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5" r:id="rId2"/>
    <p:sldId id="333" r:id="rId3"/>
    <p:sldId id="277" r:id="rId4"/>
    <p:sldId id="276" r:id="rId5"/>
    <p:sldId id="295" r:id="rId6"/>
    <p:sldId id="334" r:id="rId7"/>
    <p:sldId id="296" r:id="rId8"/>
    <p:sldId id="306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429AC-B11C-40AA-B0B9-858B81AAA295}" v="3" dt="2025-02-14T11:59:39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03EA-9092-4BE8-B2DC-10D10931E24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54357-6478-4C86-ACF1-B6556673A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‘mission music’ should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6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Click to reveal the lesson objectives.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when we are wanting to cross the road safely – there are 5 important steps we need to remember.</a:t>
            </a:r>
          </a:p>
          <a:p>
            <a:r>
              <a:rPr lang="en-US" dirty="0"/>
              <a:t>Get children to show their Road Safety hand – talk about the 5 Road Safety Steps.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Practice the actions. Get volunteers who would like to demonstrate. </a:t>
            </a:r>
          </a:p>
          <a:p>
            <a:r>
              <a:rPr lang="en-US" dirty="0"/>
              <a:t>Stop = 1 palm straight out in front. Look = Finger and thumb on each hand to create glasses/binocular shape. Listen = cup one ear. Think = pretend to scratch the top of your forehead. Hold hands = clasp hands together similar to a handshake shape.</a:t>
            </a:r>
          </a:p>
          <a:p>
            <a:r>
              <a:rPr lang="en-US" dirty="0">
                <a:ea typeface="Calibri"/>
                <a:cs typeface="Calibri"/>
              </a:rPr>
              <a:t>Add the props – stop sign</a:t>
            </a:r>
            <a:r>
              <a:rPr lang="en-US">
                <a:ea typeface="Calibri"/>
                <a:cs typeface="Calibri"/>
              </a:rPr>
              <a:t>, googly eyes, </a:t>
            </a:r>
          </a:p>
          <a:p>
            <a:r>
              <a:rPr lang="en-US" dirty="0"/>
              <a:t>Ask why do we think these steps are important to cross the road safely?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3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the video link – takes you to https://www.think.gov.uk/resource/crossing-roads/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96CA0-9C55-49B7-B70D-CD19B9E5D8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children if they can remember the Road Safety Hand – Stop, Look, Listen, Think, Hold-Hands</a:t>
            </a:r>
          </a:p>
          <a:p>
            <a:r>
              <a:rPr lang="en-US"/>
              <a:t>Get volunteers to come up and show the class if they are confident.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6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92FE-8D0C-C00D-A70A-3DCBC17E4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1DA7-155F-C4FF-76F0-49572DF60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BA98-9780-7420-637F-5D253C0C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F99E-67E2-68C3-8326-AB20E521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FE2D-C5AE-9F60-FBFC-08086C3F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F02E-0A9E-AA3F-C3D2-68DD8F88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CDB01-CAE0-3752-9680-7BD07051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662B-D2F6-8DE3-4F0A-1545B6BD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CB12-E929-274C-DA4B-CA9A411A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EAA9-7085-C768-94BA-2704DBE8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3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BE90E-2AF4-BE7C-BB2C-ED7580F83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39DF5-4551-C393-CD33-55B84DB67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AD8D-D519-969E-9224-C1FB8E54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87A9-669C-7B2E-88DB-0E702ED1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5771-03DA-7FFC-DFA2-029F7F9A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4F65-5F1D-A74C-5052-DA9B9BBA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0DFE-AF68-E68B-B0CB-FA6929DEB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2750-D14B-4619-7DBC-B726E4AA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EBC4-E007-C2E5-BB67-887CDF70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7AF5-DBA1-C2B8-E664-B39A58BD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4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41EC-D79E-D93E-B602-D9CF8990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83FBA-6939-9509-FFFC-EDA35E19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9029-0C96-F34C-4CDE-9BD576C4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3374-043F-748F-CEFB-F8B2F190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37F0-7B62-D9AB-1448-DDC2A27D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5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21DF-8423-7055-B08D-DB96441C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3A55-9CEF-04A8-82DF-95F434EB0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FF57C-9C8B-CCE7-036F-844DAE66A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57BCC-5D6B-255D-C168-16E98A53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4E3B8-B9C2-30AC-0B4F-CA98C1EF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2B0F2-6B9B-C9D4-72F8-00DC23B0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B00E-B4EE-5084-F708-EA3CC3D2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1FF-EFA7-7578-9DD7-50BF714F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E0464-51EB-08B5-4D02-EAE22AB5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66DD6-67E8-EB14-E52E-1E4F8BD27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28F9A-C1CE-500B-D87B-7C729EA39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CF08D-807A-B611-D4B1-29FBB6D0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149D8-9B86-B335-F61A-461D9B60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39672-31B8-C694-7F9B-A4923C8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9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E1B-DA07-F402-87C6-F2B73571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45C16-C360-50B9-8C7D-1ECAD64F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E5D17-2D95-ACEA-FB20-6B922C47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A951-B29F-D86E-6483-992D6C5C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76463-27DA-6958-6533-559B1F5F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E4A71-32C3-F0B7-A802-2882D057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C5BF6-0AD3-910A-25DD-1C412127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6ADB-9CEF-4908-08B6-00305A83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F639-5FF1-E68E-1DB1-4F216354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4FDD1-CB22-BA16-0AD3-A092EBB1B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E77D7-C15A-D91F-A65F-39BC55BF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00A61-C293-B2C3-2699-67F0007D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7E917-F39D-DE66-B398-59D9216C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6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5C0D-C66B-AAE7-4EE9-B252B951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50344-4ACC-0287-27FB-02F8A6381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94142-3635-57D7-4385-193FFC43C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30A12-B5A4-0565-4822-2203E55D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E381-DB91-1B0C-E964-613BAC16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68B30-AB86-7F4A-B587-3F0550C7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0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A521C-4294-534D-8BA5-E453E7A1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2C75E-A8DD-ECA1-7E99-D82B8E04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FC0A8-5C50-5ACD-BC00-1E614DC9A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4337-95F1-405F-9272-0B359ED0E621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F27B-F63F-C0B2-342D-9F46D89D9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D6AF-C042-A82B-30F3-FE4D6C1EF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75917-0E93-4B1E-BC7D-ACE3F6EE4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42114979?app_id=12296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d Top Secret Mission Logo.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Reception’s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4B560-F0DC-7C65-77DC-77F32ACD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6B5093E-E45A-9705-9F4C-67009CDF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46" y="6127253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-16645" y="-2458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d Top Secret Mission Logo.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7384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600" b="1">
                <a:solidFill>
                  <a:schemeClr val="bg1"/>
                </a:solidFill>
                <a:latin typeface="Ink Free"/>
              </a:rPr>
              <a:t>Reception's Road Safety Mission</a:t>
            </a: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C5D38-8881-7591-E184-7D4358A34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8577300-F93F-50C2-F21A-8F6AC205E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515067" y="2644170"/>
            <a:ext cx="421727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be able to explain the 5 key steps to cross a road safely.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5CE9-3D6B-EBF8-B1D2-7D529AC1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EF7D66F-34C4-74BE-211A-A2379AEF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 descr="Detective on secret mission hiding behind his paper.">
            <a:extLst>
              <a:ext uri="{FF2B5EF4-FFF2-40B4-BE49-F238E27FC236}">
                <a16:creationId xmlns:a16="http://schemas.microsoft.com/office/drawing/2014/main" id="{2D712CEB-CF91-4E7E-2B91-2518AE177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703" y="890611"/>
            <a:ext cx="4594527" cy="4594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Autofit/>
          </a:bodyPr>
          <a:lstStyle/>
          <a:p>
            <a:r>
              <a:rPr lang="en-GB" b="1" dirty="0"/>
              <a:t>What is Road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49057"/>
            <a:ext cx="3785270" cy="31027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i="0" dirty="0">
                <a:effectLst/>
                <a:latin typeface="Arial" panose="020B0604020202020204" pitchFamily="34" charset="0"/>
              </a:rPr>
              <a:t>Road Safety helps to keep everyone who uses the road safe and stops us from getting hurt.</a:t>
            </a:r>
            <a:endParaRPr lang="en-GB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76604-6DB2-2E90-B8ED-951B05AE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06A2A3E-46DA-94D5-BA03-00E89EED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 descr="Red, amber and green traffic light">
            <a:extLst>
              <a:ext uri="{FF2B5EF4-FFF2-40B4-BE49-F238E27FC236}">
                <a16:creationId xmlns:a16="http://schemas.microsoft.com/office/drawing/2014/main" id="{8CB7439D-A4BE-182B-4A79-554035877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682" y="2080449"/>
            <a:ext cx="6494397" cy="3247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DDEB84E4-BA99-4A7F-114F-1BBCEA78C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04" y="937232"/>
            <a:ext cx="406400" cy="406400"/>
          </a:xfrm>
          <a:prstGeom prst="rect">
            <a:avLst/>
          </a:prstGeom>
        </p:spPr>
      </p:pic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7E9D61-89F6-9D0F-BFC6-F682E7B9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095999" y="-3558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9557C-002A-9A8C-8C1E-3F8A7091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F41804C-2A8E-1863-B4E8-00F7A63C3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3" name="Picture 2" descr="The Road Safety Hand with Stop, Look, Listen, Think and Hold Hands on each finger.">
            <a:extLst>
              <a:ext uri="{FF2B5EF4-FFF2-40B4-BE49-F238E27FC236}">
                <a16:creationId xmlns:a16="http://schemas.microsoft.com/office/drawing/2014/main" id="{5D776138-5B44-049E-861B-B426C9C02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882748"/>
            <a:ext cx="4680856" cy="5092466"/>
          </a:xfrm>
          <a:prstGeom prst="rect">
            <a:avLst/>
          </a:prstGeom>
        </p:spPr>
      </p:pic>
      <p:pic>
        <p:nvPicPr>
          <p:cNvPr id="6" name="Picture 5" descr="Mobile phone with Mission 1 to Learn the Road Safety Hand">
            <a:extLst>
              <a:ext uri="{FF2B5EF4-FFF2-40B4-BE49-F238E27FC236}">
                <a16:creationId xmlns:a16="http://schemas.microsoft.com/office/drawing/2014/main" id="{CBE4A767-2BF8-7CA8-A6EA-73D1295D82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97" t="1350"/>
          <a:stretch/>
        </p:blipFill>
        <p:spPr>
          <a:xfrm>
            <a:off x="7894040" y="419450"/>
            <a:ext cx="2856849" cy="56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Crossing roads video, are they crossing correctly?">
            <a:extLst>
              <a:ext uri="{FF2B5EF4-FFF2-40B4-BE49-F238E27FC236}">
                <a16:creationId xmlns:a16="http://schemas.microsoft.com/office/drawing/2014/main" id="{085CA848-4564-708B-1DE7-2E3039D33EB0}"/>
              </a:ext>
            </a:extLst>
          </p:cNvPr>
          <p:cNvSpPr/>
          <p:nvPr/>
        </p:nvSpPr>
        <p:spPr>
          <a:xfrm>
            <a:off x="4533836" y="1800785"/>
            <a:ext cx="7393339" cy="427808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A60EA-F9EA-EBA2-C79F-A2F442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592" y="353026"/>
            <a:ext cx="7289609" cy="16206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Are these children 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doing it right?</a:t>
            </a: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BBCCF24E-3BF9-5E63-2D5E-BA068213B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629" r="11717" b="23408"/>
          <a:stretch/>
        </p:blipFill>
        <p:spPr bwMode="auto">
          <a:xfrm>
            <a:off x="139575" y="834917"/>
            <a:ext cx="4194043" cy="50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D37B7-375A-F943-5EEC-58BE6F856BCD}"/>
              </a:ext>
            </a:extLst>
          </p:cNvPr>
          <p:cNvSpPr txBox="1"/>
          <p:nvPr/>
        </p:nvSpPr>
        <p:spPr>
          <a:xfrm>
            <a:off x="911786" y="1918503"/>
            <a:ext cx="26496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5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Dear Reception children, your task is to watch this video…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GB" sz="3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34CC1-2CB0-5F00-296E-F20B9AAD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1E73904-49A4-B02E-BF27-7B124EFB7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7" name="Online Media 6" descr="Crossing roads video, are they crossing correctly?">
            <a:hlinkClick r:id="" action="ppaction://media"/>
            <a:extLst>
              <a:ext uri="{FF2B5EF4-FFF2-40B4-BE49-F238E27FC236}">
                <a16:creationId xmlns:a16="http://schemas.microsoft.com/office/drawing/2014/main" id="{A3599477-F680-DFCC-BD82-680B9932E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02384" y="2123462"/>
            <a:ext cx="6656242" cy="37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245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C252EC-8446-653B-6473-D1D73514AFCD}"/>
              </a:ext>
            </a:extLst>
          </p:cNvPr>
          <p:cNvSpPr txBox="1"/>
          <p:nvPr/>
        </p:nvSpPr>
        <p:spPr>
          <a:xfrm>
            <a:off x="5757727" y="422536"/>
            <a:ext cx="6347310" cy="55301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Haettenschweiler" panose="020B0706040902060204" pitchFamily="34" charset="0"/>
                <a:ea typeface="+mj-ea"/>
                <a:cs typeface="+mj-cs"/>
              </a:rPr>
              <a:t>RECAP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Haettenschweiler" panose="020B070604090206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Haettenschweiler" panose="020B0706040902060204" pitchFamily="34" charset="0"/>
                <a:ea typeface="+mj-ea"/>
                <a:cs typeface="+mj-cs"/>
              </a:rPr>
              <a:t>What are the 5 steps we need to do before crossing the road?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106C6-EF91-3FA1-FD6F-275345D5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Large red number 5 to remind of the 5 steps to cross the road.">
            <a:extLst>
              <a:ext uri="{FF2B5EF4-FFF2-40B4-BE49-F238E27FC236}">
                <a16:creationId xmlns:a16="http://schemas.microsoft.com/office/drawing/2014/main" id="{9B5A44B4-DAC8-C059-5B77-3B0A688D2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69925"/>
            <a:ext cx="5518149" cy="5518149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83E77B0-9262-2A00-2E16-F5DB75282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20A0DF59-CCCA-5398-84EE-86B215E2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999514" y="0"/>
            <a:ext cx="5192486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B34F8C-5E4E-69CC-9FE8-CCA448E94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822BD519-A7A1-CEE7-8F9B-1BCE3BEA1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726" y="845811"/>
            <a:ext cx="304800" cy="30480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429BEB7-E0CD-F702-9C7D-3F31C5386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 descr="The Road Safety Hand with Stop, Look, Listen, Think and Hold Hands on each finger.">
            <a:extLst>
              <a:ext uri="{FF2B5EF4-FFF2-40B4-BE49-F238E27FC236}">
                <a16:creationId xmlns:a16="http://schemas.microsoft.com/office/drawing/2014/main" id="{8B171642-B002-BDE2-8DD2-3AE7A6287F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6" y="331792"/>
            <a:ext cx="5444121" cy="5922848"/>
          </a:xfrm>
          <a:prstGeom prst="rect">
            <a:avLst/>
          </a:prstGeom>
        </p:spPr>
      </p:pic>
      <p:pic>
        <p:nvPicPr>
          <p:cNvPr id="10" name="Picture 9" descr="Mobile Phone with Mission 2">
            <a:extLst>
              <a:ext uri="{FF2B5EF4-FFF2-40B4-BE49-F238E27FC236}">
                <a16:creationId xmlns:a16="http://schemas.microsoft.com/office/drawing/2014/main" id="{D1F3E766-DA36-3F28-11A8-B4997E6CE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281" y="454370"/>
            <a:ext cx="2876951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6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2" y="4304228"/>
            <a:ext cx="10071536" cy="929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b="1" dirty="0"/>
              <a:t>Thank you!</a:t>
            </a:r>
            <a:br>
              <a:rPr lang="en-US" sz="2900" b="1" dirty="0"/>
            </a:br>
            <a:endParaRPr lang="en-US" sz="2900" b="1" dirty="0"/>
          </a:p>
        </p:txBody>
      </p:sp>
      <p:pic>
        <p:nvPicPr>
          <p:cNvPr id="6" name="Picture 5" descr="Leicestershire County Council logo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7" y="1416715"/>
            <a:ext cx="5069590" cy="1508203"/>
          </a:xfrm>
          <a:prstGeom prst="rect">
            <a:avLst/>
          </a:prstGeom>
        </p:spPr>
      </p:pic>
      <p:pic>
        <p:nvPicPr>
          <p:cNvPr id="5" name="Picture 4" descr="Leicestershire Road Safety logo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0" y="671201"/>
            <a:ext cx="442691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312</Words>
  <Application>Microsoft Office PowerPoint</Application>
  <PresentationFormat>Widescreen</PresentationFormat>
  <Paragraphs>30</Paragraphs>
  <Slides>9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Haettenschweiler</vt:lpstr>
      <vt:lpstr>Ink Free</vt:lpstr>
      <vt:lpstr>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Are these children doing it right?        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- Assembly</dc:title>
  <dc:creator>LeicestershireCountyCouncil@leics.onmicrosoft.com</dc:creator>
  <cp:lastModifiedBy>Zena Chana</cp:lastModifiedBy>
  <cp:revision>7</cp:revision>
  <dcterms:created xsi:type="dcterms:W3CDTF">2024-11-29T14:04:52Z</dcterms:created>
  <dcterms:modified xsi:type="dcterms:W3CDTF">2025-02-14T11:59:43Z</dcterms:modified>
</cp:coreProperties>
</file>