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504917-99CD-46B5-B66E-73EF39E28727}" v="3" dt="2025-02-14T12:21:51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3BCCE-4292-8AE3-D577-16567B9D5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CDB73-16E6-930E-6C92-7FC87FA1C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D86E2-3069-696C-DC55-72D20291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A20D8-E5DE-074F-BED1-D83084DB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CC086-BAFC-F34C-9F35-15C644E5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0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4979-EF8B-1292-070B-06C6C6A7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09B5-F73E-0A13-5234-FB672A54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35A8-0981-98A9-99CB-7CE5E7C9B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374D8-2374-B4F7-1E47-7253DFD2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22D8B-B1A0-B65D-6916-321BCFFA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1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10F47C-F831-4D51-B2E0-80131E516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6056B-BE9C-B53B-B6A6-EBEF900B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B44ED-F926-6845-018B-B4785B2E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E9092-0607-90E1-17BE-D28D0839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FE168-F387-6710-886A-155A4313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C71E9-E8F8-5643-C0EC-DD65EA35B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EDC7-7482-5CB5-56F1-1DB194DEB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FCB0F-A8CF-D112-B19A-27A6C731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CAEC3-41EB-606B-0534-B3082BA7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979FE-186A-5C20-BD58-E7BD2AD7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9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CF18-9F8B-DD93-0E08-D33CE2FFC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4FE1-91A0-D9BD-AE80-0014D3A1A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B69B-2DB1-011B-A110-9732F960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A0FD1-ECCA-AD81-7B35-3AB70709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95B2E-027B-7CBF-AF63-91D8BCCB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52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B806-5ADA-DD30-CD40-0E06AE44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68833-4BDA-79C4-C3F9-2B3D00168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98B4D-DC27-2A89-097D-05A1B293F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5C14D-EE62-836B-B5B4-1ADDCEB7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D5B9A-A463-E579-0521-069CEC42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09A85-A5AB-F308-8201-B8A62BEE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7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E833F-5C87-A42C-7FE9-2D295BE0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94E58-2019-CC58-E76B-FDE58889D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436A4-DDC3-9781-D5A8-FAC70220F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7A8BA-F93C-CF80-F688-FA17971BC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714ACF-AA6E-8AD0-08D2-656EFC18C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A9B447-5F9E-3F65-4D5F-FD1CC8D2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1CF87C-6D0D-6424-5841-7DEA7CBA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1FA7BE-39DA-C05B-AAFA-A67EA7B1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DA9E-BECD-CEA4-8B4D-AB083ACE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7A4756-7414-FD52-AC9B-095C0623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6278D-83EC-2462-7912-94DB852A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4F777-ACCB-99E3-2B4E-154219E8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5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53B68-0DC1-7245-3524-93919878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567AD2-97DF-26E8-1E32-DD52C5E1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1D529-F742-83ED-67C2-9C85CA62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0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4530E-0E42-E570-E2EE-E6AB620D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9711-80AF-B20F-85B1-240F52FD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D679A-9728-D8A8-D679-1EF367D53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38B78-181A-757F-3ED3-D093C03B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0694A-9FE3-6205-CB2C-60AE74F8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CDD2D-56F0-4548-9AE4-480D6121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9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D641-C06E-0DBE-238D-D826BFFE5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3CEF23-3894-F140-7DC3-30F27372C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43682-202F-FA1E-0300-E68B75602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5B313-B475-8581-DCFC-BDA8C48B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581BE-3554-0E7A-D7AB-7B8741A0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E0274-84A8-8003-29F8-0B15EDA6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F276AA-6367-B3B0-1D93-131822A6C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62807-E130-CD96-F95D-94353FD6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B3CB-A552-317D-9928-F03FB1EC3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6E7A9-1552-4634-9E63-9095C0240C1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CB323-917F-3F7D-E6FE-581753036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E5CCF-9D1A-C2A6-8628-1DC5F4C91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581AF-9505-41E6-970E-FEBA9E841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card with black text on it&#10;&#10;Description automatically generated">
            <a:extLst>
              <a:ext uri="{FF2B5EF4-FFF2-40B4-BE49-F238E27FC236}">
                <a16:creationId xmlns:a16="http://schemas.microsoft.com/office/drawing/2014/main" id="{3B515C3F-D9BB-6F97-0689-DCDEA004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"/>
            <a:ext cx="12192000" cy="685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0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year-1-stop-go-game</dc:title>
  <dc:creator>LeicestershireCountyCouncil@leics.onmicrosoft.com</dc:creator>
  <cp:lastModifiedBy>Zena Chana</cp:lastModifiedBy>
  <cp:revision>3</cp:revision>
  <dcterms:created xsi:type="dcterms:W3CDTF">2025-01-13T11:17:42Z</dcterms:created>
  <dcterms:modified xsi:type="dcterms:W3CDTF">2025-02-14T12:21:55Z</dcterms:modified>
</cp:coreProperties>
</file>