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29"/>
  </p:notesMasterIdLst>
  <p:sldIdLst>
    <p:sldId id="278" r:id="rId5"/>
    <p:sldId id="341" r:id="rId6"/>
    <p:sldId id="277" r:id="rId7"/>
    <p:sldId id="276" r:id="rId8"/>
    <p:sldId id="331" r:id="rId9"/>
    <p:sldId id="334" r:id="rId10"/>
    <p:sldId id="333" r:id="rId11"/>
    <p:sldId id="318" r:id="rId12"/>
    <p:sldId id="324" r:id="rId13"/>
    <p:sldId id="336" r:id="rId14"/>
    <p:sldId id="335" r:id="rId15"/>
    <p:sldId id="337" r:id="rId16"/>
    <p:sldId id="346" r:id="rId17"/>
    <p:sldId id="328" r:id="rId18"/>
    <p:sldId id="339" r:id="rId19"/>
    <p:sldId id="340" r:id="rId20"/>
    <p:sldId id="319" r:id="rId21"/>
    <p:sldId id="342" r:id="rId22"/>
    <p:sldId id="321" r:id="rId23"/>
    <p:sldId id="343" r:id="rId24"/>
    <p:sldId id="344" r:id="rId25"/>
    <p:sldId id="347" r:id="rId26"/>
    <p:sldId id="345"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5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3" autoAdjust="0"/>
    <p:restoredTop sz="67333" autoAdjust="0"/>
  </p:normalViewPr>
  <p:slideViewPr>
    <p:cSldViewPr snapToGrid="0">
      <p:cViewPr varScale="1">
        <p:scale>
          <a:sx n="72" d="100"/>
          <a:sy n="72" d="100"/>
        </p:scale>
        <p:origin x="20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CACFF-C87E-425B-B136-21EB6EC39748}"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9D0AF-FFEE-4EE0-987C-794983598016}" type="slidenum">
              <a:rPr lang="en-GB" smtClean="0"/>
              <a:t>‹#›</a:t>
            </a:fld>
            <a:endParaRPr lang="en-GB"/>
          </a:p>
        </p:txBody>
      </p:sp>
    </p:spTree>
    <p:extLst>
      <p:ext uri="{BB962C8B-B14F-4D97-AF65-F5344CB8AC3E}">
        <p14:creationId xmlns:p14="http://schemas.microsoft.com/office/powerpoint/2010/main" val="604109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and page will change and mission music should start.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C15C5-0688-5345-99FC-721E08AD15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69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reveal each image in turn. What is each crossing name? How does that crossing work? What makes it unique?</a:t>
            </a:r>
          </a:p>
          <a:p>
            <a:endParaRPr lang="en-GB" dirty="0"/>
          </a:p>
          <a:p>
            <a:r>
              <a:rPr lang="en-GB" dirty="0"/>
              <a:t>*This will be KS1 revision once the trial is complete. During the trial, this may be new learning**</a:t>
            </a:r>
          </a:p>
          <a:p>
            <a:endParaRPr lang="en-GB" dirty="0"/>
          </a:p>
          <a:p>
            <a:r>
              <a:rPr lang="en-GB" dirty="0"/>
              <a:t>If children seem unsure, give them two possible answers for each.</a:t>
            </a:r>
          </a:p>
          <a:p>
            <a:endParaRPr lang="en-GB" dirty="0"/>
          </a:p>
          <a:p>
            <a:r>
              <a:rPr lang="en-GB" dirty="0"/>
              <a:t>Image 1 – Zebra Crossing. Recognisable from the black and white painted stripes on the road. Two yellow flashing beacons (lights) each side. Cars SHOULD stop for pedestrians ready to cross. ALWAYS wait for cars to fully stop before beginning to cross.</a:t>
            </a:r>
          </a:p>
          <a:p>
            <a:endParaRPr lang="en-GB" dirty="0"/>
          </a:p>
          <a:p>
            <a:r>
              <a:rPr lang="en-GB" dirty="0"/>
              <a:t>Image 2 – Puffing Crossing. May get mis-named as a Pelican Crossing. They look very similar. A Puffin Crossing has the green and red man on the SAME side, next to the pedestrian. Red means stop. Green man means go. Often will have accompanying beeping. They also have sensors monitoring if pedestrians are still crossing or have even walked away. Pelican crossings only allow 6 seconds to cross before the traffic lights change back </a:t>
            </a:r>
            <a:r>
              <a:rPr lang="en-GB"/>
              <a:t>to green.</a:t>
            </a:r>
            <a:endParaRPr lang="en-GB" dirty="0"/>
          </a:p>
          <a:p>
            <a:endParaRPr lang="en-GB" dirty="0"/>
          </a:p>
          <a:p>
            <a:r>
              <a:rPr lang="en-GB" dirty="0"/>
              <a:t>Image 3 – Often found on the outskirts of parks or near cycle lanes. They are wider than a Puffin Crossing and designed for pedestrians and bicycles. Toucan = Two types of people can cross.</a:t>
            </a:r>
          </a:p>
        </p:txBody>
      </p:sp>
      <p:sp>
        <p:nvSpPr>
          <p:cNvPr id="4" name="Slide Number Placeholder 3"/>
          <p:cNvSpPr>
            <a:spLocks noGrp="1"/>
          </p:cNvSpPr>
          <p:nvPr>
            <p:ph type="sldNum" sz="quarter" idx="5"/>
          </p:nvPr>
        </p:nvSpPr>
        <p:spPr/>
        <p:txBody>
          <a:bodyPr/>
          <a:lstStyle/>
          <a:p>
            <a:fld id="{94F9D0AF-FFEE-4EE0-987C-794983598016}" type="slidenum">
              <a:rPr lang="en-GB" smtClean="0"/>
              <a:t>10</a:t>
            </a:fld>
            <a:endParaRPr lang="en-GB"/>
          </a:p>
        </p:txBody>
      </p:sp>
    </p:spTree>
    <p:extLst>
      <p:ext uri="{BB962C8B-B14F-4D97-AF65-F5344CB8AC3E}">
        <p14:creationId xmlns:p14="http://schemas.microsoft.com/office/powerpoint/2010/main" val="1275635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and reveal phone alert. Each of the next few slides will show examples of unsafe places to cross. </a:t>
            </a:r>
          </a:p>
          <a:p>
            <a:r>
              <a:rPr lang="en-GB" dirty="0"/>
              <a:t>Children to share </a:t>
            </a:r>
            <a:r>
              <a:rPr lang="en-GB" b="1" dirty="0"/>
              <a:t>why</a:t>
            </a:r>
            <a:r>
              <a:rPr lang="en-GB" dirty="0"/>
              <a:t> each would be an unsafe choice to cross the road?</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56E4C-566D-4823-AD0B-B5B3BA4E8C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443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a:t>
            </a:r>
          </a:p>
          <a:p>
            <a:endParaRPr lang="en-GB" dirty="0"/>
          </a:p>
          <a:p>
            <a:r>
              <a:rPr lang="en-GB" dirty="0"/>
              <a:t>You can’t see what is coming. You can’t know what speed they might be travelling. The driver who may be approaching cannot see you.</a:t>
            </a:r>
          </a:p>
          <a:p>
            <a:endParaRPr lang="en-GB" dirty="0"/>
          </a:p>
          <a:p>
            <a:r>
              <a:rPr lang="en-GB" dirty="0"/>
              <a:t>Where would be a better place to cross if a formal crossing wasn’t available – on a straight, clear road.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B5283-F444-401E-8644-A6D120E870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952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that moving cars cannot see you between the parked cars.</a:t>
            </a:r>
          </a:p>
          <a:p>
            <a:endParaRPr lang="en-GB" dirty="0"/>
          </a:p>
          <a:p>
            <a:r>
              <a:rPr lang="en-GB" dirty="0"/>
              <a:t>Also, you cannot see moving cars when you are between the parked cars.</a:t>
            </a:r>
          </a:p>
          <a:p>
            <a:endParaRPr lang="en-GB" dirty="0"/>
          </a:p>
          <a:p>
            <a:r>
              <a:rPr lang="en-GB" dirty="0"/>
              <a:t>The parked cars may also start moving to pull off either forwards or backwards.</a:t>
            </a:r>
          </a:p>
          <a:p>
            <a:endParaRPr lang="en-GB" dirty="0"/>
          </a:p>
          <a:p>
            <a:r>
              <a:rPr lang="en-GB" dirty="0"/>
              <a:t>Where would be a better place to cross?</a:t>
            </a:r>
          </a:p>
        </p:txBody>
      </p:sp>
      <p:sp>
        <p:nvSpPr>
          <p:cNvPr id="4" name="Slide Number Placeholder 3"/>
          <p:cNvSpPr>
            <a:spLocks noGrp="1"/>
          </p:cNvSpPr>
          <p:nvPr>
            <p:ph type="sldNum" sz="quarter" idx="5"/>
          </p:nvPr>
        </p:nvSpPr>
        <p:spPr/>
        <p:txBody>
          <a:bodyPr/>
          <a:lstStyle/>
          <a:p>
            <a:fld id="{94F9D0AF-FFEE-4EE0-987C-794983598016}" type="slidenum">
              <a:rPr lang="en-GB" smtClean="0"/>
              <a:t>13</a:t>
            </a:fld>
            <a:endParaRPr lang="en-GB"/>
          </a:p>
        </p:txBody>
      </p:sp>
    </p:spTree>
    <p:extLst>
      <p:ext uri="{BB962C8B-B14F-4D97-AF65-F5344CB8AC3E}">
        <p14:creationId xmlns:p14="http://schemas.microsoft.com/office/powerpoint/2010/main" val="4257718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a:t>
            </a:r>
          </a:p>
          <a:p>
            <a:endParaRPr lang="en-GB" dirty="0"/>
          </a:p>
          <a:p>
            <a:r>
              <a:rPr lang="en-GB" dirty="0"/>
              <a:t>You cannot see over the crest of the hill and know if anything is coming, or at what speed.</a:t>
            </a:r>
          </a:p>
          <a:p>
            <a:r>
              <a:rPr lang="en-GB" dirty="0"/>
              <a:t>Cars coming downhill may be gathering speed.</a:t>
            </a:r>
          </a:p>
          <a:p>
            <a:endParaRPr lang="en-GB" dirty="0"/>
          </a:p>
          <a:p>
            <a:r>
              <a:rPr lang="en-GB" dirty="0"/>
              <a:t>It would be best to move to the top of the hill so you can see cars coming from either side or to the bottom of the hill.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B5283-F444-401E-8644-A6D120E870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032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‘Be Bright, Be seen’ mean? </a:t>
            </a:r>
          </a:p>
          <a:p>
            <a:endParaRPr lang="en-GB" dirty="0"/>
          </a:p>
          <a:p>
            <a:r>
              <a:rPr lang="en-GB" dirty="0"/>
              <a:t>**Click each picture in turn. Look at the pictures for clues.** </a:t>
            </a:r>
          </a:p>
          <a:p>
            <a:endParaRPr lang="en-GB" dirty="0"/>
          </a:p>
          <a:p>
            <a:r>
              <a:rPr lang="en-GB" dirty="0"/>
              <a:t>Pic 1 – What is the pedestrian wearing? Why? What might the slogan mean?</a:t>
            </a:r>
          </a:p>
          <a:p>
            <a:r>
              <a:rPr lang="en-GB" dirty="0"/>
              <a:t>Pic 2 – What is good about the little boy’s clothing choices? When might this still not be enough?</a:t>
            </a:r>
          </a:p>
          <a:p>
            <a:r>
              <a:rPr lang="en-GB" dirty="0"/>
              <a:t>Pic 3 – What is this? What does it do? Where could you put it?</a:t>
            </a:r>
          </a:p>
          <a:p>
            <a:r>
              <a:rPr lang="en-GB" dirty="0"/>
              <a:t>Pic 4 – What do we notice on the straps? Anyone have these?</a:t>
            </a:r>
          </a:p>
          <a:p>
            <a:endParaRPr lang="en-GB" dirty="0"/>
          </a:p>
          <a:p>
            <a:r>
              <a:rPr lang="en-GB" dirty="0"/>
              <a:t>**If possible share real life examples of reflective strips**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C15C5-0688-5345-99FC-721E08AD15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686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Ask the question – how does reflection work?</a:t>
            </a:r>
          </a:p>
          <a:p>
            <a:endParaRPr lang="en-GB" dirty="0"/>
          </a:p>
          <a:p>
            <a:r>
              <a:rPr lang="en-GB" dirty="0"/>
              <a:t>Watch the video. Click on the yellow image and the hyperlink should take you to the BBC website.</a:t>
            </a:r>
          </a:p>
          <a:p>
            <a:r>
              <a:rPr lang="en-GB" dirty="0"/>
              <a:t>If hyperlink doesn’t work -  https://www.bbc.co.uk/bitesize/articles/zqdxb82</a:t>
            </a:r>
          </a:p>
          <a:p>
            <a:endParaRPr lang="en-GB" dirty="0"/>
          </a:p>
          <a:p>
            <a:r>
              <a:rPr lang="en-GB" dirty="0"/>
              <a:t>What do we know now? How are our reflective strips working?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C15C5-0688-5345-99FC-721E08AD15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466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question.</a:t>
            </a:r>
          </a:p>
          <a:p>
            <a:r>
              <a:rPr lang="en-GB" dirty="0"/>
              <a:t>Discuss – What do children THINK the rule is?</a:t>
            </a:r>
          </a:p>
          <a:p>
            <a:r>
              <a:rPr lang="en-GB" dirty="0"/>
              <a:t>Is this law? (Yes. It can be a fixed penalty fine and points on the driver’s licence.)</a:t>
            </a:r>
          </a:p>
          <a:p>
            <a:r>
              <a:rPr lang="en-GB" dirty="0"/>
              <a:t>Who in the class has a seat like the picture?</a:t>
            </a:r>
          </a:p>
        </p:txBody>
      </p:sp>
      <p:sp>
        <p:nvSpPr>
          <p:cNvPr id="4" name="Slide Number Placeholder 3"/>
          <p:cNvSpPr>
            <a:spLocks noGrp="1"/>
          </p:cNvSpPr>
          <p:nvPr>
            <p:ph type="sldNum" sz="quarter" idx="5"/>
          </p:nvPr>
        </p:nvSpPr>
        <p:spPr/>
        <p:txBody>
          <a:bodyPr/>
          <a:lstStyle/>
          <a:p>
            <a:fld id="{1FD96CA0-9C55-49B7-B70D-CD19B9E5D808}" type="slidenum">
              <a:rPr lang="en-GB" smtClean="0"/>
              <a:t>17</a:t>
            </a:fld>
            <a:endParaRPr lang="en-GB"/>
          </a:p>
        </p:txBody>
      </p:sp>
    </p:spTree>
    <p:extLst>
      <p:ext uri="{BB962C8B-B14F-4D97-AF65-F5344CB8AC3E}">
        <p14:creationId xmlns:p14="http://schemas.microsoft.com/office/powerpoint/2010/main" val="2335471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a:t>
            </a:r>
          </a:p>
          <a:p>
            <a:endParaRPr lang="en-GB" dirty="0"/>
          </a:p>
          <a:p>
            <a:r>
              <a:rPr lang="en-GB" dirty="0"/>
              <a:t>Possible questions – are there any exceptions? Only in minicabs, taxis, coaches or vans there may be no option of a car seat. Must wear a seatbelt and must be sat in the rear. Also, children can travel without a car seat if the journey is ‘unexpected, necessary or short distance’. </a:t>
            </a:r>
          </a:p>
          <a:p>
            <a:endParaRPr lang="en-GB" dirty="0"/>
          </a:p>
          <a:p>
            <a:r>
              <a:rPr lang="en-GB" dirty="0"/>
              <a:t>Extension activity – children could measure each other. Who is 135cm or taller in our class?</a:t>
            </a:r>
          </a:p>
        </p:txBody>
      </p:sp>
      <p:sp>
        <p:nvSpPr>
          <p:cNvPr id="4" name="Slide Number Placeholder 3"/>
          <p:cNvSpPr>
            <a:spLocks noGrp="1"/>
          </p:cNvSpPr>
          <p:nvPr>
            <p:ph type="sldNum" sz="quarter" idx="5"/>
          </p:nvPr>
        </p:nvSpPr>
        <p:spPr/>
        <p:txBody>
          <a:bodyPr/>
          <a:lstStyle/>
          <a:p>
            <a:fld id="{94F9D0AF-FFEE-4EE0-987C-794983598016}" type="slidenum">
              <a:rPr lang="en-GB" smtClean="0"/>
              <a:t>18</a:t>
            </a:fld>
            <a:endParaRPr lang="en-GB"/>
          </a:p>
        </p:txBody>
      </p:sp>
    </p:spTree>
    <p:extLst>
      <p:ext uri="{BB962C8B-B14F-4D97-AF65-F5344CB8AC3E}">
        <p14:creationId xmlns:p14="http://schemas.microsoft.com/office/powerpoint/2010/main" val="932847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a:t>
            </a:r>
          </a:p>
          <a:p>
            <a:endParaRPr lang="en-GB" dirty="0"/>
          </a:p>
          <a:p>
            <a:r>
              <a:rPr lang="en-GB" dirty="0"/>
              <a:t>Answer – Only the middle two are tall enough to not use a booster seat/car seat. They are all in Year 3 so under 12 years old and the middle two are the only ones over 135cm tall.</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4F9D0AF-FFEE-4EE0-987C-794983598016}" type="slidenum">
              <a:rPr lang="en-GB" smtClean="0"/>
              <a:t>19</a:t>
            </a:fld>
            <a:endParaRPr lang="en-GB"/>
          </a:p>
        </p:txBody>
      </p:sp>
    </p:spTree>
    <p:extLst>
      <p:ext uri="{BB962C8B-B14F-4D97-AF65-F5344CB8AC3E}">
        <p14:creationId xmlns:p14="http://schemas.microsoft.com/office/powerpoint/2010/main" val="351752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and page will change and mission music should start.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C15C5-0688-5345-99FC-721E08AD15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664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4F9D0AF-FFEE-4EE0-987C-794983598016}" type="slidenum">
              <a:rPr lang="en-GB" smtClean="0"/>
              <a:t>20</a:t>
            </a:fld>
            <a:endParaRPr lang="en-GB"/>
          </a:p>
        </p:txBody>
      </p:sp>
    </p:spTree>
    <p:extLst>
      <p:ext uri="{BB962C8B-B14F-4D97-AF65-F5344CB8AC3E}">
        <p14:creationId xmlns:p14="http://schemas.microsoft.com/office/powerpoint/2010/main" val="3667767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reveal text alert.</a:t>
            </a:r>
          </a:p>
          <a:p>
            <a:endParaRPr lang="en-GB" dirty="0"/>
          </a:p>
          <a:p>
            <a:r>
              <a:rPr lang="en-GB" dirty="0"/>
              <a:t>Re-cap the key takeaways.</a:t>
            </a:r>
          </a:p>
          <a:p>
            <a:r>
              <a:rPr lang="en-GB" dirty="0"/>
              <a:t>1 – Green cross code. Stop, look and listen. Always wait for traffic to stop. Choose a safe place to cross.</a:t>
            </a:r>
          </a:p>
          <a:p>
            <a:r>
              <a:rPr lang="en-GB" dirty="0"/>
              <a:t>2 – The main crossing types</a:t>
            </a:r>
          </a:p>
          <a:p>
            <a:r>
              <a:rPr lang="en-GB" dirty="0"/>
              <a:t>3 – Be Bright, Be Seen – bright clothing and reflective clothing/strips in darker mornings and evenings.</a:t>
            </a:r>
          </a:p>
          <a:p>
            <a:r>
              <a:rPr lang="en-GB" dirty="0"/>
              <a:t>4 – You should be in a car seat until 135cm OR when you turn 12. Whichever comes first.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B5283-F444-401E-8644-A6D120E870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390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F9D0AF-FFEE-4EE0-987C-794983598016}" type="slidenum">
              <a:rPr lang="en-GB" smtClean="0"/>
              <a:t>22</a:t>
            </a:fld>
            <a:endParaRPr lang="en-GB"/>
          </a:p>
        </p:txBody>
      </p:sp>
    </p:spTree>
    <p:extLst>
      <p:ext uri="{BB962C8B-B14F-4D97-AF65-F5344CB8AC3E}">
        <p14:creationId xmlns:p14="http://schemas.microsoft.com/office/powerpoint/2010/main" val="292165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Click to reveal each of the lesson objectives.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56E4C-566D-4823-AD0B-B5B3BA4E8C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55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Read out each bullet point.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56E4C-566D-4823-AD0B-B5B3BA4E8C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25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get the text alert – sound and info.</a:t>
            </a:r>
          </a:p>
          <a:p>
            <a:r>
              <a:rPr lang="en-GB" dirty="0"/>
              <a:t>Take suggestions from the children. Anyone heard of it? What might they already know?</a:t>
            </a:r>
          </a:p>
          <a:p>
            <a:r>
              <a:rPr lang="en-GB" dirty="0"/>
              <a:t>Click the photo image which has a hyperlink. Should open up the YouTube link – no ads.</a:t>
            </a:r>
          </a:p>
          <a:p>
            <a:endParaRPr lang="en-GB" dirty="0"/>
          </a:p>
          <a:p>
            <a:r>
              <a:rPr lang="en-GB" dirty="0"/>
              <a:t>**Original source if hyperlink fails – will have ads. https://www.youtube.com/watch?v=-RMQCVIrF9U**</a:t>
            </a:r>
          </a:p>
          <a:p>
            <a:endParaRPr lang="en-GB" dirty="0"/>
          </a:p>
        </p:txBody>
      </p:sp>
      <p:sp>
        <p:nvSpPr>
          <p:cNvPr id="4" name="Slide Number Placeholder 3"/>
          <p:cNvSpPr>
            <a:spLocks noGrp="1"/>
          </p:cNvSpPr>
          <p:nvPr>
            <p:ph type="sldNum" sz="quarter" idx="5"/>
          </p:nvPr>
        </p:nvSpPr>
        <p:spPr/>
        <p:txBody>
          <a:bodyPr/>
          <a:lstStyle/>
          <a:p>
            <a:fld id="{94F9D0AF-FFEE-4EE0-987C-794983598016}" type="slidenum">
              <a:rPr lang="en-GB" smtClean="0"/>
              <a:t>5</a:t>
            </a:fld>
            <a:endParaRPr lang="en-GB"/>
          </a:p>
        </p:txBody>
      </p:sp>
    </p:spTree>
    <p:extLst>
      <p:ext uri="{BB962C8B-B14F-4D97-AF65-F5344CB8AC3E}">
        <p14:creationId xmlns:p14="http://schemas.microsoft.com/office/powerpoint/2010/main" val="159800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Original source if hyperlink fails – will have ads. https://www.youtube.com/watch?v=-RMQCVIrF9U</a:t>
            </a:r>
          </a:p>
          <a:p>
            <a:r>
              <a:rPr lang="en-GB" dirty="0"/>
              <a:t>Discuss the content from the video.</a:t>
            </a:r>
          </a:p>
          <a:p>
            <a:endParaRPr lang="en-GB" dirty="0"/>
          </a:p>
        </p:txBody>
      </p:sp>
      <p:sp>
        <p:nvSpPr>
          <p:cNvPr id="4" name="Slide Number Placeholder 3"/>
          <p:cNvSpPr>
            <a:spLocks noGrp="1"/>
          </p:cNvSpPr>
          <p:nvPr>
            <p:ph type="sldNum" sz="quarter" idx="5"/>
          </p:nvPr>
        </p:nvSpPr>
        <p:spPr/>
        <p:txBody>
          <a:bodyPr/>
          <a:lstStyle/>
          <a:p>
            <a:fld id="{94F9D0AF-FFEE-4EE0-987C-794983598016}" type="slidenum">
              <a:rPr lang="en-GB" smtClean="0"/>
              <a:t>6</a:t>
            </a:fld>
            <a:endParaRPr lang="en-GB"/>
          </a:p>
        </p:txBody>
      </p:sp>
    </p:spTree>
    <p:extLst>
      <p:ext uri="{BB962C8B-B14F-4D97-AF65-F5344CB8AC3E}">
        <p14:creationId xmlns:p14="http://schemas.microsoft.com/office/powerpoint/2010/main" val="1647971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reveal text alert.</a:t>
            </a:r>
          </a:p>
          <a:p>
            <a:endParaRPr lang="en-GB" dirty="0"/>
          </a:p>
          <a:p>
            <a:r>
              <a:rPr lang="en-GB" dirty="0"/>
              <a:t>Take suggestions from the children. </a:t>
            </a:r>
          </a:p>
          <a:p>
            <a:r>
              <a:rPr lang="en-GB" dirty="0"/>
              <a:t>Click again and the offer of clues will come up.</a:t>
            </a:r>
          </a:p>
        </p:txBody>
      </p:sp>
      <p:sp>
        <p:nvSpPr>
          <p:cNvPr id="4" name="Slide Number Placeholder 3"/>
          <p:cNvSpPr>
            <a:spLocks noGrp="1"/>
          </p:cNvSpPr>
          <p:nvPr>
            <p:ph type="sldNum" sz="quarter" idx="5"/>
          </p:nvPr>
        </p:nvSpPr>
        <p:spPr/>
        <p:txBody>
          <a:bodyPr/>
          <a:lstStyle/>
          <a:p>
            <a:fld id="{94F9D0AF-FFEE-4EE0-987C-794983598016}" type="slidenum">
              <a:rPr lang="en-GB" smtClean="0"/>
              <a:t>7</a:t>
            </a:fld>
            <a:endParaRPr lang="en-GB"/>
          </a:p>
        </p:txBody>
      </p:sp>
    </p:spTree>
    <p:extLst>
      <p:ext uri="{BB962C8B-B14F-4D97-AF65-F5344CB8AC3E}">
        <p14:creationId xmlns:p14="http://schemas.microsoft.com/office/powerpoint/2010/main" val="542620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not click and reveal the hand yet. **</a:t>
            </a:r>
          </a:p>
          <a:p>
            <a:r>
              <a:rPr lang="en-GB" dirty="0"/>
              <a:t>What might the pictures be? What might the letters stand for? What do the children already know?</a:t>
            </a:r>
          </a:p>
          <a:p>
            <a:endParaRPr lang="en-GB" dirty="0"/>
          </a:p>
          <a:p>
            <a:r>
              <a:rPr lang="en-GB" dirty="0"/>
              <a:t>Click and reveal the hand. This is our Road Safety Hand which will help us remember the main safe crossing types.</a:t>
            </a:r>
          </a:p>
        </p:txBody>
      </p:sp>
      <p:sp>
        <p:nvSpPr>
          <p:cNvPr id="4" name="Slide Number Placeholder 3"/>
          <p:cNvSpPr>
            <a:spLocks noGrp="1"/>
          </p:cNvSpPr>
          <p:nvPr>
            <p:ph type="sldNum" sz="quarter" idx="5"/>
          </p:nvPr>
        </p:nvSpPr>
        <p:spPr/>
        <p:txBody>
          <a:bodyPr/>
          <a:lstStyle/>
          <a:p>
            <a:fld id="{94F9D0AF-FFEE-4EE0-987C-794983598016}" type="slidenum">
              <a:rPr lang="en-GB" smtClean="0"/>
              <a:t>8</a:t>
            </a:fld>
            <a:endParaRPr lang="en-GB"/>
          </a:p>
        </p:txBody>
      </p:sp>
    </p:spTree>
    <p:extLst>
      <p:ext uri="{BB962C8B-B14F-4D97-AF65-F5344CB8AC3E}">
        <p14:creationId xmlns:p14="http://schemas.microsoft.com/office/powerpoint/2010/main" val="2638976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reveal each answer.</a:t>
            </a:r>
          </a:p>
          <a:p>
            <a:r>
              <a:rPr lang="en-GB" dirty="0"/>
              <a:t>Were the children right?</a:t>
            </a:r>
          </a:p>
          <a:p>
            <a:r>
              <a:rPr lang="en-GB" dirty="0"/>
              <a:t>Have they seen any of these in real life?</a:t>
            </a:r>
          </a:p>
          <a:p>
            <a:r>
              <a:rPr lang="en-GB" dirty="0"/>
              <a:t>What might a puffin, zebra and toucan crossing look like? Anyone know?</a:t>
            </a:r>
          </a:p>
        </p:txBody>
      </p:sp>
      <p:sp>
        <p:nvSpPr>
          <p:cNvPr id="4" name="Slide Number Placeholder 3"/>
          <p:cNvSpPr>
            <a:spLocks noGrp="1"/>
          </p:cNvSpPr>
          <p:nvPr>
            <p:ph type="sldNum" sz="quarter" idx="5"/>
          </p:nvPr>
        </p:nvSpPr>
        <p:spPr/>
        <p:txBody>
          <a:bodyPr/>
          <a:lstStyle/>
          <a:p>
            <a:fld id="{94F9D0AF-FFEE-4EE0-987C-794983598016}" type="slidenum">
              <a:rPr lang="en-GB" smtClean="0"/>
              <a:t>9</a:t>
            </a:fld>
            <a:endParaRPr lang="en-GB"/>
          </a:p>
        </p:txBody>
      </p:sp>
    </p:spTree>
    <p:extLst>
      <p:ext uri="{BB962C8B-B14F-4D97-AF65-F5344CB8AC3E}">
        <p14:creationId xmlns:p14="http://schemas.microsoft.com/office/powerpoint/2010/main" val="343292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1B1B-0D67-2CBF-ECCF-B874F7D7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0C2289-0CD5-F443-CB8E-657EE88392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16A6AD-0D2A-F68B-3B38-E469E2061B88}"/>
              </a:ext>
            </a:extLst>
          </p:cNvPr>
          <p:cNvSpPr>
            <a:spLocks noGrp="1"/>
          </p:cNvSpPr>
          <p:nvPr>
            <p:ph type="dt" sz="half" idx="10"/>
          </p:nvPr>
        </p:nvSpPr>
        <p:spPr/>
        <p:txBody>
          <a:bodyPr/>
          <a:lstStyle/>
          <a:p>
            <a:fld id="{527CABF5-A090-4F56-A2EC-0C5FC1A64D16}" type="datetimeFigureOut">
              <a:rPr lang="en-GB" smtClean="0"/>
              <a:t>20/02/2025</a:t>
            </a:fld>
            <a:endParaRPr lang="en-GB"/>
          </a:p>
        </p:txBody>
      </p:sp>
      <p:sp>
        <p:nvSpPr>
          <p:cNvPr id="5" name="Footer Placeholder 4">
            <a:extLst>
              <a:ext uri="{FF2B5EF4-FFF2-40B4-BE49-F238E27FC236}">
                <a16:creationId xmlns:a16="http://schemas.microsoft.com/office/drawing/2014/main" id="{99FF44F4-754C-C341-FAE7-DECC2462EC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B9AE97-D799-132C-3364-74BF6B4AA728}"/>
              </a:ext>
            </a:extLst>
          </p:cNvPr>
          <p:cNvSpPr>
            <a:spLocks noGrp="1"/>
          </p:cNvSpPr>
          <p:nvPr>
            <p:ph type="sldNum" sz="quarter" idx="12"/>
          </p:nvPr>
        </p:nvSpPr>
        <p:spPr/>
        <p:txBody>
          <a:bodyPr/>
          <a:lstStyle/>
          <a:p>
            <a:fld id="{AB6FFFD3-D3F5-4B52-948E-2F76CF292DDB}" type="slidenum">
              <a:rPr lang="en-GB" smtClean="0"/>
              <a:t>‹#›</a:t>
            </a:fld>
            <a:endParaRPr lang="en-GB"/>
          </a:p>
        </p:txBody>
      </p:sp>
    </p:spTree>
    <p:extLst>
      <p:ext uri="{BB962C8B-B14F-4D97-AF65-F5344CB8AC3E}">
        <p14:creationId xmlns:p14="http://schemas.microsoft.com/office/powerpoint/2010/main" val="2120393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80D5-F56F-A8E5-65E3-5CF89F61E9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D368E8-DFBD-C929-5C16-C442EC4FA5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BB8C75-0872-71A8-21B4-BB42C1CD1B80}"/>
              </a:ext>
            </a:extLst>
          </p:cNvPr>
          <p:cNvSpPr>
            <a:spLocks noGrp="1"/>
          </p:cNvSpPr>
          <p:nvPr>
            <p:ph type="dt" sz="half" idx="10"/>
          </p:nvPr>
        </p:nvSpPr>
        <p:spPr/>
        <p:txBody>
          <a:bodyPr/>
          <a:lstStyle/>
          <a:p>
            <a:fld id="{527CABF5-A090-4F56-A2EC-0C5FC1A64D16}" type="datetimeFigureOut">
              <a:rPr lang="en-GB" smtClean="0"/>
              <a:t>20/02/2025</a:t>
            </a:fld>
            <a:endParaRPr lang="en-GB"/>
          </a:p>
        </p:txBody>
      </p:sp>
      <p:sp>
        <p:nvSpPr>
          <p:cNvPr id="5" name="Footer Placeholder 4">
            <a:extLst>
              <a:ext uri="{FF2B5EF4-FFF2-40B4-BE49-F238E27FC236}">
                <a16:creationId xmlns:a16="http://schemas.microsoft.com/office/drawing/2014/main" id="{977E05CB-6B29-ADD8-73A0-D36B262F17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9990E3-C8C6-FA84-9F64-E3C211499605}"/>
              </a:ext>
            </a:extLst>
          </p:cNvPr>
          <p:cNvSpPr>
            <a:spLocks noGrp="1"/>
          </p:cNvSpPr>
          <p:nvPr>
            <p:ph type="sldNum" sz="quarter" idx="12"/>
          </p:nvPr>
        </p:nvSpPr>
        <p:spPr/>
        <p:txBody>
          <a:bodyPr/>
          <a:lstStyle/>
          <a:p>
            <a:fld id="{AB6FFFD3-D3F5-4B52-948E-2F76CF292DDB}" type="slidenum">
              <a:rPr lang="en-GB" smtClean="0"/>
              <a:t>‹#›</a:t>
            </a:fld>
            <a:endParaRPr lang="en-GB"/>
          </a:p>
        </p:txBody>
      </p:sp>
    </p:spTree>
    <p:extLst>
      <p:ext uri="{BB962C8B-B14F-4D97-AF65-F5344CB8AC3E}">
        <p14:creationId xmlns:p14="http://schemas.microsoft.com/office/powerpoint/2010/main" val="109298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223FFB-08FC-FE49-8247-2BBC09B1DD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345567-F210-B56C-29EA-542C58268E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BA2A1D-3F78-A32D-7E53-6121260E1584}"/>
              </a:ext>
            </a:extLst>
          </p:cNvPr>
          <p:cNvSpPr>
            <a:spLocks noGrp="1"/>
          </p:cNvSpPr>
          <p:nvPr>
            <p:ph type="dt" sz="half" idx="10"/>
          </p:nvPr>
        </p:nvSpPr>
        <p:spPr/>
        <p:txBody>
          <a:bodyPr/>
          <a:lstStyle/>
          <a:p>
            <a:fld id="{527CABF5-A090-4F56-A2EC-0C5FC1A64D16}" type="datetimeFigureOut">
              <a:rPr lang="en-GB" smtClean="0"/>
              <a:t>20/02/2025</a:t>
            </a:fld>
            <a:endParaRPr lang="en-GB"/>
          </a:p>
        </p:txBody>
      </p:sp>
      <p:sp>
        <p:nvSpPr>
          <p:cNvPr id="5" name="Footer Placeholder 4">
            <a:extLst>
              <a:ext uri="{FF2B5EF4-FFF2-40B4-BE49-F238E27FC236}">
                <a16:creationId xmlns:a16="http://schemas.microsoft.com/office/drawing/2014/main" id="{ED7501A2-7F4C-BECB-E483-66F9800690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D62D7-1A0E-C07D-C026-99247C0A44CF}"/>
              </a:ext>
            </a:extLst>
          </p:cNvPr>
          <p:cNvSpPr>
            <a:spLocks noGrp="1"/>
          </p:cNvSpPr>
          <p:nvPr>
            <p:ph type="sldNum" sz="quarter" idx="12"/>
          </p:nvPr>
        </p:nvSpPr>
        <p:spPr/>
        <p:txBody>
          <a:bodyPr/>
          <a:lstStyle/>
          <a:p>
            <a:fld id="{AB6FFFD3-D3F5-4B52-948E-2F76CF292DDB}" type="slidenum">
              <a:rPr lang="en-GB" smtClean="0"/>
              <a:t>‹#›</a:t>
            </a:fld>
            <a:endParaRPr lang="en-GB"/>
          </a:p>
        </p:txBody>
      </p:sp>
    </p:spTree>
    <p:extLst>
      <p:ext uri="{BB962C8B-B14F-4D97-AF65-F5344CB8AC3E}">
        <p14:creationId xmlns:p14="http://schemas.microsoft.com/office/powerpoint/2010/main" val="1335295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04A0-74B6-0925-74A9-0AE0BEC80F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229A97-ADD7-02FF-0C75-1744199952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CEFA89-8A7E-627A-11BB-A3091B2C0D01}"/>
              </a:ext>
            </a:extLst>
          </p:cNvPr>
          <p:cNvSpPr>
            <a:spLocks noGrp="1"/>
          </p:cNvSpPr>
          <p:nvPr>
            <p:ph type="dt" sz="half" idx="10"/>
          </p:nvPr>
        </p:nvSpPr>
        <p:spPr/>
        <p:txBody>
          <a:bodyPr/>
          <a:lstStyle/>
          <a:p>
            <a:fld id="{65CDBF0A-5BA9-49CB-B750-64A75D148D90}" type="datetimeFigureOut">
              <a:rPr lang="en-GB" smtClean="0"/>
              <a:t>20/02/2025</a:t>
            </a:fld>
            <a:endParaRPr lang="en-GB"/>
          </a:p>
        </p:txBody>
      </p:sp>
      <p:sp>
        <p:nvSpPr>
          <p:cNvPr id="5" name="Footer Placeholder 4">
            <a:extLst>
              <a:ext uri="{FF2B5EF4-FFF2-40B4-BE49-F238E27FC236}">
                <a16:creationId xmlns:a16="http://schemas.microsoft.com/office/drawing/2014/main" id="{465D8EED-7039-84AF-5590-F0874B5D0B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1E0C60-C99E-B849-99F2-1FCB76EED74D}"/>
              </a:ext>
            </a:extLst>
          </p:cNvPr>
          <p:cNvSpPr>
            <a:spLocks noGrp="1"/>
          </p:cNvSpPr>
          <p:nvPr>
            <p:ph type="sldNum" sz="quarter" idx="12"/>
          </p:nvPr>
        </p:nvSpPr>
        <p:spPr/>
        <p:txBody>
          <a:bodyPr/>
          <a:lstStyle/>
          <a:p>
            <a:fld id="{549DCAE3-9D22-40C6-B40F-00736A347369}" type="slidenum">
              <a:rPr lang="en-GB" smtClean="0"/>
              <a:t>‹#›</a:t>
            </a:fld>
            <a:endParaRPr lang="en-GB"/>
          </a:p>
        </p:txBody>
      </p:sp>
    </p:spTree>
    <p:extLst>
      <p:ext uri="{BB962C8B-B14F-4D97-AF65-F5344CB8AC3E}">
        <p14:creationId xmlns:p14="http://schemas.microsoft.com/office/powerpoint/2010/main" val="152971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0D44-8CBC-ECD7-9605-DA9439AA19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94CA6C-9E90-F854-E7FF-0CE651A453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EC8B33-8115-7BAD-774E-0F6EDCE3097C}"/>
              </a:ext>
            </a:extLst>
          </p:cNvPr>
          <p:cNvSpPr>
            <a:spLocks noGrp="1"/>
          </p:cNvSpPr>
          <p:nvPr>
            <p:ph type="dt" sz="half" idx="10"/>
          </p:nvPr>
        </p:nvSpPr>
        <p:spPr/>
        <p:txBody>
          <a:bodyPr/>
          <a:lstStyle/>
          <a:p>
            <a:fld id="{65CDBF0A-5BA9-49CB-B750-64A75D148D90}" type="datetimeFigureOut">
              <a:rPr lang="en-GB" smtClean="0"/>
              <a:t>20/02/2025</a:t>
            </a:fld>
            <a:endParaRPr lang="en-GB"/>
          </a:p>
        </p:txBody>
      </p:sp>
      <p:sp>
        <p:nvSpPr>
          <p:cNvPr id="5" name="Footer Placeholder 4">
            <a:extLst>
              <a:ext uri="{FF2B5EF4-FFF2-40B4-BE49-F238E27FC236}">
                <a16:creationId xmlns:a16="http://schemas.microsoft.com/office/drawing/2014/main" id="{876FBA44-223F-94E2-A4BA-EBFCDAEC0B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8FFE4-2A4A-41D5-1185-F1F4AFD04A50}"/>
              </a:ext>
            </a:extLst>
          </p:cNvPr>
          <p:cNvSpPr>
            <a:spLocks noGrp="1"/>
          </p:cNvSpPr>
          <p:nvPr>
            <p:ph type="sldNum" sz="quarter" idx="12"/>
          </p:nvPr>
        </p:nvSpPr>
        <p:spPr/>
        <p:txBody>
          <a:bodyPr/>
          <a:lstStyle/>
          <a:p>
            <a:fld id="{549DCAE3-9D22-40C6-B40F-00736A347369}" type="slidenum">
              <a:rPr lang="en-GB" smtClean="0"/>
              <a:t>‹#›</a:t>
            </a:fld>
            <a:endParaRPr lang="en-GB"/>
          </a:p>
        </p:txBody>
      </p:sp>
    </p:spTree>
    <p:extLst>
      <p:ext uri="{BB962C8B-B14F-4D97-AF65-F5344CB8AC3E}">
        <p14:creationId xmlns:p14="http://schemas.microsoft.com/office/powerpoint/2010/main" val="325288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A124-7457-7238-6C76-7FEAC0A6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653E39-C468-847D-40BA-FD799F6FB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CFCD-9EF7-DF13-F4E2-8BC87F85C44A}"/>
              </a:ext>
            </a:extLst>
          </p:cNvPr>
          <p:cNvSpPr>
            <a:spLocks noGrp="1"/>
          </p:cNvSpPr>
          <p:nvPr>
            <p:ph type="dt" sz="half" idx="10"/>
          </p:nvPr>
        </p:nvSpPr>
        <p:spPr/>
        <p:txBody>
          <a:bodyPr/>
          <a:lstStyle/>
          <a:p>
            <a:fld id="{65CDBF0A-5BA9-49CB-B750-64A75D148D90}" type="datetimeFigureOut">
              <a:rPr lang="en-GB" smtClean="0"/>
              <a:t>20/02/2025</a:t>
            </a:fld>
            <a:endParaRPr lang="en-GB"/>
          </a:p>
        </p:txBody>
      </p:sp>
      <p:sp>
        <p:nvSpPr>
          <p:cNvPr id="5" name="Footer Placeholder 4">
            <a:extLst>
              <a:ext uri="{FF2B5EF4-FFF2-40B4-BE49-F238E27FC236}">
                <a16:creationId xmlns:a16="http://schemas.microsoft.com/office/drawing/2014/main" id="{2BCDDA69-ACA1-3654-D0AA-39FD0C7A2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DC0B5D-EB65-2A3D-AC1E-B596E397C18C}"/>
              </a:ext>
            </a:extLst>
          </p:cNvPr>
          <p:cNvSpPr>
            <a:spLocks noGrp="1"/>
          </p:cNvSpPr>
          <p:nvPr>
            <p:ph type="sldNum" sz="quarter" idx="12"/>
          </p:nvPr>
        </p:nvSpPr>
        <p:spPr/>
        <p:txBody>
          <a:bodyPr/>
          <a:lstStyle/>
          <a:p>
            <a:fld id="{549DCAE3-9D22-40C6-B40F-00736A347369}" type="slidenum">
              <a:rPr lang="en-GB" smtClean="0"/>
              <a:t>‹#›</a:t>
            </a:fld>
            <a:endParaRPr lang="en-GB"/>
          </a:p>
        </p:txBody>
      </p:sp>
    </p:spTree>
    <p:extLst>
      <p:ext uri="{BB962C8B-B14F-4D97-AF65-F5344CB8AC3E}">
        <p14:creationId xmlns:p14="http://schemas.microsoft.com/office/powerpoint/2010/main" val="1102738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F292-B6AA-C3DB-99C0-EDCA3E5D3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57721A-BE5E-24ED-71EA-A0CA0C7273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4549B1-9891-4E4E-396C-F565305EBA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13BD7A-461F-DC04-47AD-CF5A76635A52}"/>
              </a:ext>
            </a:extLst>
          </p:cNvPr>
          <p:cNvSpPr>
            <a:spLocks noGrp="1"/>
          </p:cNvSpPr>
          <p:nvPr>
            <p:ph type="dt" sz="half" idx="10"/>
          </p:nvPr>
        </p:nvSpPr>
        <p:spPr/>
        <p:txBody>
          <a:bodyPr/>
          <a:lstStyle/>
          <a:p>
            <a:fld id="{65CDBF0A-5BA9-49CB-B750-64A75D148D90}" type="datetimeFigureOut">
              <a:rPr lang="en-GB" smtClean="0"/>
              <a:t>20/02/2025</a:t>
            </a:fld>
            <a:endParaRPr lang="en-GB"/>
          </a:p>
        </p:txBody>
      </p:sp>
      <p:sp>
        <p:nvSpPr>
          <p:cNvPr id="6" name="Footer Placeholder 5">
            <a:extLst>
              <a:ext uri="{FF2B5EF4-FFF2-40B4-BE49-F238E27FC236}">
                <a16:creationId xmlns:a16="http://schemas.microsoft.com/office/drawing/2014/main" id="{F0F52AED-7ACC-C84F-2D20-94E1E91541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90CB80-D7BB-4C50-DFF7-F448075BC1A8}"/>
              </a:ext>
            </a:extLst>
          </p:cNvPr>
          <p:cNvSpPr>
            <a:spLocks noGrp="1"/>
          </p:cNvSpPr>
          <p:nvPr>
            <p:ph type="sldNum" sz="quarter" idx="12"/>
          </p:nvPr>
        </p:nvSpPr>
        <p:spPr/>
        <p:txBody>
          <a:bodyPr/>
          <a:lstStyle/>
          <a:p>
            <a:fld id="{549DCAE3-9D22-40C6-B40F-00736A347369}" type="slidenum">
              <a:rPr lang="en-GB" smtClean="0"/>
              <a:t>‹#›</a:t>
            </a:fld>
            <a:endParaRPr lang="en-GB"/>
          </a:p>
        </p:txBody>
      </p:sp>
    </p:spTree>
    <p:extLst>
      <p:ext uri="{BB962C8B-B14F-4D97-AF65-F5344CB8AC3E}">
        <p14:creationId xmlns:p14="http://schemas.microsoft.com/office/powerpoint/2010/main" val="1380203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8584-0B2D-7B8A-4446-DF43C56B6C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124FEF-5987-A8DF-3BF6-6CAEC7E3AF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23BBA3-5570-3255-0636-8B8C3ECA53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BD9047-4717-FF77-1DD7-1A2946EE93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BDAC32-2181-7EDD-7456-B912498BC1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56B168-4F53-1BAD-E46B-2FC4DE670870}"/>
              </a:ext>
            </a:extLst>
          </p:cNvPr>
          <p:cNvSpPr>
            <a:spLocks noGrp="1"/>
          </p:cNvSpPr>
          <p:nvPr>
            <p:ph type="dt" sz="half" idx="10"/>
          </p:nvPr>
        </p:nvSpPr>
        <p:spPr/>
        <p:txBody>
          <a:bodyPr/>
          <a:lstStyle/>
          <a:p>
            <a:fld id="{65CDBF0A-5BA9-49CB-B750-64A75D148D90}" type="datetimeFigureOut">
              <a:rPr lang="en-GB" smtClean="0"/>
              <a:t>20/02/2025</a:t>
            </a:fld>
            <a:endParaRPr lang="en-GB"/>
          </a:p>
        </p:txBody>
      </p:sp>
      <p:sp>
        <p:nvSpPr>
          <p:cNvPr id="8" name="Footer Placeholder 7">
            <a:extLst>
              <a:ext uri="{FF2B5EF4-FFF2-40B4-BE49-F238E27FC236}">
                <a16:creationId xmlns:a16="http://schemas.microsoft.com/office/drawing/2014/main" id="{82422043-8D5F-73BF-3859-3D09E8B5BC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C6BBBF-0703-F13E-6EF5-C215EACCB923}"/>
              </a:ext>
            </a:extLst>
          </p:cNvPr>
          <p:cNvSpPr>
            <a:spLocks noGrp="1"/>
          </p:cNvSpPr>
          <p:nvPr>
            <p:ph type="sldNum" sz="quarter" idx="12"/>
          </p:nvPr>
        </p:nvSpPr>
        <p:spPr/>
        <p:txBody>
          <a:bodyPr/>
          <a:lstStyle/>
          <a:p>
            <a:fld id="{549DCAE3-9D22-40C6-B40F-00736A347369}" type="slidenum">
              <a:rPr lang="en-GB" smtClean="0"/>
              <a:t>‹#›</a:t>
            </a:fld>
            <a:endParaRPr lang="en-GB"/>
          </a:p>
        </p:txBody>
      </p:sp>
    </p:spTree>
    <p:extLst>
      <p:ext uri="{BB962C8B-B14F-4D97-AF65-F5344CB8AC3E}">
        <p14:creationId xmlns:p14="http://schemas.microsoft.com/office/powerpoint/2010/main" val="2501302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9266-2DF0-437E-2FE2-C9660801B6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3FFB75-4BE9-4945-89B6-E621420531DA}"/>
              </a:ext>
            </a:extLst>
          </p:cNvPr>
          <p:cNvSpPr>
            <a:spLocks noGrp="1"/>
          </p:cNvSpPr>
          <p:nvPr>
            <p:ph type="dt" sz="half" idx="10"/>
          </p:nvPr>
        </p:nvSpPr>
        <p:spPr/>
        <p:txBody>
          <a:bodyPr/>
          <a:lstStyle/>
          <a:p>
            <a:fld id="{65CDBF0A-5BA9-49CB-B750-64A75D148D90}" type="datetimeFigureOut">
              <a:rPr lang="en-GB" smtClean="0"/>
              <a:t>20/02/2025</a:t>
            </a:fld>
            <a:endParaRPr lang="en-GB"/>
          </a:p>
        </p:txBody>
      </p:sp>
      <p:sp>
        <p:nvSpPr>
          <p:cNvPr id="4" name="Footer Placeholder 3">
            <a:extLst>
              <a:ext uri="{FF2B5EF4-FFF2-40B4-BE49-F238E27FC236}">
                <a16:creationId xmlns:a16="http://schemas.microsoft.com/office/drawing/2014/main" id="{F19692B8-B9AA-5E02-413F-52753D913B5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2DE240-CFF2-B6A3-2DDB-74A776ECB0F0}"/>
              </a:ext>
            </a:extLst>
          </p:cNvPr>
          <p:cNvSpPr>
            <a:spLocks noGrp="1"/>
          </p:cNvSpPr>
          <p:nvPr>
            <p:ph type="sldNum" sz="quarter" idx="12"/>
          </p:nvPr>
        </p:nvSpPr>
        <p:spPr/>
        <p:txBody>
          <a:bodyPr/>
          <a:lstStyle/>
          <a:p>
            <a:fld id="{549DCAE3-9D22-40C6-B40F-00736A347369}" type="slidenum">
              <a:rPr lang="en-GB" smtClean="0"/>
              <a:t>‹#›</a:t>
            </a:fld>
            <a:endParaRPr lang="en-GB"/>
          </a:p>
        </p:txBody>
      </p:sp>
    </p:spTree>
    <p:extLst>
      <p:ext uri="{BB962C8B-B14F-4D97-AF65-F5344CB8AC3E}">
        <p14:creationId xmlns:p14="http://schemas.microsoft.com/office/powerpoint/2010/main" val="1593930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E20B2-A793-6272-0047-A2559B4F8FD8}"/>
              </a:ext>
            </a:extLst>
          </p:cNvPr>
          <p:cNvSpPr>
            <a:spLocks noGrp="1"/>
          </p:cNvSpPr>
          <p:nvPr>
            <p:ph type="dt" sz="half" idx="10"/>
          </p:nvPr>
        </p:nvSpPr>
        <p:spPr/>
        <p:txBody>
          <a:bodyPr/>
          <a:lstStyle/>
          <a:p>
            <a:fld id="{65CDBF0A-5BA9-49CB-B750-64A75D148D90}" type="datetimeFigureOut">
              <a:rPr lang="en-GB" smtClean="0"/>
              <a:t>20/02/2025</a:t>
            </a:fld>
            <a:endParaRPr lang="en-GB"/>
          </a:p>
        </p:txBody>
      </p:sp>
      <p:sp>
        <p:nvSpPr>
          <p:cNvPr id="3" name="Footer Placeholder 2">
            <a:extLst>
              <a:ext uri="{FF2B5EF4-FFF2-40B4-BE49-F238E27FC236}">
                <a16:creationId xmlns:a16="http://schemas.microsoft.com/office/drawing/2014/main" id="{404280C0-424D-077D-C1AB-D6544979D6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B50529-1E6D-550F-541E-514B940CFE31}"/>
              </a:ext>
            </a:extLst>
          </p:cNvPr>
          <p:cNvSpPr>
            <a:spLocks noGrp="1"/>
          </p:cNvSpPr>
          <p:nvPr>
            <p:ph type="sldNum" sz="quarter" idx="12"/>
          </p:nvPr>
        </p:nvSpPr>
        <p:spPr/>
        <p:txBody>
          <a:bodyPr/>
          <a:lstStyle/>
          <a:p>
            <a:fld id="{549DCAE3-9D22-40C6-B40F-00736A347369}" type="slidenum">
              <a:rPr lang="en-GB" smtClean="0"/>
              <a:t>‹#›</a:t>
            </a:fld>
            <a:endParaRPr lang="en-GB"/>
          </a:p>
        </p:txBody>
      </p:sp>
    </p:spTree>
    <p:extLst>
      <p:ext uri="{BB962C8B-B14F-4D97-AF65-F5344CB8AC3E}">
        <p14:creationId xmlns:p14="http://schemas.microsoft.com/office/powerpoint/2010/main" val="2052898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20E1-1F88-AEC7-B28A-A12273433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83C53D-0A10-3335-1202-37247DE9C8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93681E-9ED0-13C4-DC2A-4232D535A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5BDA5-609E-0E1F-809F-686B7D47D77F}"/>
              </a:ext>
            </a:extLst>
          </p:cNvPr>
          <p:cNvSpPr>
            <a:spLocks noGrp="1"/>
          </p:cNvSpPr>
          <p:nvPr>
            <p:ph type="dt" sz="half" idx="10"/>
          </p:nvPr>
        </p:nvSpPr>
        <p:spPr/>
        <p:txBody>
          <a:bodyPr/>
          <a:lstStyle/>
          <a:p>
            <a:fld id="{65CDBF0A-5BA9-49CB-B750-64A75D148D90}" type="datetimeFigureOut">
              <a:rPr lang="en-GB" smtClean="0"/>
              <a:t>20/02/2025</a:t>
            </a:fld>
            <a:endParaRPr lang="en-GB"/>
          </a:p>
        </p:txBody>
      </p:sp>
      <p:sp>
        <p:nvSpPr>
          <p:cNvPr id="6" name="Footer Placeholder 5">
            <a:extLst>
              <a:ext uri="{FF2B5EF4-FFF2-40B4-BE49-F238E27FC236}">
                <a16:creationId xmlns:a16="http://schemas.microsoft.com/office/drawing/2014/main" id="{6CDBF744-20C4-1D7B-4B43-01F1C99613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DA95C-6220-42DE-08C6-9A4B425C74E8}"/>
              </a:ext>
            </a:extLst>
          </p:cNvPr>
          <p:cNvSpPr>
            <a:spLocks noGrp="1"/>
          </p:cNvSpPr>
          <p:nvPr>
            <p:ph type="sldNum" sz="quarter" idx="12"/>
          </p:nvPr>
        </p:nvSpPr>
        <p:spPr/>
        <p:txBody>
          <a:bodyPr/>
          <a:lstStyle/>
          <a:p>
            <a:fld id="{549DCAE3-9D22-40C6-B40F-00736A347369}" type="slidenum">
              <a:rPr lang="en-GB" smtClean="0"/>
              <a:t>‹#›</a:t>
            </a:fld>
            <a:endParaRPr lang="en-GB"/>
          </a:p>
        </p:txBody>
      </p:sp>
    </p:spTree>
    <p:extLst>
      <p:ext uri="{BB962C8B-B14F-4D97-AF65-F5344CB8AC3E}">
        <p14:creationId xmlns:p14="http://schemas.microsoft.com/office/powerpoint/2010/main" val="14694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35AC-9AA3-139C-9263-689D61CF0E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C944E9-057C-7216-5E96-0145E66204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A0642-B982-BEB0-44B7-F661C30F845B}"/>
              </a:ext>
            </a:extLst>
          </p:cNvPr>
          <p:cNvSpPr>
            <a:spLocks noGrp="1"/>
          </p:cNvSpPr>
          <p:nvPr>
            <p:ph type="dt" sz="half" idx="10"/>
          </p:nvPr>
        </p:nvSpPr>
        <p:spPr/>
        <p:txBody>
          <a:bodyPr/>
          <a:lstStyle/>
          <a:p>
            <a:fld id="{527CABF5-A090-4F56-A2EC-0C5FC1A64D16}" type="datetimeFigureOut">
              <a:rPr lang="en-GB" smtClean="0"/>
              <a:t>20/02/2025</a:t>
            </a:fld>
            <a:endParaRPr lang="en-GB"/>
          </a:p>
        </p:txBody>
      </p:sp>
      <p:sp>
        <p:nvSpPr>
          <p:cNvPr id="5" name="Footer Placeholder 4">
            <a:extLst>
              <a:ext uri="{FF2B5EF4-FFF2-40B4-BE49-F238E27FC236}">
                <a16:creationId xmlns:a16="http://schemas.microsoft.com/office/drawing/2014/main" id="{936E0DD1-1FEB-028C-2368-ACE43C33A8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F6ED42-4D68-0697-92A0-07BDD3D4E19A}"/>
              </a:ext>
            </a:extLst>
          </p:cNvPr>
          <p:cNvSpPr>
            <a:spLocks noGrp="1"/>
          </p:cNvSpPr>
          <p:nvPr>
            <p:ph type="sldNum" sz="quarter" idx="12"/>
          </p:nvPr>
        </p:nvSpPr>
        <p:spPr/>
        <p:txBody>
          <a:bodyPr/>
          <a:lstStyle/>
          <a:p>
            <a:fld id="{AB6FFFD3-D3F5-4B52-948E-2F76CF292DDB}" type="slidenum">
              <a:rPr lang="en-GB" smtClean="0"/>
              <a:t>‹#›</a:t>
            </a:fld>
            <a:endParaRPr lang="en-GB"/>
          </a:p>
        </p:txBody>
      </p:sp>
    </p:spTree>
    <p:extLst>
      <p:ext uri="{BB962C8B-B14F-4D97-AF65-F5344CB8AC3E}">
        <p14:creationId xmlns:p14="http://schemas.microsoft.com/office/powerpoint/2010/main" val="3939217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18BBA-31A4-A761-D49A-339066816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7AEFC3-DEC4-CDB2-FC1A-7E79403621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CBF2EA-9114-3D90-F191-E932630E8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AE03D-35EB-CFDD-F41F-CD4851784DD8}"/>
              </a:ext>
            </a:extLst>
          </p:cNvPr>
          <p:cNvSpPr>
            <a:spLocks noGrp="1"/>
          </p:cNvSpPr>
          <p:nvPr>
            <p:ph type="dt" sz="half" idx="10"/>
          </p:nvPr>
        </p:nvSpPr>
        <p:spPr/>
        <p:txBody>
          <a:bodyPr/>
          <a:lstStyle/>
          <a:p>
            <a:fld id="{65CDBF0A-5BA9-49CB-B750-64A75D148D90}" type="datetimeFigureOut">
              <a:rPr lang="en-GB" smtClean="0"/>
              <a:t>20/02/2025</a:t>
            </a:fld>
            <a:endParaRPr lang="en-GB"/>
          </a:p>
        </p:txBody>
      </p:sp>
      <p:sp>
        <p:nvSpPr>
          <p:cNvPr id="6" name="Footer Placeholder 5">
            <a:extLst>
              <a:ext uri="{FF2B5EF4-FFF2-40B4-BE49-F238E27FC236}">
                <a16:creationId xmlns:a16="http://schemas.microsoft.com/office/drawing/2014/main" id="{2CCF43DD-1BBA-0561-CEC9-0033442EB7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5CF531-2CD9-9D9B-A915-B43BEE272046}"/>
              </a:ext>
            </a:extLst>
          </p:cNvPr>
          <p:cNvSpPr>
            <a:spLocks noGrp="1"/>
          </p:cNvSpPr>
          <p:nvPr>
            <p:ph type="sldNum" sz="quarter" idx="12"/>
          </p:nvPr>
        </p:nvSpPr>
        <p:spPr/>
        <p:txBody>
          <a:bodyPr/>
          <a:lstStyle/>
          <a:p>
            <a:fld id="{549DCAE3-9D22-40C6-B40F-00736A347369}" type="slidenum">
              <a:rPr lang="en-GB" smtClean="0"/>
              <a:t>‹#›</a:t>
            </a:fld>
            <a:endParaRPr lang="en-GB"/>
          </a:p>
        </p:txBody>
      </p:sp>
    </p:spTree>
    <p:extLst>
      <p:ext uri="{BB962C8B-B14F-4D97-AF65-F5344CB8AC3E}">
        <p14:creationId xmlns:p14="http://schemas.microsoft.com/office/powerpoint/2010/main" val="67250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1F9C-04ED-5F1F-2347-C4827D6FCE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9BD5D0-7A4F-D6BF-FCB0-9ADE8413C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550E42-40E2-B8F8-759D-395A1EF8C044}"/>
              </a:ext>
            </a:extLst>
          </p:cNvPr>
          <p:cNvSpPr>
            <a:spLocks noGrp="1"/>
          </p:cNvSpPr>
          <p:nvPr>
            <p:ph type="dt" sz="half" idx="10"/>
          </p:nvPr>
        </p:nvSpPr>
        <p:spPr/>
        <p:txBody>
          <a:bodyPr/>
          <a:lstStyle/>
          <a:p>
            <a:fld id="{65CDBF0A-5BA9-49CB-B750-64A75D148D90}" type="datetimeFigureOut">
              <a:rPr lang="en-GB" smtClean="0"/>
              <a:t>20/02/2025</a:t>
            </a:fld>
            <a:endParaRPr lang="en-GB"/>
          </a:p>
        </p:txBody>
      </p:sp>
      <p:sp>
        <p:nvSpPr>
          <p:cNvPr id="5" name="Footer Placeholder 4">
            <a:extLst>
              <a:ext uri="{FF2B5EF4-FFF2-40B4-BE49-F238E27FC236}">
                <a16:creationId xmlns:a16="http://schemas.microsoft.com/office/drawing/2014/main" id="{532DF086-B31A-B635-01AB-3ADD279ACD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E0B8FD-668B-6BA7-B339-3CC6BD263296}"/>
              </a:ext>
            </a:extLst>
          </p:cNvPr>
          <p:cNvSpPr>
            <a:spLocks noGrp="1"/>
          </p:cNvSpPr>
          <p:nvPr>
            <p:ph type="sldNum" sz="quarter" idx="12"/>
          </p:nvPr>
        </p:nvSpPr>
        <p:spPr/>
        <p:txBody>
          <a:bodyPr/>
          <a:lstStyle/>
          <a:p>
            <a:fld id="{549DCAE3-9D22-40C6-B40F-00736A347369}" type="slidenum">
              <a:rPr lang="en-GB" smtClean="0"/>
              <a:t>‹#›</a:t>
            </a:fld>
            <a:endParaRPr lang="en-GB"/>
          </a:p>
        </p:txBody>
      </p:sp>
    </p:spTree>
    <p:extLst>
      <p:ext uri="{BB962C8B-B14F-4D97-AF65-F5344CB8AC3E}">
        <p14:creationId xmlns:p14="http://schemas.microsoft.com/office/powerpoint/2010/main" val="1965441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6F266A-AA01-2062-D5AA-72C7EF74E7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48E91D-8460-4716-A40A-29A1AE0700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797F51-91EA-485D-F9BC-AE5A304E1F10}"/>
              </a:ext>
            </a:extLst>
          </p:cNvPr>
          <p:cNvSpPr>
            <a:spLocks noGrp="1"/>
          </p:cNvSpPr>
          <p:nvPr>
            <p:ph type="dt" sz="half" idx="10"/>
          </p:nvPr>
        </p:nvSpPr>
        <p:spPr/>
        <p:txBody>
          <a:bodyPr/>
          <a:lstStyle/>
          <a:p>
            <a:fld id="{65CDBF0A-5BA9-49CB-B750-64A75D148D90}" type="datetimeFigureOut">
              <a:rPr lang="en-GB" smtClean="0"/>
              <a:t>20/02/2025</a:t>
            </a:fld>
            <a:endParaRPr lang="en-GB"/>
          </a:p>
        </p:txBody>
      </p:sp>
      <p:sp>
        <p:nvSpPr>
          <p:cNvPr id="5" name="Footer Placeholder 4">
            <a:extLst>
              <a:ext uri="{FF2B5EF4-FFF2-40B4-BE49-F238E27FC236}">
                <a16:creationId xmlns:a16="http://schemas.microsoft.com/office/drawing/2014/main" id="{18B70BC7-09EC-0500-4D72-F68363027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D1898C-E2A1-E8F5-521E-29F61F1601FB}"/>
              </a:ext>
            </a:extLst>
          </p:cNvPr>
          <p:cNvSpPr>
            <a:spLocks noGrp="1"/>
          </p:cNvSpPr>
          <p:nvPr>
            <p:ph type="sldNum" sz="quarter" idx="12"/>
          </p:nvPr>
        </p:nvSpPr>
        <p:spPr/>
        <p:txBody>
          <a:bodyPr/>
          <a:lstStyle/>
          <a:p>
            <a:fld id="{549DCAE3-9D22-40C6-B40F-00736A347369}" type="slidenum">
              <a:rPr lang="en-GB" smtClean="0"/>
              <a:t>‹#›</a:t>
            </a:fld>
            <a:endParaRPr lang="en-GB"/>
          </a:p>
        </p:txBody>
      </p:sp>
    </p:spTree>
    <p:extLst>
      <p:ext uri="{BB962C8B-B14F-4D97-AF65-F5344CB8AC3E}">
        <p14:creationId xmlns:p14="http://schemas.microsoft.com/office/powerpoint/2010/main" val="113321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E708-7A9A-A556-E752-4560CF180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B539BD-E9C6-2867-B273-2C9E53B9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49F724-AD57-7DA4-76C9-8C817507D209}"/>
              </a:ext>
            </a:extLst>
          </p:cNvPr>
          <p:cNvSpPr>
            <a:spLocks noGrp="1"/>
          </p:cNvSpPr>
          <p:nvPr>
            <p:ph type="dt" sz="half" idx="10"/>
          </p:nvPr>
        </p:nvSpPr>
        <p:spPr/>
        <p:txBody>
          <a:bodyPr/>
          <a:lstStyle/>
          <a:p>
            <a:fld id="{55C0D0DA-1A42-41A6-A668-16F0B0BF1BB8}" type="datetimeFigureOut">
              <a:rPr lang="en-GB" smtClean="0"/>
              <a:t>20/02/2025</a:t>
            </a:fld>
            <a:endParaRPr lang="en-GB"/>
          </a:p>
        </p:txBody>
      </p:sp>
      <p:sp>
        <p:nvSpPr>
          <p:cNvPr id="5" name="Footer Placeholder 4">
            <a:extLst>
              <a:ext uri="{FF2B5EF4-FFF2-40B4-BE49-F238E27FC236}">
                <a16:creationId xmlns:a16="http://schemas.microsoft.com/office/drawing/2014/main" id="{191F97B8-764F-2633-89BA-3C804B399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CDD4BC-1A3C-50DD-D94F-FF85D7689FA5}"/>
              </a:ext>
            </a:extLst>
          </p:cNvPr>
          <p:cNvSpPr>
            <a:spLocks noGrp="1"/>
          </p:cNvSpPr>
          <p:nvPr>
            <p:ph type="sldNum" sz="quarter" idx="12"/>
          </p:nvPr>
        </p:nvSpPr>
        <p:spPr/>
        <p:txBody>
          <a:bodyPr/>
          <a:lstStyle/>
          <a:p>
            <a:fld id="{E32187F8-0F64-497C-8401-1C405887088B}" type="slidenum">
              <a:rPr lang="en-GB" smtClean="0"/>
              <a:t>‹#›</a:t>
            </a:fld>
            <a:endParaRPr lang="en-GB"/>
          </a:p>
        </p:txBody>
      </p:sp>
    </p:spTree>
    <p:extLst>
      <p:ext uri="{BB962C8B-B14F-4D97-AF65-F5344CB8AC3E}">
        <p14:creationId xmlns:p14="http://schemas.microsoft.com/office/powerpoint/2010/main" val="749135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AF75F-974C-A9F4-36B0-3F13F461C0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59C225-735F-8218-3437-68C8B9ABFC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23A9F3-5807-06AA-EA12-B770E9AF2BC1}"/>
              </a:ext>
            </a:extLst>
          </p:cNvPr>
          <p:cNvSpPr>
            <a:spLocks noGrp="1"/>
          </p:cNvSpPr>
          <p:nvPr>
            <p:ph type="dt" sz="half" idx="10"/>
          </p:nvPr>
        </p:nvSpPr>
        <p:spPr/>
        <p:txBody>
          <a:bodyPr/>
          <a:lstStyle/>
          <a:p>
            <a:fld id="{55C0D0DA-1A42-41A6-A668-16F0B0BF1BB8}" type="datetimeFigureOut">
              <a:rPr lang="en-GB" smtClean="0"/>
              <a:t>20/02/2025</a:t>
            </a:fld>
            <a:endParaRPr lang="en-GB"/>
          </a:p>
        </p:txBody>
      </p:sp>
      <p:sp>
        <p:nvSpPr>
          <p:cNvPr id="5" name="Footer Placeholder 4">
            <a:extLst>
              <a:ext uri="{FF2B5EF4-FFF2-40B4-BE49-F238E27FC236}">
                <a16:creationId xmlns:a16="http://schemas.microsoft.com/office/drawing/2014/main" id="{A076371A-5AFC-6EBF-3F04-1FD0ABEAC7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5DE020-32A4-FFD4-C292-EB72B7F30AFA}"/>
              </a:ext>
            </a:extLst>
          </p:cNvPr>
          <p:cNvSpPr>
            <a:spLocks noGrp="1"/>
          </p:cNvSpPr>
          <p:nvPr>
            <p:ph type="sldNum" sz="quarter" idx="12"/>
          </p:nvPr>
        </p:nvSpPr>
        <p:spPr/>
        <p:txBody>
          <a:bodyPr/>
          <a:lstStyle/>
          <a:p>
            <a:fld id="{E32187F8-0F64-497C-8401-1C405887088B}" type="slidenum">
              <a:rPr lang="en-GB" smtClean="0"/>
              <a:t>‹#›</a:t>
            </a:fld>
            <a:endParaRPr lang="en-GB"/>
          </a:p>
        </p:txBody>
      </p:sp>
    </p:spTree>
    <p:extLst>
      <p:ext uri="{BB962C8B-B14F-4D97-AF65-F5344CB8AC3E}">
        <p14:creationId xmlns:p14="http://schemas.microsoft.com/office/powerpoint/2010/main" val="287240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5470-DCF3-6121-B94A-15B6D024BB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FEB66C-AA02-C32A-749E-19A0968092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90A3E0-3CA0-6D5D-98B3-0BD5F4D8A3F5}"/>
              </a:ext>
            </a:extLst>
          </p:cNvPr>
          <p:cNvSpPr>
            <a:spLocks noGrp="1"/>
          </p:cNvSpPr>
          <p:nvPr>
            <p:ph type="dt" sz="half" idx="10"/>
          </p:nvPr>
        </p:nvSpPr>
        <p:spPr/>
        <p:txBody>
          <a:bodyPr/>
          <a:lstStyle/>
          <a:p>
            <a:fld id="{55C0D0DA-1A42-41A6-A668-16F0B0BF1BB8}" type="datetimeFigureOut">
              <a:rPr lang="en-GB" smtClean="0"/>
              <a:t>20/02/2025</a:t>
            </a:fld>
            <a:endParaRPr lang="en-GB"/>
          </a:p>
        </p:txBody>
      </p:sp>
      <p:sp>
        <p:nvSpPr>
          <p:cNvPr id="5" name="Footer Placeholder 4">
            <a:extLst>
              <a:ext uri="{FF2B5EF4-FFF2-40B4-BE49-F238E27FC236}">
                <a16:creationId xmlns:a16="http://schemas.microsoft.com/office/drawing/2014/main" id="{D00DE332-ECA4-0B5E-D006-17503702F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1432B5-1E53-B58C-4FCA-C9A674DF6A08}"/>
              </a:ext>
            </a:extLst>
          </p:cNvPr>
          <p:cNvSpPr>
            <a:spLocks noGrp="1"/>
          </p:cNvSpPr>
          <p:nvPr>
            <p:ph type="sldNum" sz="quarter" idx="12"/>
          </p:nvPr>
        </p:nvSpPr>
        <p:spPr/>
        <p:txBody>
          <a:bodyPr/>
          <a:lstStyle/>
          <a:p>
            <a:fld id="{E32187F8-0F64-497C-8401-1C405887088B}" type="slidenum">
              <a:rPr lang="en-GB" smtClean="0"/>
              <a:t>‹#›</a:t>
            </a:fld>
            <a:endParaRPr lang="en-GB"/>
          </a:p>
        </p:txBody>
      </p:sp>
    </p:spTree>
    <p:extLst>
      <p:ext uri="{BB962C8B-B14F-4D97-AF65-F5344CB8AC3E}">
        <p14:creationId xmlns:p14="http://schemas.microsoft.com/office/powerpoint/2010/main" val="3034155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4C29-CC05-FC0F-7DDD-937EBD78E0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B655B9-6B78-C55E-4456-F46607FD1C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439A85-B003-3436-3559-DEFC48BC7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82A24A-7D60-3830-2564-A2F14BFAC5C8}"/>
              </a:ext>
            </a:extLst>
          </p:cNvPr>
          <p:cNvSpPr>
            <a:spLocks noGrp="1"/>
          </p:cNvSpPr>
          <p:nvPr>
            <p:ph type="dt" sz="half" idx="10"/>
          </p:nvPr>
        </p:nvSpPr>
        <p:spPr/>
        <p:txBody>
          <a:bodyPr/>
          <a:lstStyle/>
          <a:p>
            <a:fld id="{55C0D0DA-1A42-41A6-A668-16F0B0BF1BB8}" type="datetimeFigureOut">
              <a:rPr lang="en-GB" smtClean="0"/>
              <a:t>20/02/2025</a:t>
            </a:fld>
            <a:endParaRPr lang="en-GB"/>
          </a:p>
        </p:txBody>
      </p:sp>
      <p:sp>
        <p:nvSpPr>
          <p:cNvPr id="6" name="Footer Placeholder 5">
            <a:extLst>
              <a:ext uri="{FF2B5EF4-FFF2-40B4-BE49-F238E27FC236}">
                <a16:creationId xmlns:a16="http://schemas.microsoft.com/office/drawing/2014/main" id="{94F3EC5E-020C-19A3-1506-D1CDC43A7B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A7CBE-1C77-2C88-36DB-A9EFE902A115}"/>
              </a:ext>
            </a:extLst>
          </p:cNvPr>
          <p:cNvSpPr>
            <a:spLocks noGrp="1"/>
          </p:cNvSpPr>
          <p:nvPr>
            <p:ph type="sldNum" sz="quarter" idx="12"/>
          </p:nvPr>
        </p:nvSpPr>
        <p:spPr/>
        <p:txBody>
          <a:bodyPr/>
          <a:lstStyle/>
          <a:p>
            <a:fld id="{E32187F8-0F64-497C-8401-1C405887088B}" type="slidenum">
              <a:rPr lang="en-GB" smtClean="0"/>
              <a:t>‹#›</a:t>
            </a:fld>
            <a:endParaRPr lang="en-GB"/>
          </a:p>
        </p:txBody>
      </p:sp>
    </p:spTree>
    <p:extLst>
      <p:ext uri="{BB962C8B-B14F-4D97-AF65-F5344CB8AC3E}">
        <p14:creationId xmlns:p14="http://schemas.microsoft.com/office/powerpoint/2010/main" val="3712541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F211-4764-751D-A39B-9DC0D6FB04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96AE9D-D215-82AA-CB67-E39F9B236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C7ACAC-1E68-0AED-F291-515450324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50FA58-7D90-643F-3720-F367BB3E5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9FA3C8-15CB-D131-D1B9-29756778DE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935A7F-DA59-3F35-8585-BE33587C4EBA}"/>
              </a:ext>
            </a:extLst>
          </p:cNvPr>
          <p:cNvSpPr>
            <a:spLocks noGrp="1"/>
          </p:cNvSpPr>
          <p:nvPr>
            <p:ph type="dt" sz="half" idx="10"/>
          </p:nvPr>
        </p:nvSpPr>
        <p:spPr/>
        <p:txBody>
          <a:bodyPr/>
          <a:lstStyle/>
          <a:p>
            <a:fld id="{55C0D0DA-1A42-41A6-A668-16F0B0BF1BB8}" type="datetimeFigureOut">
              <a:rPr lang="en-GB" smtClean="0"/>
              <a:t>20/02/2025</a:t>
            </a:fld>
            <a:endParaRPr lang="en-GB"/>
          </a:p>
        </p:txBody>
      </p:sp>
      <p:sp>
        <p:nvSpPr>
          <p:cNvPr id="8" name="Footer Placeholder 7">
            <a:extLst>
              <a:ext uri="{FF2B5EF4-FFF2-40B4-BE49-F238E27FC236}">
                <a16:creationId xmlns:a16="http://schemas.microsoft.com/office/drawing/2014/main" id="{2CBB5629-0FA1-84BF-8FDF-C0639B1538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23BF8C-AEC3-F207-3297-C182747F320F}"/>
              </a:ext>
            </a:extLst>
          </p:cNvPr>
          <p:cNvSpPr>
            <a:spLocks noGrp="1"/>
          </p:cNvSpPr>
          <p:nvPr>
            <p:ph type="sldNum" sz="quarter" idx="12"/>
          </p:nvPr>
        </p:nvSpPr>
        <p:spPr/>
        <p:txBody>
          <a:bodyPr/>
          <a:lstStyle/>
          <a:p>
            <a:fld id="{E32187F8-0F64-497C-8401-1C405887088B}" type="slidenum">
              <a:rPr lang="en-GB" smtClean="0"/>
              <a:t>‹#›</a:t>
            </a:fld>
            <a:endParaRPr lang="en-GB"/>
          </a:p>
        </p:txBody>
      </p:sp>
    </p:spTree>
    <p:extLst>
      <p:ext uri="{BB962C8B-B14F-4D97-AF65-F5344CB8AC3E}">
        <p14:creationId xmlns:p14="http://schemas.microsoft.com/office/powerpoint/2010/main" val="2512485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812C-AF3C-9331-F3E3-39964554B0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E97233-7E84-241A-6888-EC6557ECAB3D}"/>
              </a:ext>
            </a:extLst>
          </p:cNvPr>
          <p:cNvSpPr>
            <a:spLocks noGrp="1"/>
          </p:cNvSpPr>
          <p:nvPr>
            <p:ph type="dt" sz="half" idx="10"/>
          </p:nvPr>
        </p:nvSpPr>
        <p:spPr/>
        <p:txBody>
          <a:bodyPr/>
          <a:lstStyle/>
          <a:p>
            <a:fld id="{55C0D0DA-1A42-41A6-A668-16F0B0BF1BB8}" type="datetimeFigureOut">
              <a:rPr lang="en-GB" smtClean="0"/>
              <a:t>20/02/2025</a:t>
            </a:fld>
            <a:endParaRPr lang="en-GB"/>
          </a:p>
        </p:txBody>
      </p:sp>
      <p:sp>
        <p:nvSpPr>
          <p:cNvPr id="4" name="Footer Placeholder 3">
            <a:extLst>
              <a:ext uri="{FF2B5EF4-FFF2-40B4-BE49-F238E27FC236}">
                <a16:creationId xmlns:a16="http://schemas.microsoft.com/office/drawing/2014/main" id="{05568199-F8B5-2671-FDF8-D2972E1C43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B5CEE7-4D77-DFE7-08B4-1129E521055A}"/>
              </a:ext>
            </a:extLst>
          </p:cNvPr>
          <p:cNvSpPr>
            <a:spLocks noGrp="1"/>
          </p:cNvSpPr>
          <p:nvPr>
            <p:ph type="sldNum" sz="quarter" idx="12"/>
          </p:nvPr>
        </p:nvSpPr>
        <p:spPr/>
        <p:txBody>
          <a:bodyPr/>
          <a:lstStyle/>
          <a:p>
            <a:fld id="{E32187F8-0F64-497C-8401-1C405887088B}" type="slidenum">
              <a:rPr lang="en-GB" smtClean="0"/>
              <a:t>‹#›</a:t>
            </a:fld>
            <a:endParaRPr lang="en-GB"/>
          </a:p>
        </p:txBody>
      </p:sp>
    </p:spTree>
    <p:extLst>
      <p:ext uri="{BB962C8B-B14F-4D97-AF65-F5344CB8AC3E}">
        <p14:creationId xmlns:p14="http://schemas.microsoft.com/office/powerpoint/2010/main" val="75330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1E3210-FEE9-5E17-23C0-0F0EAB028062}"/>
              </a:ext>
            </a:extLst>
          </p:cNvPr>
          <p:cNvSpPr>
            <a:spLocks noGrp="1"/>
          </p:cNvSpPr>
          <p:nvPr>
            <p:ph type="dt" sz="half" idx="10"/>
          </p:nvPr>
        </p:nvSpPr>
        <p:spPr/>
        <p:txBody>
          <a:bodyPr/>
          <a:lstStyle/>
          <a:p>
            <a:fld id="{55C0D0DA-1A42-41A6-A668-16F0B0BF1BB8}" type="datetimeFigureOut">
              <a:rPr lang="en-GB" smtClean="0"/>
              <a:t>20/02/2025</a:t>
            </a:fld>
            <a:endParaRPr lang="en-GB"/>
          </a:p>
        </p:txBody>
      </p:sp>
      <p:sp>
        <p:nvSpPr>
          <p:cNvPr id="3" name="Footer Placeholder 2">
            <a:extLst>
              <a:ext uri="{FF2B5EF4-FFF2-40B4-BE49-F238E27FC236}">
                <a16:creationId xmlns:a16="http://schemas.microsoft.com/office/drawing/2014/main" id="{46835932-5041-EAD4-4AA8-FEB3AD11C3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7A6A30-DC29-16BD-A036-6AB04EA3325C}"/>
              </a:ext>
            </a:extLst>
          </p:cNvPr>
          <p:cNvSpPr>
            <a:spLocks noGrp="1"/>
          </p:cNvSpPr>
          <p:nvPr>
            <p:ph type="sldNum" sz="quarter" idx="12"/>
          </p:nvPr>
        </p:nvSpPr>
        <p:spPr/>
        <p:txBody>
          <a:bodyPr/>
          <a:lstStyle/>
          <a:p>
            <a:fld id="{E32187F8-0F64-497C-8401-1C405887088B}" type="slidenum">
              <a:rPr lang="en-GB" smtClean="0"/>
              <a:t>‹#›</a:t>
            </a:fld>
            <a:endParaRPr lang="en-GB"/>
          </a:p>
        </p:txBody>
      </p:sp>
    </p:spTree>
    <p:extLst>
      <p:ext uri="{BB962C8B-B14F-4D97-AF65-F5344CB8AC3E}">
        <p14:creationId xmlns:p14="http://schemas.microsoft.com/office/powerpoint/2010/main" val="74565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BF271-6950-607B-58FD-75619F9B86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3CDDCF-352A-5863-A09B-6F60AC4F46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D1C2A4-A523-2B69-6DAF-E78012838BA7}"/>
              </a:ext>
            </a:extLst>
          </p:cNvPr>
          <p:cNvSpPr>
            <a:spLocks noGrp="1"/>
          </p:cNvSpPr>
          <p:nvPr>
            <p:ph type="dt" sz="half" idx="10"/>
          </p:nvPr>
        </p:nvSpPr>
        <p:spPr/>
        <p:txBody>
          <a:bodyPr/>
          <a:lstStyle/>
          <a:p>
            <a:fld id="{527CABF5-A090-4F56-A2EC-0C5FC1A64D16}" type="datetimeFigureOut">
              <a:rPr lang="en-GB" smtClean="0"/>
              <a:t>20/02/2025</a:t>
            </a:fld>
            <a:endParaRPr lang="en-GB"/>
          </a:p>
        </p:txBody>
      </p:sp>
      <p:sp>
        <p:nvSpPr>
          <p:cNvPr id="5" name="Footer Placeholder 4">
            <a:extLst>
              <a:ext uri="{FF2B5EF4-FFF2-40B4-BE49-F238E27FC236}">
                <a16:creationId xmlns:a16="http://schemas.microsoft.com/office/drawing/2014/main" id="{6B843011-C3AF-0B4B-E1BE-644777F658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874572-51B8-FB3D-1C71-8674C05E6DE9}"/>
              </a:ext>
            </a:extLst>
          </p:cNvPr>
          <p:cNvSpPr>
            <a:spLocks noGrp="1"/>
          </p:cNvSpPr>
          <p:nvPr>
            <p:ph type="sldNum" sz="quarter" idx="12"/>
          </p:nvPr>
        </p:nvSpPr>
        <p:spPr/>
        <p:txBody>
          <a:bodyPr/>
          <a:lstStyle/>
          <a:p>
            <a:fld id="{AB6FFFD3-D3F5-4B52-948E-2F76CF292DDB}" type="slidenum">
              <a:rPr lang="en-GB" smtClean="0"/>
              <a:t>‹#›</a:t>
            </a:fld>
            <a:endParaRPr lang="en-GB"/>
          </a:p>
        </p:txBody>
      </p:sp>
    </p:spTree>
    <p:extLst>
      <p:ext uri="{BB962C8B-B14F-4D97-AF65-F5344CB8AC3E}">
        <p14:creationId xmlns:p14="http://schemas.microsoft.com/office/powerpoint/2010/main" val="2983119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1EF6-E08E-C780-1579-CCD83955B8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A12418-B69F-4924-C2A9-9C988C2F5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DB171F-4DBD-780B-BA02-5613D160E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6A9627-9546-410D-876F-F6B7E88E533B}"/>
              </a:ext>
            </a:extLst>
          </p:cNvPr>
          <p:cNvSpPr>
            <a:spLocks noGrp="1"/>
          </p:cNvSpPr>
          <p:nvPr>
            <p:ph type="dt" sz="half" idx="10"/>
          </p:nvPr>
        </p:nvSpPr>
        <p:spPr/>
        <p:txBody>
          <a:bodyPr/>
          <a:lstStyle/>
          <a:p>
            <a:fld id="{55C0D0DA-1A42-41A6-A668-16F0B0BF1BB8}" type="datetimeFigureOut">
              <a:rPr lang="en-GB" smtClean="0"/>
              <a:t>20/02/2025</a:t>
            </a:fld>
            <a:endParaRPr lang="en-GB"/>
          </a:p>
        </p:txBody>
      </p:sp>
      <p:sp>
        <p:nvSpPr>
          <p:cNvPr id="6" name="Footer Placeholder 5">
            <a:extLst>
              <a:ext uri="{FF2B5EF4-FFF2-40B4-BE49-F238E27FC236}">
                <a16:creationId xmlns:a16="http://schemas.microsoft.com/office/drawing/2014/main" id="{4ED89E61-3D46-5E05-DB5E-19F5C9C7B2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16DD6C-9BC8-3FCC-2CE7-372EFC2EA1FA}"/>
              </a:ext>
            </a:extLst>
          </p:cNvPr>
          <p:cNvSpPr>
            <a:spLocks noGrp="1"/>
          </p:cNvSpPr>
          <p:nvPr>
            <p:ph type="sldNum" sz="quarter" idx="12"/>
          </p:nvPr>
        </p:nvSpPr>
        <p:spPr/>
        <p:txBody>
          <a:bodyPr/>
          <a:lstStyle/>
          <a:p>
            <a:fld id="{E32187F8-0F64-497C-8401-1C405887088B}" type="slidenum">
              <a:rPr lang="en-GB" smtClean="0"/>
              <a:t>‹#›</a:t>
            </a:fld>
            <a:endParaRPr lang="en-GB"/>
          </a:p>
        </p:txBody>
      </p:sp>
    </p:spTree>
    <p:extLst>
      <p:ext uri="{BB962C8B-B14F-4D97-AF65-F5344CB8AC3E}">
        <p14:creationId xmlns:p14="http://schemas.microsoft.com/office/powerpoint/2010/main" val="3938927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C9FC-A94C-0BFF-7DD6-F9F685DA7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97D714-74C2-59F8-7E17-74D9D869A4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34D729-D396-B47C-2C84-59E044C26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F8F83F-8A0A-DEEC-F937-CB6E431ECD6E}"/>
              </a:ext>
            </a:extLst>
          </p:cNvPr>
          <p:cNvSpPr>
            <a:spLocks noGrp="1"/>
          </p:cNvSpPr>
          <p:nvPr>
            <p:ph type="dt" sz="half" idx="10"/>
          </p:nvPr>
        </p:nvSpPr>
        <p:spPr/>
        <p:txBody>
          <a:bodyPr/>
          <a:lstStyle/>
          <a:p>
            <a:fld id="{55C0D0DA-1A42-41A6-A668-16F0B0BF1BB8}" type="datetimeFigureOut">
              <a:rPr lang="en-GB" smtClean="0"/>
              <a:t>20/02/2025</a:t>
            </a:fld>
            <a:endParaRPr lang="en-GB"/>
          </a:p>
        </p:txBody>
      </p:sp>
      <p:sp>
        <p:nvSpPr>
          <p:cNvPr id="6" name="Footer Placeholder 5">
            <a:extLst>
              <a:ext uri="{FF2B5EF4-FFF2-40B4-BE49-F238E27FC236}">
                <a16:creationId xmlns:a16="http://schemas.microsoft.com/office/drawing/2014/main" id="{5039C667-9F8A-2142-7C85-FEF73EE0DD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C26715-299B-E943-01B8-0EBA214BEB9C}"/>
              </a:ext>
            </a:extLst>
          </p:cNvPr>
          <p:cNvSpPr>
            <a:spLocks noGrp="1"/>
          </p:cNvSpPr>
          <p:nvPr>
            <p:ph type="sldNum" sz="quarter" idx="12"/>
          </p:nvPr>
        </p:nvSpPr>
        <p:spPr/>
        <p:txBody>
          <a:bodyPr/>
          <a:lstStyle/>
          <a:p>
            <a:fld id="{E32187F8-0F64-497C-8401-1C405887088B}" type="slidenum">
              <a:rPr lang="en-GB" smtClean="0"/>
              <a:t>‹#›</a:t>
            </a:fld>
            <a:endParaRPr lang="en-GB"/>
          </a:p>
        </p:txBody>
      </p:sp>
    </p:spTree>
    <p:extLst>
      <p:ext uri="{BB962C8B-B14F-4D97-AF65-F5344CB8AC3E}">
        <p14:creationId xmlns:p14="http://schemas.microsoft.com/office/powerpoint/2010/main" val="2364731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2F4B-A148-D41B-84A3-7D32F09DD6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C62232-6D27-0D0E-662A-FB6B69ECFC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2A9DFD-C923-75FF-E1A6-8FD2C7AFF149}"/>
              </a:ext>
            </a:extLst>
          </p:cNvPr>
          <p:cNvSpPr>
            <a:spLocks noGrp="1"/>
          </p:cNvSpPr>
          <p:nvPr>
            <p:ph type="dt" sz="half" idx="10"/>
          </p:nvPr>
        </p:nvSpPr>
        <p:spPr/>
        <p:txBody>
          <a:bodyPr/>
          <a:lstStyle/>
          <a:p>
            <a:fld id="{55C0D0DA-1A42-41A6-A668-16F0B0BF1BB8}" type="datetimeFigureOut">
              <a:rPr lang="en-GB" smtClean="0"/>
              <a:t>20/02/2025</a:t>
            </a:fld>
            <a:endParaRPr lang="en-GB"/>
          </a:p>
        </p:txBody>
      </p:sp>
      <p:sp>
        <p:nvSpPr>
          <p:cNvPr id="5" name="Footer Placeholder 4">
            <a:extLst>
              <a:ext uri="{FF2B5EF4-FFF2-40B4-BE49-F238E27FC236}">
                <a16:creationId xmlns:a16="http://schemas.microsoft.com/office/drawing/2014/main" id="{BF23751F-6EC9-B8B8-6443-94AC83D8AD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57427-E811-F49F-2973-3AE2278370E3}"/>
              </a:ext>
            </a:extLst>
          </p:cNvPr>
          <p:cNvSpPr>
            <a:spLocks noGrp="1"/>
          </p:cNvSpPr>
          <p:nvPr>
            <p:ph type="sldNum" sz="quarter" idx="12"/>
          </p:nvPr>
        </p:nvSpPr>
        <p:spPr/>
        <p:txBody>
          <a:bodyPr/>
          <a:lstStyle/>
          <a:p>
            <a:fld id="{E32187F8-0F64-497C-8401-1C405887088B}" type="slidenum">
              <a:rPr lang="en-GB" smtClean="0"/>
              <a:t>‹#›</a:t>
            </a:fld>
            <a:endParaRPr lang="en-GB"/>
          </a:p>
        </p:txBody>
      </p:sp>
    </p:spTree>
    <p:extLst>
      <p:ext uri="{BB962C8B-B14F-4D97-AF65-F5344CB8AC3E}">
        <p14:creationId xmlns:p14="http://schemas.microsoft.com/office/powerpoint/2010/main" val="3151378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59C48B-26BF-75BB-C88F-1833182C67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36DBC0-4AC5-006C-E560-BA80599E8E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809A8D-DB35-7649-0216-6328EC73D624}"/>
              </a:ext>
            </a:extLst>
          </p:cNvPr>
          <p:cNvSpPr>
            <a:spLocks noGrp="1"/>
          </p:cNvSpPr>
          <p:nvPr>
            <p:ph type="dt" sz="half" idx="10"/>
          </p:nvPr>
        </p:nvSpPr>
        <p:spPr/>
        <p:txBody>
          <a:bodyPr/>
          <a:lstStyle/>
          <a:p>
            <a:fld id="{55C0D0DA-1A42-41A6-A668-16F0B0BF1BB8}" type="datetimeFigureOut">
              <a:rPr lang="en-GB" smtClean="0"/>
              <a:t>20/02/2025</a:t>
            </a:fld>
            <a:endParaRPr lang="en-GB"/>
          </a:p>
        </p:txBody>
      </p:sp>
      <p:sp>
        <p:nvSpPr>
          <p:cNvPr id="5" name="Footer Placeholder 4">
            <a:extLst>
              <a:ext uri="{FF2B5EF4-FFF2-40B4-BE49-F238E27FC236}">
                <a16:creationId xmlns:a16="http://schemas.microsoft.com/office/drawing/2014/main" id="{8A105A42-48DE-0D82-D5E0-08D7685BF5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2635D8-73F5-9DB3-1C72-6C803801ED9A}"/>
              </a:ext>
            </a:extLst>
          </p:cNvPr>
          <p:cNvSpPr>
            <a:spLocks noGrp="1"/>
          </p:cNvSpPr>
          <p:nvPr>
            <p:ph type="sldNum" sz="quarter" idx="12"/>
          </p:nvPr>
        </p:nvSpPr>
        <p:spPr/>
        <p:txBody>
          <a:bodyPr/>
          <a:lstStyle/>
          <a:p>
            <a:fld id="{E32187F8-0F64-497C-8401-1C405887088B}" type="slidenum">
              <a:rPr lang="en-GB" smtClean="0"/>
              <a:t>‹#›</a:t>
            </a:fld>
            <a:endParaRPr lang="en-GB"/>
          </a:p>
        </p:txBody>
      </p:sp>
    </p:spTree>
    <p:extLst>
      <p:ext uri="{BB962C8B-B14F-4D97-AF65-F5344CB8AC3E}">
        <p14:creationId xmlns:p14="http://schemas.microsoft.com/office/powerpoint/2010/main" val="1260941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D125-29FB-ADBA-0554-C5B817BD3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9909BA-FF1B-FB69-B025-229A43B765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2F7AA2-0414-1D7B-733D-F48FA9CEB273}"/>
              </a:ext>
            </a:extLst>
          </p:cNvPr>
          <p:cNvSpPr>
            <a:spLocks noGrp="1"/>
          </p:cNvSpPr>
          <p:nvPr>
            <p:ph type="dt" sz="half" idx="10"/>
          </p:nvPr>
        </p:nvSpPr>
        <p:spPr/>
        <p:txBody>
          <a:bodyPr/>
          <a:lstStyle/>
          <a:p>
            <a:pPr rtl="0"/>
            <a:fld id="{AE2CD7C8-BAE2-45C9-AA49-505810733A47}" type="datetime1">
              <a:rPr lang="en-GB" noProof="0" smtClean="0"/>
              <a:t>20/02/2025</a:t>
            </a:fld>
            <a:endParaRPr lang="en-GB" noProof="0"/>
          </a:p>
        </p:txBody>
      </p:sp>
      <p:sp>
        <p:nvSpPr>
          <p:cNvPr id="5" name="Footer Placeholder 4">
            <a:extLst>
              <a:ext uri="{FF2B5EF4-FFF2-40B4-BE49-F238E27FC236}">
                <a16:creationId xmlns:a16="http://schemas.microsoft.com/office/drawing/2014/main" id="{142988C0-00F7-21F5-DC51-9C2D6AAC4E7C}"/>
              </a:ext>
            </a:extLst>
          </p:cNvPr>
          <p:cNvSpPr>
            <a:spLocks noGrp="1"/>
          </p:cNvSpPr>
          <p:nvPr>
            <p:ph type="ftr" sz="quarter" idx="11"/>
          </p:nvPr>
        </p:nvSpPr>
        <p:spPr/>
        <p:txBody>
          <a:bodyPr/>
          <a:lstStyle/>
          <a:p>
            <a:pPr rtl="0"/>
            <a:endParaRPr lang="en-GB" noProof="0"/>
          </a:p>
        </p:txBody>
      </p:sp>
      <p:sp>
        <p:nvSpPr>
          <p:cNvPr id="6" name="Slide Number Placeholder 5">
            <a:extLst>
              <a:ext uri="{FF2B5EF4-FFF2-40B4-BE49-F238E27FC236}">
                <a16:creationId xmlns:a16="http://schemas.microsoft.com/office/drawing/2014/main" id="{DE737473-B34B-2E9B-5AB3-48F1D9CFE2BF}"/>
              </a:ext>
            </a:extLst>
          </p:cNvPr>
          <p:cNvSpPr>
            <a:spLocks noGrp="1"/>
          </p:cNvSpPr>
          <p:nvPr>
            <p:ph type="sldNum" sz="quarter" idx="12"/>
          </p:nvPr>
        </p:nvSpPr>
        <p:spPr/>
        <p:txBody>
          <a:body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13800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6CD4-A09E-ADB2-FD6B-9A63B06063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A4E2CD-0EFB-8DDF-2AB6-068CCB9B9B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1CF4DD-7448-EEF0-DC43-9BD2EACE5E2F}"/>
              </a:ext>
            </a:extLst>
          </p:cNvPr>
          <p:cNvSpPr>
            <a:spLocks noGrp="1"/>
          </p:cNvSpPr>
          <p:nvPr>
            <p:ph type="dt" sz="half" idx="10"/>
          </p:nvPr>
        </p:nvSpPr>
        <p:spPr/>
        <p:txBody>
          <a:bodyPr/>
          <a:lstStyle/>
          <a:p>
            <a:pPr rtl="0"/>
            <a:fld id="{1B341467-3123-4C80-A6B3-57B4C464257A}" type="datetime1">
              <a:rPr lang="en-GB" noProof="0" smtClean="0"/>
              <a:t>20/02/2025</a:t>
            </a:fld>
            <a:endParaRPr lang="en-GB" noProof="0"/>
          </a:p>
        </p:txBody>
      </p:sp>
      <p:sp>
        <p:nvSpPr>
          <p:cNvPr id="5" name="Footer Placeholder 4">
            <a:extLst>
              <a:ext uri="{FF2B5EF4-FFF2-40B4-BE49-F238E27FC236}">
                <a16:creationId xmlns:a16="http://schemas.microsoft.com/office/drawing/2014/main" id="{76F868EF-831E-BD4D-6BDD-F17102C2C826}"/>
              </a:ext>
            </a:extLst>
          </p:cNvPr>
          <p:cNvSpPr>
            <a:spLocks noGrp="1"/>
          </p:cNvSpPr>
          <p:nvPr>
            <p:ph type="ftr" sz="quarter" idx="11"/>
          </p:nvPr>
        </p:nvSpPr>
        <p:spPr/>
        <p:txBody>
          <a:bodyPr/>
          <a:lstStyle/>
          <a:p>
            <a:pPr rtl="0"/>
            <a:endParaRPr lang="en-GB" noProof="0"/>
          </a:p>
        </p:txBody>
      </p:sp>
      <p:sp>
        <p:nvSpPr>
          <p:cNvPr id="6" name="Slide Number Placeholder 5">
            <a:extLst>
              <a:ext uri="{FF2B5EF4-FFF2-40B4-BE49-F238E27FC236}">
                <a16:creationId xmlns:a16="http://schemas.microsoft.com/office/drawing/2014/main" id="{ADF34565-495B-55EF-0015-887F80987B56}"/>
              </a:ext>
            </a:extLst>
          </p:cNvPr>
          <p:cNvSpPr>
            <a:spLocks noGrp="1"/>
          </p:cNvSpPr>
          <p:nvPr>
            <p:ph type="sldNum" sz="quarter" idx="12"/>
          </p:nvPr>
        </p:nvSpPr>
        <p:spPr/>
        <p:txBody>
          <a:body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030217361"/>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AEE8-3190-39A5-F1BA-0B4E83521B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9C8E9F-ACE7-F432-C436-0781F9175A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570027-B4BC-B2BC-7DEA-5216CC8775A7}"/>
              </a:ext>
            </a:extLst>
          </p:cNvPr>
          <p:cNvSpPr>
            <a:spLocks noGrp="1"/>
          </p:cNvSpPr>
          <p:nvPr>
            <p:ph type="dt" sz="half" idx="10"/>
          </p:nvPr>
        </p:nvSpPr>
        <p:spPr/>
        <p:txBody>
          <a:bodyPr/>
          <a:lstStyle/>
          <a:p>
            <a:pPr rtl="0"/>
            <a:fld id="{1B341467-3123-4C80-A6B3-57B4C464257A}" type="datetime1">
              <a:rPr lang="en-GB" noProof="0" smtClean="0"/>
              <a:t>20/02/2025</a:t>
            </a:fld>
            <a:endParaRPr lang="en-GB" noProof="0"/>
          </a:p>
        </p:txBody>
      </p:sp>
      <p:sp>
        <p:nvSpPr>
          <p:cNvPr id="5" name="Footer Placeholder 4">
            <a:extLst>
              <a:ext uri="{FF2B5EF4-FFF2-40B4-BE49-F238E27FC236}">
                <a16:creationId xmlns:a16="http://schemas.microsoft.com/office/drawing/2014/main" id="{FE449593-9B44-9FD2-93ED-690B86D86111}"/>
              </a:ext>
            </a:extLst>
          </p:cNvPr>
          <p:cNvSpPr>
            <a:spLocks noGrp="1"/>
          </p:cNvSpPr>
          <p:nvPr>
            <p:ph type="ftr" sz="quarter" idx="11"/>
          </p:nvPr>
        </p:nvSpPr>
        <p:spPr/>
        <p:txBody>
          <a:bodyPr/>
          <a:lstStyle/>
          <a:p>
            <a:pPr rtl="0"/>
            <a:endParaRPr lang="en-GB" noProof="0"/>
          </a:p>
        </p:txBody>
      </p:sp>
      <p:sp>
        <p:nvSpPr>
          <p:cNvPr id="6" name="Slide Number Placeholder 5">
            <a:extLst>
              <a:ext uri="{FF2B5EF4-FFF2-40B4-BE49-F238E27FC236}">
                <a16:creationId xmlns:a16="http://schemas.microsoft.com/office/drawing/2014/main" id="{D66A84CB-9339-25C9-2678-D8DD7FAAB497}"/>
              </a:ext>
            </a:extLst>
          </p:cNvPr>
          <p:cNvSpPr>
            <a:spLocks noGrp="1"/>
          </p:cNvSpPr>
          <p:nvPr>
            <p:ph type="sldNum" sz="quarter" idx="12"/>
          </p:nvPr>
        </p:nvSpPr>
        <p:spPr/>
        <p:txBody>
          <a:body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485580237"/>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FCED-E5CC-1B7F-A7CE-788C12329A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BD707E-1C53-31EC-1CFA-57B72FD931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629E93-63D9-827C-6C59-418FB28E66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4C35C6-AF28-FD75-F91E-C14A337329AB}"/>
              </a:ext>
            </a:extLst>
          </p:cNvPr>
          <p:cNvSpPr>
            <a:spLocks noGrp="1"/>
          </p:cNvSpPr>
          <p:nvPr>
            <p:ph type="dt" sz="half" idx="10"/>
          </p:nvPr>
        </p:nvSpPr>
        <p:spPr/>
        <p:txBody>
          <a:bodyPr/>
          <a:lstStyle/>
          <a:p>
            <a:pPr rtl="0"/>
            <a:fld id="{1B341467-3123-4C80-A6B3-57B4C464257A}" type="datetime1">
              <a:rPr lang="en-GB" noProof="0" smtClean="0"/>
              <a:t>20/02/2025</a:t>
            </a:fld>
            <a:endParaRPr lang="en-GB" noProof="0"/>
          </a:p>
        </p:txBody>
      </p:sp>
      <p:sp>
        <p:nvSpPr>
          <p:cNvPr id="6" name="Footer Placeholder 5">
            <a:extLst>
              <a:ext uri="{FF2B5EF4-FFF2-40B4-BE49-F238E27FC236}">
                <a16:creationId xmlns:a16="http://schemas.microsoft.com/office/drawing/2014/main" id="{E954C893-99DC-E607-5B87-8910D376D7D8}"/>
              </a:ext>
            </a:extLst>
          </p:cNvPr>
          <p:cNvSpPr>
            <a:spLocks noGrp="1"/>
          </p:cNvSpPr>
          <p:nvPr>
            <p:ph type="ftr" sz="quarter" idx="11"/>
          </p:nvPr>
        </p:nvSpPr>
        <p:spPr/>
        <p:txBody>
          <a:bodyPr/>
          <a:lstStyle/>
          <a:p>
            <a:pPr rtl="0"/>
            <a:endParaRPr lang="en-GB" noProof="0"/>
          </a:p>
        </p:txBody>
      </p:sp>
      <p:sp>
        <p:nvSpPr>
          <p:cNvPr id="7" name="Slide Number Placeholder 6">
            <a:extLst>
              <a:ext uri="{FF2B5EF4-FFF2-40B4-BE49-F238E27FC236}">
                <a16:creationId xmlns:a16="http://schemas.microsoft.com/office/drawing/2014/main" id="{8941FE01-7E61-26BB-D2FE-4932547EEB04}"/>
              </a:ext>
            </a:extLst>
          </p:cNvPr>
          <p:cNvSpPr>
            <a:spLocks noGrp="1"/>
          </p:cNvSpPr>
          <p:nvPr>
            <p:ph type="sldNum" sz="quarter" idx="12"/>
          </p:nvPr>
        </p:nvSpPr>
        <p:spPr/>
        <p:txBody>
          <a:body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742537955"/>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549F-C77D-743D-2816-829008F962D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DFA464-3222-7A25-0538-01EA437515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17C629-0658-0211-AFC6-E878F8B20D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ABDEF8-2F05-944A-7CA1-739AB1E331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7A419C-6CE6-1B34-8EAD-7B91F91F68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8B1E96-BFE8-A287-9B64-0D516DFC8E18}"/>
              </a:ext>
            </a:extLst>
          </p:cNvPr>
          <p:cNvSpPr>
            <a:spLocks noGrp="1"/>
          </p:cNvSpPr>
          <p:nvPr>
            <p:ph type="dt" sz="half" idx="10"/>
          </p:nvPr>
        </p:nvSpPr>
        <p:spPr/>
        <p:txBody>
          <a:bodyPr/>
          <a:lstStyle/>
          <a:p>
            <a:pPr rtl="0"/>
            <a:fld id="{1B341467-3123-4C80-A6B3-57B4C464257A}" type="datetime1">
              <a:rPr lang="en-GB" noProof="0" smtClean="0"/>
              <a:t>20/02/2025</a:t>
            </a:fld>
            <a:endParaRPr lang="en-GB" noProof="0"/>
          </a:p>
        </p:txBody>
      </p:sp>
      <p:sp>
        <p:nvSpPr>
          <p:cNvPr id="8" name="Footer Placeholder 7">
            <a:extLst>
              <a:ext uri="{FF2B5EF4-FFF2-40B4-BE49-F238E27FC236}">
                <a16:creationId xmlns:a16="http://schemas.microsoft.com/office/drawing/2014/main" id="{8B65A7EC-FD99-96B5-8E2D-53118C5BD2E7}"/>
              </a:ext>
            </a:extLst>
          </p:cNvPr>
          <p:cNvSpPr>
            <a:spLocks noGrp="1"/>
          </p:cNvSpPr>
          <p:nvPr>
            <p:ph type="ftr" sz="quarter" idx="11"/>
          </p:nvPr>
        </p:nvSpPr>
        <p:spPr/>
        <p:txBody>
          <a:bodyPr/>
          <a:lstStyle/>
          <a:p>
            <a:pPr rtl="0"/>
            <a:endParaRPr lang="en-GB" noProof="0"/>
          </a:p>
        </p:txBody>
      </p:sp>
      <p:sp>
        <p:nvSpPr>
          <p:cNvPr id="9" name="Slide Number Placeholder 8">
            <a:extLst>
              <a:ext uri="{FF2B5EF4-FFF2-40B4-BE49-F238E27FC236}">
                <a16:creationId xmlns:a16="http://schemas.microsoft.com/office/drawing/2014/main" id="{01133B15-4E4B-78BD-E1C0-69429A82C185}"/>
              </a:ext>
            </a:extLst>
          </p:cNvPr>
          <p:cNvSpPr>
            <a:spLocks noGrp="1"/>
          </p:cNvSpPr>
          <p:nvPr>
            <p:ph type="sldNum" sz="quarter" idx="12"/>
          </p:nvPr>
        </p:nvSpPr>
        <p:spPr/>
        <p:txBody>
          <a:body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66231012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0F63-A7AF-F581-D5E1-9B1C66FA37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1067FE-8A93-F4FA-EED7-CAEF974194EE}"/>
              </a:ext>
            </a:extLst>
          </p:cNvPr>
          <p:cNvSpPr>
            <a:spLocks noGrp="1"/>
          </p:cNvSpPr>
          <p:nvPr>
            <p:ph type="dt" sz="half" idx="10"/>
          </p:nvPr>
        </p:nvSpPr>
        <p:spPr/>
        <p:txBody>
          <a:bodyPr/>
          <a:lstStyle/>
          <a:p>
            <a:pPr rtl="0"/>
            <a:fld id="{1B341467-3123-4C80-A6B3-57B4C464257A}" type="datetime1">
              <a:rPr lang="en-GB" noProof="0" smtClean="0"/>
              <a:t>20/02/2025</a:t>
            </a:fld>
            <a:endParaRPr lang="en-GB" noProof="0"/>
          </a:p>
        </p:txBody>
      </p:sp>
      <p:sp>
        <p:nvSpPr>
          <p:cNvPr id="4" name="Footer Placeholder 3">
            <a:extLst>
              <a:ext uri="{FF2B5EF4-FFF2-40B4-BE49-F238E27FC236}">
                <a16:creationId xmlns:a16="http://schemas.microsoft.com/office/drawing/2014/main" id="{D9F4C3F8-7BC5-29CD-3EE8-FCBF6425D027}"/>
              </a:ext>
            </a:extLst>
          </p:cNvPr>
          <p:cNvSpPr>
            <a:spLocks noGrp="1"/>
          </p:cNvSpPr>
          <p:nvPr>
            <p:ph type="ftr" sz="quarter" idx="11"/>
          </p:nvPr>
        </p:nvSpPr>
        <p:spPr/>
        <p:txBody>
          <a:bodyPr/>
          <a:lstStyle/>
          <a:p>
            <a:pPr rtl="0"/>
            <a:endParaRPr lang="en-GB" noProof="0"/>
          </a:p>
        </p:txBody>
      </p:sp>
      <p:sp>
        <p:nvSpPr>
          <p:cNvPr id="5" name="Slide Number Placeholder 4">
            <a:extLst>
              <a:ext uri="{FF2B5EF4-FFF2-40B4-BE49-F238E27FC236}">
                <a16:creationId xmlns:a16="http://schemas.microsoft.com/office/drawing/2014/main" id="{86DFA0FE-C08E-3C57-2577-CA11A6D8E0F4}"/>
              </a:ext>
            </a:extLst>
          </p:cNvPr>
          <p:cNvSpPr>
            <a:spLocks noGrp="1"/>
          </p:cNvSpPr>
          <p:nvPr>
            <p:ph type="sldNum" sz="quarter" idx="12"/>
          </p:nvPr>
        </p:nvSpPr>
        <p:spPr/>
        <p:txBody>
          <a:body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49143091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22AA-84F4-829A-31DE-CCB1A520DB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6B46A9-D627-CB7B-CD45-EE0C50403C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F1F51E-E672-DD52-FF6D-6E3266CD2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223C37-8E54-4FCD-A088-2D0800A3969F}"/>
              </a:ext>
            </a:extLst>
          </p:cNvPr>
          <p:cNvSpPr>
            <a:spLocks noGrp="1"/>
          </p:cNvSpPr>
          <p:nvPr>
            <p:ph type="dt" sz="half" idx="10"/>
          </p:nvPr>
        </p:nvSpPr>
        <p:spPr/>
        <p:txBody>
          <a:bodyPr/>
          <a:lstStyle/>
          <a:p>
            <a:fld id="{527CABF5-A090-4F56-A2EC-0C5FC1A64D16}" type="datetimeFigureOut">
              <a:rPr lang="en-GB" smtClean="0"/>
              <a:t>20/02/2025</a:t>
            </a:fld>
            <a:endParaRPr lang="en-GB"/>
          </a:p>
        </p:txBody>
      </p:sp>
      <p:sp>
        <p:nvSpPr>
          <p:cNvPr id="6" name="Footer Placeholder 5">
            <a:extLst>
              <a:ext uri="{FF2B5EF4-FFF2-40B4-BE49-F238E27FC236}">
                <a16:creationId xmlns:a16="http://schemas.microsoft.com/office/drawing/2014/main" id="{4A5356BA-CEB3-2D9D-D4DE-CB2D2F5F2D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F88189-D9F3-C3C5-9CD9-861FE3AE0F61}"/>
              </a:ext>
            </a:extLst>
          </p:cNvPr>
          <p:cNvSpPr>
            <a:spLocks noGrp="1"/>
          </p:cNvSpPr>
          <p:nvPr>
            <p:ph type="sldNum" sz="quarter" idx="12"/>
          </p:nvPr>
        </p:nvSpPr>
        <p:spPr/>
        <p:txBody>
          <a:bodyPr/>
          <a:lstStyle/>
          <a:p>
            <a:fld id="{AB6FFFD3-D3F5-4B52-948E-2F76CF292DDB}" type="slidenum">
              <a:rPr lang="en-GB" smtClean="0"/>
              <a:t>‹#›</a:t>
            </a:fld>
            <a:endParaRPr lang="en-GB"/>
          </a:p>
        </p:txBody>
      </p:sp>
    </p:spTree>
    <p:extLst>
      <p:ext uri="{BB962C8B-B14F-4D97-AF65-F5344CB8AC3E}">
        <p14:creationId xmlns:p14="http://schemas.microsoft.com/office/powerpoint/2010/main" val="32877031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CB6B8-FB74-720A-905F-9AEE5EDA9BF4}"/>
              </a:ext>
            </a:extLst>
          </p:cNvPr>
          <p:cNvSpPr>
            <a:spLocks noGrp="1"/>
          </p:cNvSpPr>
          <p:nvPr>
            <p:ph type="dt" sz="half" idx="10"/>
          </p:nvPr>
        </p:nvSpPr>
        <p:spPr/>
        <p:txBody>
          <a:bodyPr/>
          <a:lstStyle/>
          <a:p>
            <a:pPr rtl="0"/>
            <a:fld id="{1B341467-3123-4C80-A6B3-57B4C464257A}" type="datetime1">
              <a:rPr lang="en-GB" noProof="0" smtClean="0"/>
              <a:t>20/02/2025</a:t>
            </a:fld>
            <a:endParaRPr lang="en-GB" noProof="0"/>
          </a:p>
        </p:txBody>
      </p:sp>
      <p:sp>
        <p:nvSpPr>
          <p:cNvPr id="3" name="Footer Placeholder 2">
            <a:extLst>
              <a:ext uri="{FF2B5EF4-FFF2-40B4-BE49-F238E27FC236}">
                <a16:creationId xmlns:a16="http://schemas.microsoft.com/office/drawing/2014/main" id="{793474D6-B636-9DCF-7C46-AEA541A809D4}"/>
              </a:ext>
            </a:extLst>
          </p:cNvPr>
          <p:cNvSpPr>
            <a:spLocks noGrp="1"/>
          </p:cNvSpPr>
          <p:nvPr>
            <p:ph type="ftr" sz="quarter" idx="11"/>
          </p:nvPr>
        </p:nvSpPr>
        <p:spPr/>
        <p:txBody>
          <a:bodyPr/>
          <a:lstStyle/>
          <a:p>
            <a:pPr rtl="0"/>
            <a:endParaRPr lang="en-GB" noProof="0"/>
          </a:p>
        </p:txBody>
      </p:sp>
      <p:sp>
        <p:nvSpPr>
          <p:cNvPr id="4" name="Slide Number Placeholder 3">
            <a:extLst>
              <a:ext uri="{FF2B5EF4-FFF2-40B4-BE49-F238E27FC236}">
                <a16:creationId xmlns:a16="http://schemas.microsoft.com/office/drawing/2014/main" id="{0EFC1362-B277-350D-EFC9-59B892656911}"/>
              </a:ext>
            </a:extLst>
          </p:cNvPr>
          <p:cNvSpPr>
            <a:spLocks noGrp="1"/>
          </p:cNvSpPr>
          <p:nvPr>
            <p:ph type="sldNum" sz="quarter" idx="12"/>
          </p:nvPr>
        </p:nvSpPr>
        <p:spPr/>
        <p:txBody>
          <a:body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460500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93D3-E996-FD60-CBCE-8A26FBFF3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8D631D-265C-362D-D4B9-133559A7E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DE2092-53CB-2D85-6F7A-82F36674E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A16ED-83AA-F61F-1B6E-B43050A44D4C}"/>
              </a:ext>
            </a:extLst>
          </p:cNvPr>
          <p:cNvSpPr>
            <a:spLocks noGrp="1"/>
          </p:cNvSpPr>
          <p:nvPr>
            <p:ph type="dt" sz="half" idx="10"/>
          </p:nvPr>
        </p:nvSpPr>
        <p:spPr/>
        <p:txBody>
          <a:bodyPr/>
          <a:lstStyle/>
          <a:p>
            <a:pPr rtl="0"/>
            <a:fld id="{1B341467-3123-4C80-A6B3-57B4C464257A}" type="datetime1">
              <a:rPr lang="en-GB" noProof="0" smtClean="0"/>
              <a:t>20/02/2025</a:t>
            </a:fld>
            <a:endParaRPr lang="en-GB" noProof="0"/>
          </a:p>
        </p:txBody>
      </p:sp>
      <p:sp>
        <p:nvSpPr>
          <p:cNvPr id="6" name="Footer Placeholder 5">
            <a:extLst>
              <a:ext uri="{FF2B5EF4-FFF2-40B4-BE49-F238E27FC236}">
                <a16:creationId xmlns:a16="http://schemas.microsoft.com/office/drawing/2014/main" id="{7C071DA3-D867-8083-F0FA-AD196357DE3F}"/>
              </a:ext>
            </a:extLst>
          </p:cNvPr>
          <p:cNvSpPr>
            <a:spLocks noGrp="1"/>
          </p:cNvSpPr>
          <p:nvPr>
            <p:ph type="ftr" sz="quarter" idx="11"/>
          </p:nvPr>
        </p:nvSpPr>
        <p:spPr/>
        <p:txBody>
          <a:bodyPr/>
          <a:lstStyle/>
          <a:p>
            <a:pPr rtl="0"/>
            <a:endParaRPr lang="en-GB" noProof="0"/>
          </a:p>
        </p:txBody>
      </p:sp>
      <p:sp>
        <p:nvSpPr>
          <p:cNvPr id="7" name="Slide Number Placeholder 6">
            <a:extLst>
              <a:ext uri="{FF2B5EF4-FFF2-40B4-BE49-F238E27FC236}">
                <a16:creationId xmlns:a16="http://schemas.microsoft.com/office/drawing/2014/main" id="{F6CAAA2C-5E36-9A87-1016-F03516337F09}"/>
              </a:ext>
            </a:extLst>
          </p:cNvPr>
          <p:cNvSpPr>
            <a:spLocks noGrp="1"/>
          </p:cNvSpPr>
          <p:nvPr>
            <p:ph type="sldNum" sz="quarter" idx="12"/>
          </p:nvPr>
        </p:nvSpPr>
        <p:spPr/>
        <p:txBody>
          <a:body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23954049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6EE8-3B71-2A91-9AA5-CD4648C36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3309A0-DD48-EC97-4B41-C4F474BD2C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92A9E1-264D-7B18-8D3C-5AD891FF8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2FEA7C-F61B-CCC8-2B60-F7BF5584F4E7}"/>
              </a:ext>
            </a:extLst>
          </p:cNvPr>
          <p:cNvSpPr>
            <a:spLocks noGrp="1"/>
          </p:cNvSpPr>
          <p:nvPr>
            <p:ph type="dt" sz="half" idx="10"/>
          </p:nvPr>
        </p:nvSpPr>
        <p:spPr/>
        <p:txBody>
          <a:bodyPr/>
          <a:lstStyle/>
          <a:p>
            <a:pPr rtl="0"/>
            <a:fld id="{1B341467-3123-4C80-A6B3-57B4C464257A}" type="datetime1">
              <a:rPr lang="en-GB" noProof="0" smtClean="0"/>
              <a:t>20/02/2025</a:t>
            </a:fld>
            <a:endParaRPr lang="en-GB" noProof="0"/>
          </a:p>
        </p:txBody>
      </p:sp>
      <p:sp>
        <p:nvSpPr>
          <p:cNvPr id="6" name="Footer Placeholder 5">
            <a:extLst>
              <a:ext uri="{FF2B5EF4-FFF2-40B4-BE49-F238E27FC236}">
                <a16:creationId xmlns:a16="http://schemas.microsoft.com/office/drawing/2014/main" id="{9F6E3A81-F1D0-9FE1-7C4D-F7E4EFEE365A}"/>
              </a:ext>
            </a:extLst>
          </p:cNvPr>
          <p:cNvSpPr>
            <a:spLocks noGrp="1"/>
          </p:cNvSpPr>
          <p:nvPr>
            <p:ph type="ftr" sz="quarter" idx="11"/>
          </p:nvPr>
        </p:nvSpPr>
        <p:spPr/>
        <p:txBody>
          <a:bodyPr/>
          <a:lstStyle/>
          <a:p>
            <a:pPr rtl="0"/>
            <a:endParaRPr lang="en-GB" noProof="0"/>
          </a:p>
        </p:txBody>
      </p:sp>
      <p:sp>
        <p:nvSpPr>
          <p:cNvPr id="7" name="Slide Number Placeholder 6">
            <a:extLst>
              <a:ext uri="{FF2B5EF4-FFF2-40B4-BE49-F238E27FC236}">
                <a16:creationId xmlns:a16="http://schemas.microsoft.com/office/drawing/2014/main" id="{66931425-B2E1-F66B-C824-A9CEF4358D9D}"/>
              </a:ext>
            </a:extLst>
          </p:cNvPr>
          <p:cNvSpPr>
            <a:spLocks noGrp="1"/>
          </p:cNvSpPr>
          <p:nvPr>
            <p:ph type="sldNum" sz="quarter" idx="12"/>
          </p:nvPr>
        </p:nvSpPr>
        <p:spPr/>
        <p:txBody>
          <a:body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33468526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561B-9ABB-08F4-6057-384B6AC7AC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92C327-2079-B585-7E13-D3BD237E21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72C26-296C-BC3E-9C93-D6FC1FBB23BC}"/>
              </a:ext>
            </a:extLst>
          </p:cNvPr>
          <p:cNvSpPr>
            <a:spLocks noGrp="1"/>
          </p:cNvSpPr>
          <p:nvPr>
            <p:ph type="dt" sz="half" idx="10"/>
          </p:nvPr>
        </p:nvSpPr>
        <p:spPr/>
        <p:txBody>
          <a:bodyPr/>
          <a:lstStyle/>
          <a:p>
            <a:pPr rtl="0"/>
            <a:fld id="{1B341467-3123-4C80-A6B3-57B4C464257A}" type="datetime1">
              <a:rPr lang="en-GB" noProof="0" smtClean="0"/>
              <a:t>20/02/2025</a:t>
            </a:fld>
            <a:endParaRPr lang="en-GB" noProof="0"/>
          </a:p>
        </p:txBody>
      </p:sp>
      <p:sp>
        <p:nvSpPr>
          <p:cNvPr id="5" name="Footer Placeholder 4">
            <a:extLst>
              <a:ext uri="{FF2B5EF4-FFF2-40B4-BE49-F238E27FC236}">
                <a16:creationId xmlns:a16="http://schemas.microsoft.com/office/drawing/2014/main" id="{BACBA448-DA76-F01B-1E26-8AE521230E36}"/>
              </a:ext>
            </a:extLst>
          </p:cNvPr>
          <p:cNvSpPr>
            <a:spLocks noGrp="1"/>
          </p:cNvSpPr>
          <p:nvPr>
            <p:ph type="ftr" sz="quarter" idx="11"/>
          </p:nvPr>
        </p:nvSpPr>
        <p:spPr/>
        <p:txBody>
          <a:bodyPr/>
          <a:lstStyle/>
          <a:p>
            <a:pPr rtl="0"/>
            <a:endParaRPr lang="en-GB" noProof="0"/>
          </a:p>
        </p:txBody>
      </p:sp>
      <p:sp>
        <p:nvSpPr>
          <p:cNvPr id="6" name="Slide Number Placeholder 5">
            <a:extLst>
              <a:ext uri="{FF2B5EF4-FFF2-40B4-BE49-F238E27FC236}">
                <a16:creationId xmlns:a16="http://schemas.microsoft.com/office/drawing/2014/main" id="{5D15E98C-1CC4-94C2-3F86-3ABC82A960C4}"/>
              </a:ext>
            </a:extLst>
          </p:cNvPr>
          <p:cNvSpPr>
            <a:spLocks noGrp="1"/>
          </p:cNvSpPr>
          <p:nvPr>
            <p:ph type="sldNum" sz="quarter" idx="12"/>
          </p:nvPr>
        </p:nvSpPr>
        <p:spPr/>
        <p:txBody>
          <a:body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69053400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263D1-F67A-D35D-E17E-E8E14CC73C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F7E5B1-D07B-A677-88DF-9A4FBD976A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1492AE-8F42-CD10-5998-9B39FAF1EC15}"/>
              </a:ext>
            </a:extLst>
          </p:cNvPr>
          <p:cNvSpPr>
            <a:spLocks noGrp="1"/>
          </p:cNvSpPr>
          <p:nvPr>
            <p:ph type="dt" sz="half" idx="10"/>
          </p:nvPr>
        </p:nvSpPr>
        <p:spPr/>
        <p:txBody>
          <a:bodyPr/>
          <a:lstStyle/>
          <a:p>
            <a:pPr rtl="0"/>
            <a:fld id="{1B341467-3123-4C80-A6B3-57B4C464257A}" type="datetime1">
              <a:rPr lang="en-GB" noProof="0" smtClean="0"/>
              <a:t>20/02/2025</a:t>
            </a:fld>
            <a:endParaRPr lang="en-GB" noProof="0"/>
          </a:p>
        </p:txBody>
      </p:sp>
      <p:sp>
        <p:nvSpPr>
          <p:cNvPr id="5" name="Footer Placeholder 4">
            <a:extLst>
              <a:ext uri="{FF2B5EF4-FFF2-40B4-BE49-F238E27FC236}">
                <a16:creationId xmlns:a16="http://schemas.microsoft.com/office/drawing/2014/main" id="{C0E2E001-5B01-7C81-063C-6EF1BD08CB15}"/>
              </a:ext>
            </a:extLst>
          </p:cNvPr>
          <p:cNvSpPr>
            <a:spLocks noGrp="1"/>
          </p:cNvSpPr>
          <p:nvPr>
            <p:ph type="ftr" sz="quarter" idx="11"/>
          </p:nvPr>
        </p:nvSpPr>
        <p:spPr/>
        <p:txBody>
          <a:bodyPr/>
          <a:lstStyle/>
          <a:p>
            <a:pPr rtl="0"/>
            <a:endParaRPr lang="en-GB" noProof="0"/>
          </a:p>
        </p:txBody>
      </p:sp>
      <p:sp>
        <p:nvSpPr>
          <p:cNvPr id="6" name="Slide Number Placeholder 5">
            <a:extLst>
              <a:ext uri="{FF2B5EF4-FFF2-40B4-BE49-F238E27FC236}">
                <a16:creationId xmlns:a16="http://schemas.microsoft.com/office/drawing/2014/main" id="{A74722BC-81FE-2B96-1DFF-D8C145471635}"/>
              </a:ext>
            </a:extLst>
          </p:cNvPr>
          <p:cNvSpPr>
            <a:spLocks noGrp="1"/>
          </p:cNvSpPr>
          <p:nvPr>
            <p:ph type="sldNum" sz="quarter" idx="12"/>
          </p:nvPr>
        </p:nvSpPr>
        <p:spPr/>
        <p:txBody>
          <a:body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25861669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49CC-46A0-7008-32BB-CD46CF8408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E9E077-67F1-6122-5D15-B5963B87D8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265079-4AB3-E240-6B25-417DBF14EB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9C6560-F4ED-F6A5-5D45-A003AD7B1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FB825D-74F9-ED51-1F84-784B811FAE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949839-080E-D5BB-7C49-12C51FACC799}"/>
              </a:ext>
            </a:extLst>
          </p:cNvPr>
          <p:cNvSpPr>
            <a:spLocks noGrp="1"/>
          </p:cNvSpPr>
          <p:nvPr>
            <p:ph type="dt" sz="half" idx="10"/>
          </p:nvPr>
        </p:nvSpPr>
        <p:spPr/>
        <p:txBody>
          <a:bodyPr/>
          <a:lstStyle/>
          <a:p>
            <a:fld id="{527CABF5-A090-4F56-A2EC-0C5FC1A64D16}" type="datetimeFigureOut">
              <a:rPr lang="en-GB" smtClean="0"/>
              <a:t>20/02/2025</a:t>
            </a:fld>
            <a:endParaRPr lang="en-GB"/>
          </a:p>
        </p:txBody>
      </p:sp>
      <p:sp>
        <p:nvSpPr>
          <p:cNvPr id="8" name="Footer Placeholder 7">
            <a:extLst>
              <a:ext uri="{FF2B5EF4-FFF2-40B4-BE49-F238E27FC236}">
                <a16:creationId xmlns:a16="http://schemas.microsoft.com/office/drawing/2014/main" id="{7F0EFD4A-8F7F-3532-8EA9-B19F5718E7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823CF2-F692-D784-D2B0-B8C176681B8E}"/>
              </a:ext>
            </a:extLst>
          </p:cNvPr>
          <p:cNvSpPr>
            <a:spLocks noGrp="1"/>
          </p:cNvSpPr>
          <p:nvPr>
            <p:ph type="sldNum" sz="quarter" idx="12"/>
          </p:nvPr>
        </p:nvSpPr>
        <p:spPr/>
        <p:txBody>
          <a:bodyPr/>
          <a:lstStyle/>
          <a:p>
            <a:fld id="{AB6FFFD3-D3F5-4B52-948E-2F76CF292DDB}" type="slidenum">
              <a:rPr lang="en-GB" smtClean="0"/>
              <a:t>‹#›</a:t>
            </a:fld>
            <a:endParaRPr lang="en-GB"/>
          </a:p>
        </p:txBody>
      </p:sp>
    </p:spTree>
    <p:extLst>
      <p:ext uri="{BB962C8B-B14F-4D97-AF65-F5344CB8AC3E}">
        <p14:creationId xmlns:p14="http://schemas.microsoft.com/office/powerpoint/2010/main" val="104209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EE6E-FB83-1809-48A2-B591095BA3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47AA65-5D8F-0383-F975-63D9C98E1CC5}"/>
              </a:ext>
            </a:extLst>
          </p:cNvPr>
          <p:cNvSpPr>
            <a:spLocks noGrp="1"/>
          </p:cNvSpPr>
          <p:nvPr>
            <p:ph type="dt" sz="half" idx="10"/>
          </p:nvPr>
        </p:nvSpPr>
        <p:spPr/>
        <p:txBody>
          <a:bodyPr/>
          <a:lstStyle/>
          <a:p>
            <a:fld id="{527CABF5-A090-4F56-A2EC-0C5FC1A64D16}" type="datetimeFigureOut">
              <a:rPr lang="en-GB" smtClean="0"/>
              <a:t>20/02/2025</a:t>
            </a:fld>
            <a:endParaRPr lang="en-GB"/>
          </a:p>
        </p:txBody>
      </p:sp>
      <p:sp>
        <p:nvSpPr>
          <p:cNvPr id="4" name="Footer Placeholder 3">
            <a:extLst>
              <a:ext uri="{FF2B5EF4-FFF2-40B4-BE49-F238E27FC236}">
                <a16:creationId xmlns:a16="http://schemas.microsoft.com/office/drawing/2014/main" id="{ABB1774E-0608-BD29-EE8B-63A0517D94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3413329-0AC1-44FF-956C-9DD460072E1A}"/>
              </a:ext>
            </a:extLst>
          </p:cNvPr>
          <p:cNvSpPr>
            <a:spLocks noGrp="1"/>
          </p:cNvSpPr>
          <p:nvPr>
            <p:ph type="sldNum" sz="quarter" idx="12"/>
          </p:nvPr>
        </p:nvSpPr>
        <p:spPr/>
        <p:txBody>
          <a:bodyPr/>
          <a:lstStyle/>
          <a:p>
            <a:fld id="{AB6FFFD3-D3F5-4B52-948E-2F76CF292DDB}" type="slidenum">
              <a:rPr lang="en-GB" smtClean="0"/>
              <a:t>‹#›</a:t>
            </a:fld>
            <a:endParaRPr lang="en-GB"/>
          </a:p>
        </p:txBody>
      </p:sp>
    </p:spTree>
    <p:extLst>
      <p:ext uri="{BB962C8B-B14F-4D97-AF65-F5344CB8AC3E}">
        <p14:creationId xmlns:p14="http://schemas.microsoft.com/office/powerpoint/2010/main" val="75818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67A9AD-40B8-B393-2EBA-5F4E1B122D8C}"/>
              </a:ext>
            </a:extLst>
          </p:cNvPr>
          <p:cNvSpPr>
            <a:spLocks noGrp="1"/>
          </p:cNvSpPr>
          <p:nvPr>
            <p:ph type="dt" sz="half" idx="10"/>
          </p:nvPr>
        </p:nvSpPr>
        <p:spPr/>
        <p:txBody>
          <a:bodyPr/>
          <a:lstStyle/>
          <a:p>
            <a:fld id="{527CABF5-A090-4F56-A2EC-0C5FC1A64D16}" type="datetimeFigureOut">
              <a:rPr lang="en-GB" smtClean="0"/>
              <a:t>20/02/2025</a:t>
            </a:fld>
            <a:endParaRPr lang="en-GB"/>
          </a:p>
        </p:txBody>
      </p:sp>
      <p:sp>
        <p:nvSpPr>
          <p:cNvPr id="3" name="Footer Placeholder 2">
            <a:extLst>
              <a:ext uri="{FF2B5EF4-FFF2-40B4-BE49-F238E27FC236}">
                <a16:creationId xmlns:a16="http://schemas.microsoft.com/office/drawing/2014/main" id="{68FE10EC-99B2-5A76-96AD-D97B4C8C21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959B3C-EC9D-B0F2-6D5E-4AE09B034EAA}"/>
              </a:ext>
            </a:extLst>
          </p:cNvPr>
          <p:cNvSpPr>
            <a:spLocks noGrp="1"/>
          </p:cNvSpPr>
          <p:nvPr>
            <p:ph type="sldNum" sz="quarter" idx="12"/>
          </p:nvPr>
        </p:nvSpPr>
        <p:spPr/>
        <p:txBody>
          <a:bodyPr/>
          <a:lstStyle/>
          <a:p>
            <a:fld id="{AB6FFFD3-D3F5-4B52-948E-2F76CF292DDB}" type="slidenum">
              <a:rPr lang="en-GB" smtClean="0"/>
              <a:t>‹#›</a:t>
            </a:fld>
            <a:endParaRPr lang="en-GB"/>
          </a:p>
        </p:txBody>
      </p:sp>
    </p:spTree>
    <p:extLst>
      <p:ext uri="{BB962C8B-B14F-4D97-AF65-F5344CB8AC3E}">
        <p14:creationId xmlns:p14="http://schemas.microsoft.com/office/powerpoint/2010/main" val="79463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D597F-0795-E970-9417-4A409AC6A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FF8D02-71A0-5D88-2131-16B27CD1F9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636754-645E-7F93-593B-3226DB3ED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51BB0-868E-1E72-C351-C455220F849C}"/>
              </a:ext>
            </a:extLst>
          </p:cNvPr>
          <p:cNvSpPr>
            <a:spLocks noGrp="1"/>
          </p:cNvSpPr>
          <p:nvPr>
            <p:ph type="dt" sz="half" idx="10"/>
          </p:nvPr>
        </p:nvSpPr>
        <p:spPr/>
        <p:txBody>
          <a:bodyPr/>
          <a:lstStyle/>
          <a:p>
            <a:fld id="{527CABF5-A090-4F56-A2EC-0C5FC1A64D16}" type="datetimeFigureOut">
              <a:rPr lang="en-GB" smtClean="0"/>
              <a:t>20/02/2025</a:t>
            </a:fld>
            <a:endParaRPr lang="en-GB"/>
          </a:p>
        </p:txBody>
      </p:sp>
      <p:sp>
        <p:nvSpPr>
          <p:cNvPr id="6" name="Footer Placeholder 5">
            <a:extLst>
              <a:ext uri="{FF2B5EF4-FFF2-40B4-BE49-F238E27FC236}">
                <a16:creationId xmlns:a16="http://schemas.microsoft.com/office/drawing/2014/main" id="{7B203473-7D9D-6A3E-5B6A-8F8A9F1196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694D8E-8B52-57A9-730D-BC496C49C104}"/>
              </a:ext>
            </a:extLst>
          </p:cNvPr>
          <p:cNvSpPr>
            <a:spLocks noGrp="1"/>
          </p:cNvSpPr>
          <p:nvPr>
            <p:ph type="sldNum" sz="quarter" idx="12"/>
          </p:nvPr>
        </p:nvSpPr>
        <p:spPr/>
        <p:txBody>
          <a:bodyPr/>
          <a:lstStyle/>
          <a:p>
            <a:fld id="{AB6FFFD3-D3F5-4B52-948E-2F76CF292DDB}" type="slidenum">
              <a:rPr lang="en-GB" smtClean="0"/>
              <a:t>‹#›</a:t>
            </a:fld>
            <a:endParaRPr lang="en-GB"/>
          </a:p>
        </p:txBody>
      </p:sp>
    </p:spTree>
    <p:extLst>
      <p:ext uri="{BB962C8B-B14F-4D97-AF65-F5344CB8AC3E}">
        <p14:creationId xmlns:p14="http://schemas.microsoft.com/office/powerpoint/2010/main" val="417766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37CA-A918-2147-E0D2-A172AD80E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E3F438-4B3C-6DD0-67B4-E217D1E05C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1B8FBF-2F18-40DC-4847-ADEDDAA7F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75F1E-C792-324D-8198-6D58EE8B6692}"/>
              </a:ext>
            </a:extLst>
          </p:cNvPr>
          <p:cNvSpPr>
            <a:spLocks noGrp="1"/>
          </p:cNvSpPr>
          <p:nvPr>
            <p:ph type="dt" sz="half" idx="10"/>
          </p:nvPr>
        </p:nvSpPr>
        <p:spPr/>
        <p:txBody>
          <a:bodyPr/>
          <a:lstStyle/>
          <a:p>
            <a:fld id="{527CABF5-A090-4F56-A2EC-0C5FC1A64D16}" type="datetimeFigureOut">
              <a:rPr lang="en-GB" smtClean="0"/>
              <a:t>20/02/2025</a:t>
            </a:fld>
            <a:endParaRPr lang="en-GB"/>
          </a:p>
        </p:txBody>
      </p:sp>
      <p:sp>
        <p:nvSpPr>
          <p:cNvPr id="6" name="Footer Placeholder 5">
            <a:extLst>
              <a:ext uri="{FF2B5EF4-FFF2-40B4-BE49-F238E27FC236}">
                <a16:creationId xmlns:a16="http://schemas.microsoft.com/office/drawing/2014/main" id="{CAD91303-A85A-DE59-A448-79BE82BF22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7F21E9-4F5E-CBE2-9EA8-5F2F3E965C78}"/>
              </a:ext>
            </a:extLst>
          </p:cNvPr>
          <p:cNvSpPr>
            <a:spLocks noGrp="1"/>
          </p:cNvSpPr>
          <p:nvPr>
            <p:ph type="sldNum" sz="quarter" idx="12"/>
          </p:nvPr>
        </p:nvSpPr>
        <p:spPr/>
        <p:txBody>
          <a:bodyPr/>
          <a:lstStyle/>
          <a:p>
            <a:fld id="{AB6FFFD3-D3F5-4B52-948E-2F76CF292DDB}" type="slidenum">
              <a:rPr lang="en-GB" smtClean="0"/>
              <a:t>‹#›</a:t>
            </a:fld>
            <a:endParaRPr lang="en-GB"/>
          </a:p>
        </p:txBody>
      </p:sp>
    </p:spTree>
    <p:extLst>
      <p:ext uri="{BB962C8B-B14F-4D97-AF65-F5344CB8AC3E}">
        <p14:creationId xmlns:p14="http://schemas.microsoft.com/office/powerpoint/2010/main" val="229449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1159E-2D3E-A546-2DE7-8D2854F4B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C7C56F-DD7C-942D-5214-674103A1C9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498BB-6169-AF6D-1035-D5D7735C1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CABF5-A090-4F56-A2EC-0C5FC1A64D16}" type="datetimeFigureOut">
              <a:rPr lang="en-GB" smtClean="0"/>
              <a:t>20/02/2025</a:t>
            </a:fld>
            <a:endParaRPr lang="en-GB"/>
          </a:p>
        </p:txBody>
      </p:sp>
      <p:sp>
        <p:nvSpPr>
          <p:cNvPr id="5" name="Footer Placeholder 4">
            <a:extLst>
              <a:ext uri="{FF2B5EF4-FFF2-40B4-BE49-F238E27FC236}">
                <a16:creationId xmlns:a16="http://schemas.microsoft.com/office/drawing/2014/main" id="{DF98AB05-F036-6EB8-77B8-2EE8F8BA81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11DA16-F698-240B-20E4-3E96C8ABA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FFFD3-D3F5-4B52-948E-2F76CF292DDB}" type="slidenum">
              <a:rPr lang="en-GB" smtClean="0"/>
              <a:t>‹#›</a:t>
            </a:fld>
            <a:endParaRPr lang="en-GB"/>
          </a:p>
        </p:txBody>
      </p:sp>
    </p:spTree>
    <p:extLst>
      <p:ext uri="{BB962C8B-B14F-4D97-AF65-F5344CB8AC3E}">
        <p14:creationId xmlns:p14="http://schemas.microsoft.com/office/powerpoint/2010/main" val="2070846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202D73-4A65-0AAF-5CAF-670947D773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40A1FE-F7BB-0737-1A9E-1DCA4A948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957414-591D-A3A3-B5AA-BDAAEA936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DBF0A-5BA9-49CB-B750-64A75D148D90}" type="datetimeFigureOut">
              <a:rPr lang="en-GB" smtClean="0"/>
              <a:t>20/02/2025</a:t>
            </a:fld>
            <a:endParaRPr lang="en-GB"/>
          </a:p>
        </p:txBody>
      </p:sp>
      <p:sp>
        <p:nvSpPr>
          <p:cNvPr id="5" name="Footer Placeholder 4">
            <a:extLst>
              <a:ext uri="{FF2B5EF4-FFF2-40B4-BE49-F238E27FC236}">
                <a16:creationId xmlns:a16="http://schemas.microsoft.com/office/drawing/2014/main" id="{224FBDED-C84E-1AA0-7FAC-558D4ED89E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31A647-5788-08D8-8181-AB19864CE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DCAE3-9D22-40C6-B40F-00736A347369}" type="slidenum">
              <a:rPr lang="en-GB" smtClean="0"/>
              <a:t>‹#›</a:t>
            </a:fld>
            <a:endParaRPr lang="en-GB"/>
          </a:p>
        </p:txBody>
      </p:sp>
    </p:spTree>
    <p:extLst>
      <p:ext uri="{BB962C8B-B14F-4D97-AF65-F5344CB8AC3E}">
        <p14:creationId xmlns:p14="http://schemas.microsoft.com/office/powerpoint/2010/main" val="3499335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E70AF6-3D00-EA53-D1BF-620856A3DA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B34D79-C5C9-8294-1719-1251A3EF5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13AC0B-BD3A-55F5-5534-993BB8571F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0D0DA-1A42-41A6-A668-16F0B0BF1BB8}" type="datetimeFigureOut">
              <a:rPr lang="en-GB" smtClean="0"/>
              <a:t>20/02/2025</a:t>
            </a:fld>
            <a:endParaRPr lang="en-GB"/>
          </a:p>
        </p:txBody>
      </p:sp>
      <p:sp>
        <p:nvSpPr>
          <p:cNvPr id="5" name="Footer Placeholder 4">
            <a:extLst>
              <a:ext uri="{FF2B5EF4-FFF2-40B4-BE49-F238E27FC236}">
                <a16:creationId xmlns:a16="http://schemas.microsoft.com/office/drawing/2014/main" id="{1F72FE6A-193D-3E52-1B34-634BA4E257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516AB5-6791-38C4-5EC3-8B7C2E7C7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187F8-0F64-497C-8401-1C405887088B}" type="slidenum">
              <a:rPr lang="en-GB" smtClean="0"/>
              <a:t>‹#›</a:t>
            </a:fld>
            <a:endParaRPr lang="en-GB"/>
          </a:p>
        </p:txBody>
      </p:sp>
    </p:spTree>
    <p:extLst>
      <p:ext uri="{BB962C8B-B14F-4D97-AF65-F5344CB8AC3E}">
        <p14:creationId xmlns:p14="http://schemas.microsoft.com/office/powerpoint/2010/main" val="18527022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E8792-C011-C8DE-C929-94FF5B2D79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167372-D0D3-59DD-AB2E-E1816F805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72C561-D894-9C1C-4A09-6814217EA6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B341467-3123-4C80-A6B3-57B4C464257A}" type="datetime1">
              <a:rPr lang="en-GB" noProof="0" smtClean="0"/>
              <a:t>20/02/2025</a:t>
            </a:fld>
            <a:endParaRPr lang="en-GB" noProof="0"/>
          </a:p>
        </p:txBody>
      </p:sp>
      <p:sp>
        <p:nvSpPr>
          <p:cNvPr id="5" name="Footer Placeholder 4">
            <a:extLst>
              <a:ext uri="{FF2B5EF4-FFF2-40B4-BE49-F238E27FC236}">
                <a16:creationId xmlns:a16="http://schemas.microsoft.com/office/drawing/2014/main" id="{82E76F5E-BC58-474A-AEB6-8B2295915E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D9187F3C-A8B0-DD59-1967-F568C1F89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2291552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7.png"/><Relationship Id="rId7"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3.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11" Type="http://schemas.openxmlformats.org/officeDocument/2006/relationships/image" Target="../media/image4.png"/><Relationship Id="rId5" Type="http://schemas.openxmlformats.org/officeDocument/2006/relationships/image" Target="../media/image12.jpeg"/><Relationship Id="rId10" Type="http://schemas.openxmlformats.org/officeDocument/2006/relationships/image" Target="../media/image25.jpg"/><Relationship Id="rId4" Type="http://schemas.openxmlformats.org/officeDocument/2006/relationships/notesSlide" Target="../notesSlides/notesSlide11.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30.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1.jpeg"/><Relationship Id="rId7"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image" Target="../media/image12.jpeg"/><Relationship Id="rId12" Type="http://schemas.openxmlformats.org/officeDocument/2006/relationships/image" Target="../media/image3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11" Type="http://schemas.openxmlformats.org/officeDocument/2006/relationships/hyperlink" Target="https://www.bbc.co.uk/bitesize/articles/zqdxb82" TargetMode="External"/><Relationship Id="rId5" Type="http://schemas.openxmlformats.org/officeDocument/2006/relationships/image" Target="../media/image36.png"/><Relationship Id="rId10" Type="http://schemas.microsoft.com/office/2007/relationships/hdphoto" Target="../media/hdphoto1.wdp"/><Relationship Id="rId4" Type="http://schemas.openxmlformats.org/officeDocument/2006/relationships/notesSlide" Target="../notesSlides/notesSlide16.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1.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12.jpeg"/><Relationship Id="rId10" Type="http://schemas.openxmlformats.org/officeDocument/2006/relationships/image" Target="../media/image4.png"/><Relationship Id="rId4" Type="http://schemas.openxmlformats.org/officeDocument/2006/relationships/notesSlide" Target="../notesSlides/notesSlide19.xml"/><Relationship Id="rId9" Type="http://schemas.openxmlformats.org/officeDocument/2006/relationships/image" Target="../media/image40.jp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notesSlide" Target="../notesSlides/notesSlide2.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2.png"/><Relationship Id="rId3" Type="http://schemas.openxmlformats.org/officeDocument/2006/relationships/slideLayout" Target="../slideLayouts/slideLayout24.xml"/><Relationship Id="rId7" Type="http://schemas.openxmlformats.org/officeDocument/2006/relationships/image" Target="../media/image3.png"/><Relationship Id="rId12" Type="http://schemas.openxmlformats.org/officeDocument/2006/relationships/image" Target="../media/image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11" Type="http://schemas.openxmlformats.org/officeDocument/2006/relationships/image" Target="../media/image38.jpg"/><Relationship Id="rId5" Type="http://schemas.openxmlformats.org/officeDocument/2006/relationships/image" Target="../media/image7.png"/><Relationship Id="rId10" Type="http://schemas.openxmlformats.org/officeDocument/2006/relationships/image" Target="../media/image32.jpg"/><Relationship Id="rId4" Type="http://schemas.openxmlformats.org/officeDocument/2006/relationships/notesSlide" Target="../notesSlides/notesSlide21.xml"/><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illustrations/top-secret-confidential-classified-2054429/" TargetMode="External"/><Relationship Id="rId7" Type="http://schemas.openxmlformats.org/officeDocument/2006/relationships/image" Target="../media/image4.png"/><Relationship Id="rId2" Type="http://schemas.openxmlformats.org/officeDocument/2006/relationships/hyperlink" Target="https://unsplash.com/@benjaminrobyn?utm_content=creditCopyText&amp;utm_medium=referral&amp;utm_source=unsplash" TargetMode="Externa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hyperlink" Target="https://www.pexels.com/photo/a-sheet-of-paper-on-top-of-a-brown-envelope-7958171/" TargetMode="External"/><Relationship Id="rId4" Type="http://schemas.openxmlformats.org/officeDocument/2006/relationships/hyperlink" Target="https://pixabay.com/music/happy-childrens-tunes-joyful-spy-melody-for-lighthearted-fun-15s-23256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ideo" Target="https://www.youtube.com/embed/-RMQCVIrF9U?feature=oembed" TargetMode="External"/><Relationship Id="rId7" Type="http://schemas.openxmlformats.org/officeDocument/2006/relationships/image" Target="../media/image7.png"/><Relationship Id="rId12" Type="http://schemas.openxmlformats.org/officeDocument/2006/relationships/image" Target="../media/image10.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11" Type="http://schemas.openxmlformats.org/officeDocument/2006/relationships/image" Target="../media/image4.png"/><Relationship Id="rId5" Type="http://schemas.openxmlformats.org/officeDocument/2006/relationships/notesSlide" Target="../notesSlides/notesSlide5.xml"/><Relationship Id="rId10" Type="http://schemas.microsoft.com/office/2007/relationships/hdphoto" Target="../media/hdphoto1.wdp"/><Relationship Id="rId4" Type="http://schemas.openxmlformats.org/officeDocument/2006/relationships/slideLayout" Target="../slideLayouts/slideLayout13.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notesSlide" Target="../notesSlides/notesSlide6.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11" Type="http://schemas.openxmlformats.org/officeDocument/2006/relationships/image" Target="../media/image4.png"/><Relationship Id="rId5" Type="http://schemas.openxmlformats.org/officeDocument/2006/relationships/image" Target="../media/image12.jpeg"/><Relationship Id="rId10" Type="http://schemas.openxmlformats.org/officeDocument/2006/relationships/image" Target="../media/image13.jpg"/><Relationship Id="rId4" Type="http://schemas.openxmlformats.org/officeDocument/2006/relationships/notesSlide" Target="../notesSlides/notesSlide7.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4.jp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20.png"/><Relationship Id="rId5" Type="http://schemas.openxmlformats.org/officeDocument/2006/relationships/image" Target="../media/image16.jpg"/><Relationship Id="rId10" Type="http://schemas.openxmlformats.org/officeDocument/2006/relationships/image" Target="../media/image4.png"/><Relationship Id="rId4" Type="http://schemas.openxmlformats.org/officeDocument/2006/relationships/image" Target="../media/image15.jpg"/><Relationship Id="rId9" Type="http://schemas.openxmlformats.org/officeDocument/2006/relationships/image" Target="../media/image19.jpg"/></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5.jp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20.png"/><Relationship Id="rId5" Type="http://schemas.openxmlformats.org/officeDocument/2006/relationships/image" Target="../media/image16.jpg"/><Relationship Id="rId10" Type="http://schemas.openxmlformats.org/officeDocument/2006/relationships/image" Target="../media/image4.png"/><Relationship Id="rId4" Type="http://schemas.openxmlformats.org/officeDocument/2006/relationships/image" Target="../media/image14.jp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7" name="Rectangle 7176">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6" descr="white printer paper on brown wooden table">
            <a:extLst>
              <a:ext uri="{FF2B5EF4-FFF2-40B4-BE49-F238E27FC236}">
                <a16:creationId xmlns:a16="http://schemas.microsoft.com/office/drawing/2014/main" id="{42800A56-CBA1-D75F-B9EA-56FC3E5A2228}"/>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l="13449" r="4301" b="-1"/>
          <a:stretch/>
        </p:blipFill>
        <p:spPr bwMode="auto">
          <a:xfrm>
            <a:off x="60769" y="4926"/>
            <a:ext cx="845031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op secret stamp">
            <a:extLst>
              <a:ext uri="{FF2B5EF4-FFF2-40B4-BE49-F238E27FC236}">
                <a16:creationId xmlns:a16="http://schemas.microsoft.com/office/drawing/2014/main" id="{1F5D80D2-9876-236F-3A15-6E64A949E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54" r="6699"/>
          <a:stretch/>
        </p:blipFill>
        <p:spPr bwMode="auto">
          <a:xfrm>
            <a:off x="6286766" y="-26623"/>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20A655-C6EF-0D7C-9383-C4E54451F455}"/>
              </a:ext>
            </a:extLst>
          </p:cNvPr>
          <p:cNvSpPr txBox="1"/>
          <p:nvPr/>
        </p:nvSpPr>
        <p:spPr>
          <a:xfrm>
            <a:off x="742950" y="1495425"/>
            <a:ext cx="4962525" cy="34163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Ink Free"/>
                <a:ea typeface="+mn-ea"/>
                <a:cs typeface="+mn-cs"/>
              </a:rPr>
              <a:t>Year 3's Road Safety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E0D72F0-F468-1D85-9CFD-7FC7645535D9}"/>
              </a:ext>
            </a:extLst>
          </p:cNvPr>
          <p:cNvPicPr>
            <a:picLocks noChangeAspect="1"/>
          </p:cNvPicPr>
          <p:nvPr/>
        </p:nvPicPr>
        <p:blipFill>
          <a:blip r:embed="rId5"/>
          <a:stretch>
            <a:fillRect/>
          </a:stretch>
        </p:blipFill>
        <p:spPr>
          <a:xfrm>
            <a:off x="10750889" y="6375191"/>
            <a:ext cx="1198483" cy="357550"/>
          </a:xfrm>
          <a:prstGeom prst="rect">
            <a:avLst/>
          </a:prstGeom>
        </p:spPr>
      </p:pic>
      <p:pic>
        <p:nvPicPr>
          <p:cNvPr id="3" name="Picture 2" descr="Road Safety Logo">
            <a:extLst>
              <a:ext uri="{FF2B5EF4-FFF2-40B4-BE49-F238E27FC236}">
                <a16:creationId xmlns:a16="http://schemas.microsoft.com/office/drawing/2014/main" id="{0A8C1C15-7B8C-7008-0A76-DF87D4056D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142228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34AA32-2A77-D460-4802-DAC8CE890B20}"/>
              </a:ext>
            </a:extLst>
          </p:cNvPr>
          <p:cNvPicPr>
            <a:picLocks noChangeAspect="1"/>
          </p:cNvPicPr>
          <p:nvPr/>
        </p:nvPicPr>
        <p:blipFill>
          <a:blip r:embed="rId3"/>
          <a:stretch>
            <a:fillRect/>
          </a:stretch>
        </p:blipFill>
        <p:spPr>
          <a:xfrm>
            <a:off x="0" y="0"/>
            <a:ext cx="6529382" cy="6852498"/>
          </a:xfrm>
          <a:prstGeom prst="rect">
            <a:avLst/>
          </a:prstGeom>
        </p:spPr>
      </p:pic>
      <p:pic>
        <p:nvPicPr>
          <p:cNvPr id="4" name="Picture 3">
            <a:extLst>
              <a:ext uri="{FF2B5EF4-FFF2-40B4-BE49-F238E27FC236}">
                <a16:creationId xmlns:a16="http://schemas.microsoft.com/office/drawing/2014/main" id="{B28E18B6-0DD9-C13C-80DF-A4BD60A13F84}"/>
              </a:ext>
            </a:extLst>
          </p:cNvPr>
          <p:cNvPicPr>
            <a:picLocks noChangeAspect="1"/>
          </p:cNvPicPr>
          <p:nvPr/>
        </p:nvPicPr>
        <p:blipFill>
          <a:blip r:embed="rId4"/>
          <a:stretch>
            <a:fillRect/>
          </a:stretch>
        </p:blipFill>
        <p:spPr>
          <a:xfrm>
            <a:off x="10750889" y="6375191"/>
            <a:ext cx="1198483" cy="357550"/>
          </a:xfrm>
          <a:prstGeom prst="rect">
            <a:avLst/>
          </a:prstGeom>
        </p:spPr>
      </p:pic>
      <p:grpSp>
        <p:nvGrpSpPr>
          <p:cNvPr id="14" name="Group 13">
            <a:extLst>
              <a:ext uri="{FF2B5EF4-FFF2-40B4-BE49-F238E27FC236}">
                <a16:creationId xmlns:a16="http://schemas.microsoft.com/office/drawing/2014/main" id="{9A5BA011-94BF-CD49-8A01-73C08967FD89}"/>
              </a:ext>
            </a:extLst>
          </p:cNvPr>
          <p:cNvGrpSpPr/>
          <p:nvPr/>
        </p:nvGrpSpPr>
        <p:grpSpPr>
          <a:xfrm>
            <a:off x="926582" y="1115663"/>
            <a:ext cx="3338578" cy="4206916"/>
            <a:chOff x="101503" y="124939"/>
            <a:chExt cx="3338578" cy="4206916"/>
          </a:xfrm>
        </p:grpSpPr>
        <p:pic>
          <p:nvPicPr>
            <p:cNvPr id="5" name="Picture 4" descr="Free A Sheet of Paper on Top of a Brown Envelope Stock Photo">
              <a:extLst>
                <a:ext uri="{FF2B5EF4-FFF2-40B4-BE49-F238E27FC236}">
                  <a16:creationId xmlns:a16="http://schemas.microsoft.com/office/drawing/2014/main" id="{F2168EBD-6413-B56E-4BC2-65DC71364AE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3333" t="13629" r="11717" b="23408"/>
            <a:stretch/>
          </p:blipFill>
          <p:spPr bwMode="auto">
            <a:xfrm>
              <a:off x="101503" y="124939"/>
              <a:ext cx="3338578" cy="420691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AC89CE-F860-E33D-C655-22A7D0B36EEF}"/>
                </a:ext>
              </a:extLst>
            </p:cNvPr>
            <p:cNvSpPr txBox="1"/>
            <p:nvPr/>
          </p:nvSpPr>
          <p:spPr>
            <a:xfrm>
              <a:off x="683491" y="1155037"/>
              <a:ext cx="2075607" cy="2785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0" i="0" u="none" strike="noStrike" kern="1200" cap="none" spc="0" normalizeH="0" baseline="0" noProof="0" dirty="0">
                  <a:ln>
                    <a:noFill/>
                  </a:ln>
                  <a:solidFill>
                    <a:prstClr val="black"/>
                  </a:solidFill>
                  <a:effectLst/>
                  <a:uLnTx/>
                  <a:uFillTx/>
                  <a:latin typeface="Haettenschweiler" panose="020B0706040902060204" pitchFamily="34" charset="0"/>
                  <a:ea typeface="+mn-ea"/>
                  <a:cs typeface="+mn-cs"/>
                </a:rPr>
                <a:t>What do we know about these crossing types?</a:t>
              </a:r>
            </a:p>
          </p:txBody>
        </p:sp>
      </p:grpSp>
      <p:pic>
        <p:nvPicPr>
          <p:cNvPr id="9" name="Picture 8" descr="A crosswalk signal with a person walking on it&#10;&#10;Description automatically generated">
            <a:extLst>
              <a:ext uri="{FF2B5EF4-FFF2-40B4-BE49-F238E27FC236}">
                <a16:creationId xmlns:a16="http://schemas.microsoft.com/office/drawing/2014/main" id="{344E80B6-11EF-9D70-C3D1-CD6F81D4EAB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25467" y="124940"/>
            <a:ext cx="2062788" cy="30941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3" name="Picture 12" descr="A crosswalk on a street&#10;&#10;Description automatically generated">
            <a:extLst>
              <a:ext uri="{FF2B5EF4-FFF2-40B4-BE49-F238E27FC236}">
                <a16:creationId xmlns:a16="http://schemas.microsoft.com/office/drawing/2014/main" id="{0512756A-F3B2-9A38-D238-4A318C36474F}"/>
              </a:ext>
            </a:extLst>
          </p:cNvPr>
          <p:cNvPicPr>
            <a:picLocks noChangeAspect="1"/>
          </p:cNvPicPr>
          <p:nvPr/>
        </p:nvPicPr>
        <p:blipFill rotWithShape="1">
          <a:blip r:embed="rId7">
            <a:extLst>
              <a:ext uri="{28A0092B-C50C-407E-A947-70E740481C1C}">
                <a14:useLocalDpi xmlns:a14="http://schemas.microsoft.com/office/drawing/2010/main" val="0"/>
              </a:ext>
            </a:extLst>
          </a:blip>
          <a:srcRect t="6014" r="18275" b="24290"/>
          <a:stretch/>
        </p:blipFill>
        <p:spPr>
          <a:xfrm>
            <a:off x="6258508" y="3542070"/>
            <a:ext cx="2805970" cy="319067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Picture 10" descr="A traffic light on a street&#10;&#10;Description automatically generated">
            <a:extLst>
              <a:ext uri="{FF2B5EF4-FFF2-40B4-BE49-F238E27FC236}">
                <a16:creationId xmlns:a16="http://schemas.microsoft.com/office/drawing/2014/main" id="{C89AE700-3776-174D-99E5-C2E5074414F6}"/>
              </a:ext>
            </a:extLst>
          </p:cNvPr>
          <p:cNvPicPr>
            <a:picLocks noChangeAspect="1"/>
          </p:cNvPicPr>
          <p:nvPr/>
        </p:nvPicPr>
        <p:blipFill rotWithShape="1">
          <a:blip r:embed="rId8">
            <a:extLst>
              <a:ext uri="{28A0092B-C50C-407E-A947-70E740481C1C}">
                <a14:useLocalDpi xmlns:a14="http://schemas.microsoft.com/office/drawing/2010/main" val="0"/>
              </a:ext>
            </a:extLst>
          </a:blip>
          <a:srcRect l="32238" t="1119" r="4216" b="-1119"/>
          <a:stretch/>
        </p:blipFill>
        <p:spPr>
          <a:xfrm>
            <a:off x="5702971" y="124939"/>
            <a:ext cx="2937164" cy="30941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 name="Picture 1" descr="Road Safety Logo">
            <a:extLst>
              <a:ext uri="{FF2B5EF4-FFF2-40B4-BE49-F238E27FC236}">
                <a16:creationId xmlns:a16="http://schemas.microsoft.com/office/drawing/2014/main" id="{78A1B08D-EE6D-0A1E-B327-A0CC4719C9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31590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42,200+ Road Safety Lines Stock Photos, Pictures &amp; Royalty-Free Images -  iStock">
            <a:extLst>
              <a:ext uri="{FF2B5EF4-FFF2-40B4-BE49-F238E27FC236}">
                <a16:creationId xmlns:a16="http://schemas.microsoft.com/office/drawing/2014/main" id="{007E9D61-89F6-9D0F-BFC6-F682E7B950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06" r="38292" b="1"/>
          <a:stretch/>
        </p:blipFill>
        <p:spPr bwMode="auto">
          <a:xfrm>
            <a:off x="6095999" y="0"/>
            <a:ext cx="6096001" cy="6861558"/>
          </a:xfrm>
          <a:prstGeom prst="rect">
            <a:avLst/>
          </a:prstGeom>
          <a:noFill/>
          <a:extLst>
            <a:ext uri="{909E8E84-426E-40DD-AFC4-6F175D3DCCD1}">
              <a14:hiddenFill xmlns:a14="http://schemas.microsoft.com/office/drawing/2010/main">
                <a:solidFill>
                  <a:srgbClr val="FFFFFF"/>
                </a:solidFill>
              </a14:hiddenFill>
            </a:ext>
          </a:extLst>
        </p:spPr>
      </p:pic>
      <p:pic>
        <p:nvPicPr>
          <p:cNvPr id="7" name="message-notification-190034-1">
            <a:hlinkClick r:id="" action="ppaction://media"/>
            <a:extLst>
              <a:ext uri="{FF2B5EF4-FFF2-40B4-BE49-F238E27FC236}">
                <a16:creationId xmlns:a16="http://schemas.microsoft.com/office/drawing/2014/main" id="{22397393-805E-F994-529A-B71C1D9F76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39501" y="1139621"/>
            <a:ext cx="304800" cy="304800"/>
          </a:xfrm>
          <a:prstGeom prst="rect">
            <a:avLst/>
          </a:prstGeom>
        </p:spPr>
      </p:pic>
      <p:pic>
        <p:nvPicPr>
          <p:cNvPr id="4" name="Picture 3">
            <a:extLst>
              <a:ext uri="{FF2B5EF4-FFF2-40B4-BE49-F238E27FC236}">
                <a16:creationId xmlns:a16="http://schemas.microsoft.com/office/drawing/2014/main" id="{3BA95102-6547-99D9-9532-7D81DD56650A}"/>
              </a:ext>
            </a:extLst>
          </p:cNvPr>
          <p:cNvPicPr>
            <a:picLocks noChangeAspect="1"/>
          </p:cNvPicPr>
          <p:nvPr/>
        </p:nvPicPr>
        <p:blipFill>
          <a:blip r:embed="rId7"/>
          <a:stretch>
            <a:fillRect/>
          </a:stretch>
        </p:blipFill>
        <p:spPr>
          <a:xfrm>
            <a:off x="10750889" y="6375191"/>
            <a:ext cx="1198483" cy="357550"/>
          </a:xfrm>
          <a:prstGeom prst="rect">
            <a:avLst/>
          </a:prstGeom>
        </p:spPr>
      </p:pic>
      <p:pic>
        <p:nvPicPr>
          <p:cNvPr id="11" name="Picture 10" descr="Mobile phone with the message; Mission 3: Tell Me Why? GAME&#10;">
            <a:extLst>
              <a:ext uri="{FF2B5EF4-FFF2-40B4-BE49-F238E27FC236}">
                <a16:creationId xmlns:a16="http://schemas.microsoft.com/office/drawing/2014/main" id="{41F26546-6D27-5342-6D44-8EF4379F0AD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8696" b="92271" l="12821" r="90171">
                        <a14:foregroundMark x1="21414" y1="88806" x2="14530" y2="78986"/>
                        <a14:foregroundMark x1="14530" y1="78986" x2="15812" y2="11836"/>
                        <a14:foregroundMark x1="15812" y1="11836" x2="37607" y2="8937"/>
                        <a14:foregroundMark x1="37607" y1="8937" x2="83333" y2="10870"/>
                        <a14:foregroundMark x1="83333" y1="10870" x2="87607" y2="22947"/>
                        <a14:foregroundMark x1="87607" y1="22947" x2="86036" y2="75091"/>
                        <a14:foregroundMark x1="34586" y1="91118" x2="35043" y2="91304"/>
                        <a14:foregroundMark x1="13675" y1="82609" x2="31081" y2="89692"/>
                        <a14:foregroundMark x1="35043" y1="91304" x2="59402" y2="92271"/>
                        <a14:foregroundMark x1="59402" y1="92271" x2="81492" y2="91602"/>
                        <a14:foregroundMark x1="84093" y1="90124" x2="89351" y2="80279"/>
                        <a14:foregroundMark x1="88686" y1="72868" x2="88034" y2="70290"/>
                        <a14:foregroundMark x1="12821" y1="85749" x2="26303" y2="89254"/>
                        <a14:foregroundMark x1="34348" y1="91307" x2="61111" y2="91787"/>
                        <a14:foregroundMark x1="61111" y1="91787" x2="80166" y2="90772"/>
                        <a14:foregroundMark x1="83976" y1="90051" x2="87914" y2="80352"/>
                        <a14:foregroundMark x1="13675" y1="14493" x2="36325" y2="7971"/>
                        <a14:foregroundMark x1="36325" y1="7971" x2="68376" y2="9179"/>
                        <a14:foregroundMark x1="68376" y1="9179" x2="88462" y2="16184"/>
                        <a14:foregroundMark x1="88462" y1="16184" x2="87607" y2="27536"/>
                        <a14:foregroundMark x1="49573" y1="92029" x2="71368" y2="90821"/>
                        <a14:foregroundMark x1="71368" y1="90821" x2="85885" y2="80456"/>
                        <a14:foregroundMark x1="87469" y1="75018" x2="85470" y2="14251"/>
                        <a14:foregroundMark x1="13675" y1="85990" x2="19079" y2="89426"/>
                        <a14:foregroundMark x1="27778" y1="85266" x2="54701" y2="89130"/>
                        <a14:foregroundMark x1="54701" y1="89130" x2="62821" y2="86232"/>
                        <a14:foregroundMark x1="13248" y1="24155" x2="12821" y2="16667"/>
                        <a14:foregroundMark x1="74786" y1="8696" x2="87607" y2="14010"/>
                        <a14:foregroundMark x1="83814" y1="75205" x2="84188" y2="36473"/>
                        <a14:foregroundMark x1="83761" y1="80676" x2="83763" y2="80418"/>
                        <a14:foregroundMark x1="84188" y1="36473" x2="82051" y2="62319"/>
                        <a14:foregroundMark x1="86752" y1="62560" x2="85897" y2="47343"/>
                        <a14:foregroundMark x1="85897" y1="47343" x2="87179" y2="60145"/>
                        <a14:foregroundMark x1="14103" y1="22464" x2="13675" y2="16425"/>
                        <a14:foregroundMark x1="86752" y1="63285" x2="85897" y2="24155"/>
                        <a14:foregroundMark x1="85897" y1="24155" x2="86325" y2="65942"/>
                        <a14:foregroundMark x1="86325" y1="65942" x2="87179" y2="63285"/>
                        <a14:backgroundMark x1="89744" y1="82367" x2="90598" y2="74155"/>
                        <a14:backgroundMark x1="86752" y1="91787" x2="83333" y2="92754"/>
                        <a14:backgroundMark x1="91880" y1="81884" x2="89744" y2="70048"/>
                        <a14:backgroundMark x1="90171" y1="74879" x2="91026" y2="80193"/>
                        <a14:backgroundMark x1="25641" y1="93237" x2="22222" y2="92754"/>
                        <a14:backgroundMark x1="15812" y1="92029" x2="31624" y2="93478"/>
                      </a14:backgroundRemoval>
                    </a14:imgEffect>
                  </a14:imgLayer>
                </a14:imgProps>
              </a:ext>
            </a:extLst>
          </a:blip>
          <a:srcRect l="12427" t="7507" r="11739" b="7977"/>
          <a:stretch/>
        </p:blipFill>
        <p:spPr bwMode="auto">
          <a:xfrm>
            <a:off x="7872524" y="878840"/>
            <a:ext cx="2590351" cy="5108476"/>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6E4753B8-4791-0D95-D0C9-BDE74E99FE6B}"/>
              </a:ext>
            </a:extLst>
          </p:cNvPr>
          <p:cNvSpPr txBox="1"/>
          <p:nvPr/>
        </p:nvSpPr>
        <p:spPr>
          <a:xfrm>
            <a:off x="8091100" y="1611653"/>
            <a:ext cx="2153201"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0" i="0" u="sng"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Mission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Tell Me Why? GAME</a:t>
            </a:r>
          </a:p>
        </p:txBody>
      </p:sp>
      <p:pic>
        <p:nvPicPr>
          <p:cNvPr id="14" name="Picture 13" descr="A yellow square with white text&#10;&#10;Description automatically generated">
            <a:extLst>
              <a:ext uri="{FF2B5EF4-FFF2-40B4-BE49-F238E27FC236}">
                <a16:creationId xmlns:a16="http://schemas.microsoft.com/office/drawing/2014/main" id="{B30AEBAF-91F1-31F9-5F8C-F6D6D33958A1}"/>
              </a:ext>
            </a:extLst>
          </p:cNvPr>
          <p:cNvPicPr>
            <a:picLocks noChangeAspect="1"/>
          </p:cNvPicPr>
          <p:nvPr/>
        </p:nvPicPr>
        <p:blipFill rotWithShape="1">
          <a:blip r:embed="rId10">
            <a:extLst>
              <a:ext uri="{28A0092B-C50C-407E-A947-70E740481C1C}">
                <a14:useLocalDpi xmlns:a14="http://schemas.microsoft.com/office/drawing/2010/main" val="0"/>
              </a:ext>
            </a:extLst>
          </a:blip>
          <a:srcRect l="14542" t="14725" r="15489" b="11949"/>
          <a:stretch/>
        </p:blipFill>
        <p:spPr>
          <a:xfrm>
            <a:off x="1032367" y="1292021"/>
            <a:ext cx="4175369" cy="4375663"/>
          </a:xfrm>
          <a:prstGeom prst="rect">
            <a:avLst/>
          </a:prstGeom>
        </p:spPr>
      </p:pic>
      <p:pic>
        <p:nvPicPr>
          <p:cNvPr id="2" name="Picture 1" descr="Road Safety Logo">
            <a:extLst>
              <a:ext uri="{FF2B5EF4-FFF2-40B4-BE49-F238E27FC236}">
                <a16:creationId xmlns:a16="http://schemas.microsoft.com/office/drawing/2014/main" id="{1E474B0F-5AE1-6538-4977-065C5E482C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358430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w of houses with a curved road&#10;&#10;Description automatically generated">
            <a:extLst>
              <a:ext uri="{FF2B5EF4-FFF2-40B4-BE49-F238E27FC236}">
                <a16:creationId xmlns:a16="http://schemas.microsoft.com/office/drawing/2014/main" id="{C6EE39DA-D857-F317-EB31-B5D298C7BC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48330" y="764088"/>
            <a:ext cx="8053513" cy="4950698"/>
          </a:xfrm>
          <a:prstGeom prst="rect">
            <a:avLst/>
          </a:prstGeom>
          <a:ln>
            <a:noFill/>
          </a:ln>
          <a:effectLst>
            <a:softEdge rad="112500"/>
          </a:effectLst>
        </p:spPr>
      </p:pic>
      <p:sp>
        <p:nvSpPr>
          <p:cNvPr id="5" name="Title 11">
            <a:extLst>
              <a:ext uri="{FF2B5EF4-FFF2-40B4-BE49-F238E27FC236}">
                <a16:creationId xmlns:a16="http://schemas.microsoft.com/office/drawing/2014/main" id="{B529B16D-69FC-06CF-4851-8B0B8996ECC8}"/>
              </a:ext>
            </a:extLst>
          </p:cNvPr>
          <p:cNvSpPr>
            <a:spLocks noGrp="1"/>
          </p:cNvSpPr>
          <p:nvPr>
            <p:ph type="title"/>
          </p:nvPr>
        </p:nvSpPr>
        <p:spPr>
          <a:xfrm>
            <a:off x="3879700" y="5965234"/>
            <a:ext cx="3795386" cy="819914"/>
          </a:xfrm>
        </p:spPr>
        <p:txBody>
          <a:bodyPr vert="horz" lIns="91440" tIns="45720" rIns="91440" bIns="45720" rtlCol="0" anchor="b">
            <a:noAutofit/>
          </a:bodyPr>
          <a:lstStyle/>
          <a:p>
            <a:r>
              <a:rPr lang="en-US" b="1" kern="1200" cap="none" spc="0" dirty="0">
                <a:ln w="22225">
                  <a:solidFill>
                    <a:schemeClr val="accent2"/>
                  </a:solidFill>
                  <a:prstDash val="solid"/>
                </a:ln>
                <a:solidFill>
                  <a:schemeClr val="tx1"/>
                </a:solidFill>
                <a:effectLst/>
                <a:latin typeface="+mj-lt"/>
                <a:ea typeface="+mj-ea"/>
                <a:cs typeface="+mj-cs"/>
              </a:rPr>
              <a:t>On the bend</a:t>
            </a:r>
          </a:p>
        </p:txBody>
      </p:sp>
      <p:pic>
        <p:nvPicPr>
          <p:cNvPr id="7" name="Picture 6" descr="A Sheet of Paper on Top of a Brown Envelope saying, Why is it unsafe to cross here?&#10;">
            <a:extLst>
              <a:ext uri="{FF2B5EF4-FFF2-40B4-BE49-F238E27FC236}">
                <a16:creationId xmlns:a16="http://schemas.microsoft.com/office/drawing/2014/main" id="{69892F2E-8156-F42B-D9E8-14AFE573C7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33" t="13629" r="11717" b="23408"/>
          <a:stretch/>
        </p:blipFill>
        <p:spPr bwMode="auto">
          <a:xfrm>
            <a:off x="216630" y="2730675"/>
            <a:ext cx="3056871" cy="38519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8B5C840-32CD-FA06-338B-DFFEBAEA0F11}"/>
              </a:ext>
            </a:extLst>
          </p:cNvPr>
          <p:cNvSpPr txBox="1"/>
          <p:nvPr/>
        </p:nvSpPr>
        <p:spPr>
          <a:xfrm>
            <a:off x="651260" y="3695178"/>
            <a:ext cx="2029957"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900" b="0" i="0" u="none" strike="noStrike" kern="1200" cap="none" spc="0" normalizeH="0" baseline="0" noProof="0" dirty="0">
                <a:ln>
                  <a:noFill/>
                </a:ln>
                <a:solidFill>
                  <a:prstClr val="black"/>
                </a:solidFill>
                <a:effectLst/>
                <a:uLnTx/>
                <a:uFillTx/>
                <a:latin typeface="Haettenschweiler" panose="020B0706040902060204" pitchFamily="34" charset="0"/>
                <a:ea typeface="+mn-ea"/>
                <a:cs typeface="+mn-cs"/>
              </a:rPr>
              <a:t>Why is it unsafe to cross here?</a:t>
            </a:r>
          </a:p>
        </p:txBody>
      </p:sp>
      <p:pic>
        <p:nvPicPr>
          <p:cNvPr id="2" name="Picture 1">
            <a:extLst>
              <a:ext uri="{FF2B5EF4-FFF2-40B4-BE49-F238E27FC236}">
                <a16:creationId xmlns:a16="http://schemas.microsoft.com/office/drawing/2014/main" id="{C551F9C0-22EE-CEA2-65CC-833BC4EBB434}"/>
              </a:ext>
            </a:extLst>
          </p:cNvPr>
          <p:cNvPicPr>
            <a:picLocks noChangeAspect="1"/>
          </p:cNvPicPr>
          <p:nvPr/>
        </p:nvPicPr>
        <p:blipFill>
          <a:blip r:embed="rId5"/>
          <a:stretch>
            <a:fillRect/>
          </a:stretch>
        </p:blipFill>
        <p:spPr>
          <a:xfrm>
            <a:off x="10750889" y="6375191"/>
            <a:ext cx="1198483" cy="357550"/>
          </a:xfrm>
          <a:prstGeom prst="rect">
            <a:avLst/>
          </a:prstGeom>
        </p:spPr>
      </p:pic>
      <p:pic>
        <p:nvPicPr>
          <p:cNvPr id="3" name="Picture 2" descr="Road Safety Logo">
            <a:extLst>
              <a:ext uri="{FF2B5EF4-FFF2-40B4-BE49-F238E27FC236}">
                <a16:creationId xmlns:a16="http://schemas.microsoft.com/office/drawing/2014/main" id="{2AFEAC9B-76E4-E840-8462-15B8058954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2767318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rown envelope with a white card&#10;&#10;Description automatically generated">
            <a:extLst>
              <a:ext uri="{FF2B5EF4-FFF2-40B4-BE49-F238E27FC236}">
                <a16:creationId xmlns:a16="http://schemas.microsoft.com/office/drawing/2014/main" id="{A6204176-E6AC-7D33-CBA4-867673C5B655}"/>
              </a:ext>
            </a:extLst>
          </p:cNvPr>
          <p:cNvPicPr>
            <a:picLocks noChangeAspect="1"/>
          </p:cNvPicPr>
          <p:nvPr/>
        </p:nvPicPr>
        <p:blipFill>
          <a:blip r:embed="rId3"/>
          <a:stretch>
            <a:fillRect/>
          </a:stretch>
        </p:blipFill>
        <p:spPr>
          <a:xfrm>
            <a:off x="7670355" y="923327"/>
            <a:ext cx="3418923" cy="4212344"/>
          </a:xfrm>
          <a:prstGeom prst="rect">
            <a:avLst/>
          </a:prstGeom>
        </p:spPr>
      </p:pic>
      <p:pic>
        <p:nvPicPr>
          <p:cNvPr id="8" name="Picture 7" descr="A row of cars parked on a street&#10;&#10;Description automatically generated">
            <a:extLst>
              <a:ext uri="{FF2B5EF4-FFF2-40B4-BE49-F238E27FC236}">
                <a16:creationId xmlns:a16="http://schemas.microsoft.com/office/drawing/2014/main" id="{EF62CAFB-0C21-B996-D8CF-C587E5B4E3B0}"/>
              </a:ext>
            </a:extLst>
          </p:cNvPr>
          <p:cNvPicPr>
            <a:picLocks noChangeAspect="1"/>
          </p:cNvPicPr>
          <p:nvPr/>
        </p:nvPicPr>
        <p:blipFill>
          <a:blip r:embed="rId4"/>
          <a:stretch>
            <a:fillRect/>
          </a:stretch>
        </p:blipFill>
        <p:spPr>
          <a:xfrm>
            <a:off x="951977" y="638211"/>
            <a:ext cx="6079377" cy="4610194"/>
          </a:xfrm>
          <a:prstGeom prst="rect">
            <a:avLst/>
          </a:prstGeom>
        </p:spPr>
      </p:pic>
      <p:pic>
        <p:nvPicPr>
          <p:cNvPr id="10" name="Picture 9" descr="Road Safety Logo">
            <a:extLst>
              <a:ext uri="{FF2B5EF4-FFF2-40B4-BE49-F238E27FC236}">
                <a16:creationId xmlns:a16="http://schemas.microsoft.com/office/drawing/2014/main" id="{6328CBA1-FFFF-F5EE-4243-379C8CECFC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pic>
        <p:nvPicPr>
          <p:cNvPr id="11" name="Picture 10">
            <a:extLst>
              <a:ext uri="{FF2B5EF4-FFF2-40B4-BE49-F238E27FC236}">
                <a16:creationId xmlns:a16="http://schemas.microsoft.com/office/drawing/2014/main" id="{976FDECF-F6FD-84D9-3349-2DA66E6DC6CC}"/>
              </a:ext>
            </a:extLst>
          </p:cNvPr>
          <p:cNvPicPr>
            <a:picLocks noChangeAspect="1"/>
          </p:cNvPicPr>
          <p:nvPr/>
        </p:nvPicPr>
        <p:blipFill>
          <a:blip r:embed="rId6"/>
          <a:stretch>
            <a:fillRect/>
          </a:stretch>
        </p:blipFill>
        <p:spPr>
          <a:xfrm>
            <a:off x="10750889" y="6375191"/>
            <a:ext cx="1198483" cy="357550"/>
          </a:xfrm>
          <a:prstGeom prst="rect">
            <a:avLst/>
          </a:prstGeom>
        </p:spPr>
      </p:pic>
      <p:sp>
        <p:nvSpPr>
          <p:cNvPr id="12" name="Title 11">
            <a:extLst>
              <a:ext uri="{FF2B5EF4-FFF2-40B4-BE49-F238E27FC236}">
                <a16:creationId xmlns:a16="http://schemas.microsoft.com/office/drawing/2014/main" id="{46862170-364F-6DC2-63F4-DD4611FFFEDE}"/>
              </a:ext>
            </a:extLst>
          </p:cNvPr>
          <p:cNvSpPr txBox="1">
            <a:spLocks/>
          </p:cNvSpPr>
          <p:nvPr/>
        </p:nvSpPr>
        <p:spPr>
          <a:xfrm>
            <a:off x="838200" y="5517895"/>
            <a:ext cx="9235727" cy="81991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dirty="0">
                <a:ln w="22225">
                  <a:solidFill>
                    <a:schemeClr val="accent2"/>
                  </a:solidFill>
                  <a:prstDash val="solid"/>
                </a:ln>
                <a:solidFill>
                  <a:schemeClr val="tx1">
                    <a:lumMod val="85000"/>
                    <a:lumOff val="15000"/>
                  </a:schemeClr>
                </a:solidFill>
              </a:rPr>
              <a:t>Between parked cars</a:t>
            </a:r>
          </a:p>
        </p:txBody>
      </p:sp>
      <p:sp>
        <p:nvSpPr>
          <p:cNvPr id="14" name="Title 13">
            <a:extLst>
              <a:ext uri="{FF2B5EF4-FFF2-40B4-BE49-F238E27FC236}">
                <a16:creationId xmlns:a16="http://schemas.microsoft.com/office/drawing/2014/main" id="{51E175C1-7289-951D-46C3-378B14A038ED}"/>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872426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a:extLst>
              <a:ext uri="{FF2B5EF4-FFF2-40B4-BE49-F238E27FC236}">
                <a16:creationId xmlns:a16="http://schemas.microsoft.com/office/drawing/2014/main" id="{B529B16D-69FC-06CF-4851-8B0B8996ECC8}"/>
              </a:ext>
            </a:extLst>
          </p:cNvPr>
          <p:cNvSpPr>
            <a:spLocks noGrp="1"/>
          </p:cNvSpPr>
          <p:nvPr>
            <p:ph type="title"/>
          </p:nvPr>
        </p:nvSpPr>
        <p:spPr>
          <a:xfrm>
            <a:off x="4366385" y="5872481"/>
            <a:ext cx="4890930" cy="819914"/>
          </a:xfrm>
        </p:spPr>
        <p:txBody>
          <a:bodyPr vert="horz" lIns="91440" tIns="45720" rIns="91440" bIns="45720" rtlCol="0" anchor="b">
            <a:noAutofit/>
          </a:bodyPr>
          <a:lstStyle/>
          <a:p>
            <a:pPr>
              <a:lnSpc>
                <a:spcPct val="90000"/>
              </a:lnSpc>
              <a:spcBef>
                <a:spcPct val="0"/>
              </a:spcBef>
              <a:spcAft>
                <a:spcPts val="600"/>
              </a:spcAft>
            </a:pPr>
            <a:r>
              <a:rPr lang="en-US" b="1" cap="none" spc="0" dirty="0">
                <a:ln w="22225">
                  <a:solidFill>
                    <a:schemeClr val="accent2"/>
                  </a:solidFill>
                  <a:prstDash val="solid"/>
                </a:ln>
                <a:solidFill>
                  <a:schemeClr val="tx1">
                    <a:lumMod val="85000"/>
                    <a:lumOff val="15000"/>
                  </a:schemeClr>
                </a:solidFill>
                <a:effectLst/>
                <a:latin typeface="+mj-lt"/>
                <a:ea typeface="+mj-ea"/>
                <a:cs typeface="+mj-cs"/>
              </a:rPr>
              <a:t>On a hill</a:t>
            </a:r>
          </a:p>
        </p:txBody>
      </p:sp>
      <p:pic>
        <p:nvPicPr>
          <p:cNvPr id="7" name="Picture 6" descr=" A Sheet of Paper on Top of a Brown Envelope Why is it unsafe to cross here?&#10;">
            <a:extLst>
              <a:ext uri="{FF2B5EF4-FFF2-40B4-BE49-F238E27FC236}">
                <a16:creationId xmlns:a16="http://schemas.microsoft.com/office/drawing/2014/main" id="{69892F2E-8156-F42B-D9E8-14AFE573C7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33" t="13629" r="11717" b="23408"/>
          <a:stretch/>
        </p:blipFill>
        <p:spPr bwMode="auto">
          <a:xfrm>
            <a:off x="216631" y="2972509"/>
            <a:ext cx="2864952" cy="36101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8B5C840-32CD-FA06-338B-DFFEBAEA0F11}"/>
              </a:ext>
            </a:extLst>
          </p:cNvPr>
          <p:cNvSpPr txBox="1"/>
          <p:nvPr/>
        </p:nvSpPr>
        <p:spPr>
          <a:xfrm>
            <a:off x="651260" y="3837042"/>
            <a:ext cx="1995693"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900" b="0" i="0" u="none" strike="noStrike" kern="1200" cap="none" spc="0" normalizeH="0" baseline="0" noProof="0" dirty="0">
                <a:ln>
                  <a:noFill/>
                </a:ln>
                <a:solidFill>
                  <a:prstClr val="black"/>
                </a:solidFill>
                <a:effectLst/>
                <a:uLnTx/>
                <a:uFillTx/>
                <a:latin typeface="Haettenschweiler" panose="020B0706040902060204" pitchFamily="34" charset="0"/>
                <a:ea typeface="+mn-ea"/>
                <a:cs typeface="+mn-cs"/>
              </a:rPr>
              <a:t>Why is it unsafe to cross here?</a:t>
            </a:r>
          </a:p>
        </p:txBody>
      </p:sp>
      <p:pic>
        <p:nvPicPr>
          <p:cNvPr id="2" name="Picture 1">
            <a:extLst>
              <a:ext uri="{FF2B5EF4-FFF2-40B4-BE49-F238E27FC236}">
                <a16:creationId xmlns:a16="http://schemas.microsoft.com/office/drawing/2014/main" id="{4E30DBE6-C5A6-464C-62AF-83651BB53E7C}"/>
              </a:ext>
            </a:extLst>
          </p:cNvPr>
          <p:cNvPicPr>
            <a:picLocks noChangeAspect="1"/>
          </p:cNvPicPr>
          <p:nvPr/>
        </p:nvPicPr>
        <p:blipFill>
          <a:blip r:embed="rId4"/>
          <a:stretch>
            <a:fillRect/>
          </a:stretch>
        </p:blipFill>
        <p:spPr>
          <a:xfrm>
            <a:off x="10750889" y="6375191"/>
            <a:ext cx="1198483" cy="357550"/>
          </a:xfrm>
          <a:prstGeom prst="rect">
            <a:avLst/>
          </a:prstGeom>
        </p:spPr>
      </p:pic>
      <p:pic>
        <p:nvPicPr>
          <p:cNvPr id="6" name="Picture 5" descr="A street with houses and trees&#10;&#10;Description automatically generated">
            <a:extLst>
              <a:ext uri="{FF2B5EF4-FFF2-40B4-BE49-F238E27FC236}">
                <a16:creationId xmlns:a16="http://schemas.microsoft.com/office/drawing/2014/main" id="{89A70466-8DEB-835F-080B-246F8ED950B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67325" y="985519"/>
            <a:ext cx="7076950" cy="4721224"/>
          </a:xfrm>
          <a:prstGeom prst="rect">
            <a:avLst/>
          </a:prstGeom>
          <a:ln>
            <a:noFill/>
          </a:ln>
          <a:effectLst>
            <a:softEdge rad="112500"/>
          </a:effectLst>
        </p:spPr>
      </p:pic>
      <p:pic>
        <p:nvPicPr>
          <p:cNvPr id="3" name="Picture 2" descr="Road Safety Logo">
            <a:extLst>
              <a:ext uri="{FF2B5EF4-FFF2-40B4-BE49-F238E27FC236}">
                <a16:creationId xmlns:a16="http://schemas.microsoft.com/office/drawing/2014/main" id="{46EAD6B4-5896-4492-05CC-05B762D8BB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3377945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5B7D38C-4975-0006-A3DD-D0D0AD39C512}"/>
              </a:ext>
            </a:extLst>
          </p:cNvPr>
          <p:cNvSpPr/>
          <p:nvPr/>
        </p:nvSpPr>
        <p:spPr>
          <a:xfrm>
            <a:off x="0" y="0"/>
            <a:ext cx="8277726" cy="685368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white card in a brown envelope&#10;&#10;Description automatically generated">
            <a:extLst>
              <a:ext uri="{FF2B5EF4-FFF2-40B4-BE49-F238E27FC236}">
                <a16:creationId xmlns:a16="http://schemas.microsoft.com/office/drawing/2014/main" id="{17B3B264-A81C-0410-4560-47EA0026F69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3125" t="14866" r="12734" b="22956"/>
          <a:stretch/>
        </p:blipFill>
        <p:spPr bwMode="auto">
          <a:xfrm>
            <a:off x="8464118" y="188635"/>
            <a:ext cx="3485254" cy="54377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A87EA6-059C-F186-0DEF-70C6CBD8BB45}"/>
              </a:ext>
            </a:extLst>
          </p:cNvPr>
          <p:cNvSpPr txBox="1"/>
          <p:nvPr/>
        </p:nvSpPr>
        <p:spPr>
          <a:xfrm>
            <a:off x="9210558" y="1250907"/>
            <a:ext cx="222940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Haettenschweiler" panose="020B0706040902060204" pitchFamily="34" charset="0"/>
                <a:ea typeface="+mn-ea"/>
                <a:cs typeface="+mn-cs"/>
              </a:rPr>
              <a:t>Be Bright, Be Seen!</a:t>
            </a:r>
          </a:p>
        </p:txBody>
      </p:sp>
      <p:pic>
        <p:nvPicPr>
          <p:cNvPr id="3" name="Picture 2">
            <a:extLst>
              <a:ext uri="{FF2B5EF4-FFF2-40B4-BE49-F238E27FC236}">
                <a16:creationId xmlns:a16="http://schemas.microsoft.com/office/drawing/2014/main" id="{1A4878DC-9DA5-8540-4457-F964C65D67A8}"/>
              </a:ext>
            </a:extLst>
          </p:cNvPr>
          <p:cNvPicPr>
            <a:picLocks noChangeAspect="1"/>
          </p:cNvPicPr>
          <p:nvPr/>
        </p:nvPicPr>
        <p:blipFill>
          <a:blip r:embed="rId4"/>
          <a:stretch>
            <a:fillRect/>
          </a:stretch>
        </p:blipFill>
        <p:spPr>
          <a:xfrm>
            <a:off x="10750889" y="6375191"/>
            <a:ext cx="1198483" cy="357550"/>
          </a:xfrm>
          <a:prstGeom prst="rect">
            <a:avLst/>
          </a:prstGeom>
        </p:spPr>
      </p:pic>
      <p:pic>
        <p:nvPicPr>
          <p:cNvPr id="8" name="Picture 7" descr="A person walking across a crosswalk at night&#10;&#10;Description automatically generated">
            <a:extLst>
              <a:ext uri="{FF2B5EF4-FFF2-40B4-BE49-F238E27FC236}">
                <a16:creationId xmlns:a16="http://schemas.microsoft.com/office/drawing/2014/main" id="{55DEA6B4-B3C7-9D55-FBCA-E53E85E6795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03515" y="208836"/>
            <a:ext cx="5099103" cy="3504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A child holding a colorful umbrella&#10;&#10;Description automatically generated">
            <a:extLst>
              <a:ext uri="{FF2B5EF4-FFF2-40B4-BE49-F238E27FC236}">
                <a16:creationId xmlns:a16="http://schemas.microsoft.com/office/drawing/2014/main" id="{508F8688-D587-8178-7ACC-469CA380EF9B}"/>
              </a:ext>
            </a:extLst>
          </p:cNvPr>
          <p:cNvPicPr>
            <a:picLocks noChangeAspect="1"/>
          </p:cNvPicPr>
          <p:nvPr/>
        </p:nvPicPr>
        <p:blipFill rotWithShape="1">
          <a:blip r:embed="rId6">
            <a:extLst>
              <a:ext uri="{28A0092B-C50C-407E-A947-70E740481C1C}">
                <a14:useLocalDpi xmlns:a14="http://schemas.microsoft.com/office/drawing/2010/main" val="0"/>
              </a:ext>
            </a:extLst>
          </a:blip>
          <a:srcRect l="36275" r="3051"/>
          <a:stretch/>
        </p:blipFill>
        <p:spPr>
          <a:xfrm>
            <a:off x="184136" y="3978092"/>
            <a:ext cx="2510537" cy="2754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A child wearing a backpack&#10;&#10;Description automatically generated">
            <a:extLst>
              <a:ext uri="{FF2B5EF4-FFF2-40B4-BE49-F238E27FC236}">
                <a16:creationId xmlns:a16="http://schemas.microsoft.com/office/drawing/2014/main" id="{C4D9B85B-F509-FF56-E11D-B88EB00B64B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183181" y="4403195"/>
            <a:ext cx="2618938" cy="1735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A yellow triangle shaped tag with silver chain&#10;&#10;Description automatically generated">
            <a:extLst>
              <a:ext uri="{FF2B5EF4-FFF2-40B4-BE49-F238E27FC236}">
                <a16:creationId xmlns:a16="http://schemas.microsoft.com/office/drawing/2014/main" id="{B4DDC8F0-5CF5-4E84-C730-2166FF31DA80}"/>
              </a:ext>
            </a:extLst>
          </p:cNvPr>
          <p:cNvPicPr>
            <a:picLocks noChangeAspect="1"/>
          </p:cNvPicPr>
          <p:nvPr/>
        </p:nvPicPr>
        <p:blipFill>
          <a:blip r:embed="rId8">
            <a:extLst>
              <a:ext uri="{28A0092B-C50C-407E-A947-70E740481C1C}">
                <a14:useLocalDpi xmlns:a14="http://schemas.microsoft.com/office/drawing/2010/main" val="0"/>
              </a:ext>
            </a:extLst>
          </a:blip>
          <a:srcRect l="1131" r="1131"/>
          <a:stretch/>
        </p:blipFill>
        <p:spPr>
          <a:xfrm>
            <a:off x="6290628" y="3978092"/>
            <a:ext cx="1873817" cy="2671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descr="Road Safety Logo">
            <a:extLst>
              <a:ext uri="{FF2B5EF4-FFF2-40B4-BE49-F238E27FC236}">
                <a16:creationId xmlns:a16="http://schemas.microsoft.com/office/drawing/2014/main" id="{762277C1-112D-805F-AB03-897E2B5DFE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42556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59E42A-C0EC-FB38-81B1-15DB0E2529F3}"/>
              </a:ext>
            </a:extLst>
          </p:cNvPr>
          <p:cNvPicPr>
            <a:picLocks noChangeAspect="1"/>
          </p:cNvPicPr>
          <p:nvPr/>
        </p:nvPicPr>
        <p:blipFill>
          <a:blip r:embed="rId5"/>
          <a:stretch>
            <a:fillRect/>
          </a:stretch>
        </p:blipFill>
        <p:spPr>
          <a:xfrm>
            <a:off x="3912914" y="-3558"/>
            <a:ext cx="8279086" cy="6852498"/>
          </a:xfrm>
          <a:prstGeom prst="rect">
            <a:avLst/>
          </a:prstGeom>
        </p:spPr>
      </p:pic>
      <p:pic>
        <p:nvPicPr>
          <p:cNvPr id="3" name="Picture 2">
            <a:extLst>
              <a:ext uri="{FF2B5EF4-FFF2-40B4-BE49-F238E27FC236}">
                <a16:creationId xmlns:a16="http://schemas.microsoft.com/office/drawing/2014/main" id="{1A4878DC-9DA5-8540-4457-F964C65D67A8}"/>
              </a:ext>
            </a:extLst>
          </p:cNvPr>
          <p:cNvPicPr>
            <a:picLocks noChangeAspect="1"/>
          </p:cNvPicPr>
          <p:nvPr/>
        </p:nvPicPr>
        <p:blipFill>
          <a:blip r:embed="rId6"/>
          <a:stretch>
            <a:fillRect/>
          </a:stretch>
        </p:blipFill>
        <p:spPr>
          <a:xfrm>
            <a:off x="10750889" y="6375191"/>
            <a:ext cx="1198483" cy="357550"/>
          </a:xfrm>
          <a:prstGeom prst="rect">
            <a:avLst/>
          </a:prstGeom>
        </p:spPr>
      </p:pic>
      <p:pic>
        <p:nvPicPr>
          <p:cNvPr id="2" name="Picture 6" descr="42,200+ Road Safety Lines Stock Photos, Pictures &amp; Royalty-Free Images -  iStock">
            <a:extLst>
              <a:ext uri="{FF2B5EF4-FFF2-40B4-BE49-F238E27FC236}">
                <a16:creationId xmlns:a16="http://schemas.microsoft.com/office/drawing/2014/main" id="{A5B04B08-0F4F-5CA8-BCD9-38C850E5D4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406" r="38292" b="1"/>
          <a:stretch/>
        </p:blipFill>
        <p:spPr bwMode="auto">
          <a:xfrm>
            <a:off x="0" y="-3558"/>
            <a:ext cx="4119327" cy="6861558"/>
          </a:xfrm>
          <a:prstGeom prst="rect">
            <a:avLst/>
          </a:prstGeom>
          <a:noFill/>
          <a:extLst>
            <a:ext uri="{909E8E84-426E-40DD-AFC4-6F175D3DCCD1}">
              <a14:hiddenFill xmlns:a14="http://schemas.microsoft.com/office/drawing/2010/main">
                <a:solidFill>
                  <a:srgbClr val="FFFFFF"/>
                </a:solidFill>
              </a14:hiddenFill>
            </a:ext>
          </a:extLst>
        </p:spPr>
      </p:pic>
      <p:pic>
        <p:nvPicPr>
          <p:cNvPr id="5" name="message-notification-190034-1">
            <a:hlinkClick r:id="" action="ppaction://media"/>
            <a:extLst>
              <a:ext uri="{FF2B5EF4-FFF2-40B4-BE49-F238E27FC236}">
                <a16:creationId xmlns:a16="http://schemas.microsoft.com/office/drawing/2014/main" id="{03F832EC-7037-42C3-DF91-4B7A12FC3E0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408172" y="1160448"/>
            <a:ext cx="406400" cy="406400"/>
          </a:xfrm>
          <a:prstGeom prst="rect">
            <a:avLst/>
          </a:prstGeom>
        </p:spPr>
      </p:pic>
      <p:pic>
        <p:nvPicPr>
          <p:cNvPr id="6" name="Picture 5" descr="A close-up of a cell phone&#10;&#10;Description automatically generated">
            <a:extLst>
              <a:ext uri="{FF2B5EF4-FFF2-40B4-BE49-F238E27FC236}">
                <a16:creationId xmlns:a16="http://schemas.microsoft.com/office/drawing/2014/main" id="{CAEEA885-D955-A5E6-11C5-EDD8BB3432E7}"/>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8696" b="92271" l="12821" r="90171">
                        <a14:foregroundMark x1="21414" y1="88806" x2="14530" y2="78986"/>
                        <a14:foregroundMark x1="14530" y1="78986" x2="15812" y2="11836"/>
                        <a14:foregroundMark x1="15812" y1="11836" x2="37607" y2="8937"/>
                        <a14:foregroundMark x1="37607" y1="8937" x2="83333" y2="10870"/>
                        <a14:foregroundMark x1="83333" y1="10870" x2="87607" y2="22947"/>
                        <a14:foregroundMark x1="87607" y1="22947" x2="86036" y2="75091"/>
                        <a14:foregroundMark x1="34586" y1="91118" x2="35043" y2="91304"/>
                        <a14:foregroundMark x1="13675" y1="82609" x2="31081" y2="89692"/>
                        <a14:foregroundMark x1="35043" y1="91304" x2="59402" y2="92271"/>
                        <a14:foregroundMark x1="59402" y1="92271" x2="81492" y2="91602"/>
                        <a14:foregroundMark x1="84093" y1="90124" x2="89351" y2="80279"/>
                        <a14:foregroundMark x1="88686" y1="72868" x2="88034" y2="70290"/>
                        <a14:foregroundMark x1="12821" y1="85749" x2="26303" y2="89254"/>
                        <a14:foregroundMark x1="34348" y1="91307" x2="61111" y2="91787"/>
                        <a14:foregroundMark x1="61111" y1="91787" x2="80166" y2="90772"/>
                        <a14:foregroundMark x1="83976" y1="90051" x2="87914" y2="80352"/>
                        <a14:foregroundMark x1="13675" y1="14493" x2="36325" y2="7971"/>
                        <a14:foregroundMark x1="36325" y1="7971" x2="68376" y2="9179"/>
                        <a14:foregroundMark x1="68376" y1="9179" x2="88462" y2="16184"/>
                        <a14:foregroundMark x1="88462" y1="16184" x2="87607" y2="27536"/>
                        <a14:foregroundMark x1="49573" y1="92029" x2="71368" y2="90821"/>
                        <a14:foregroundMark x1="71368" y1="90821" x2="85885" y2="80456"/>
                        <a14:foregroundMark x1="87469" y1="75018" x2="85470" y2="14251"/>
                        <a14:foregroundMark x1="13675" y1="85990" x2="19079" y2="89426"/>
                        <a14:foregroundMark x1="27778" y1="85266" x2="54701" y2="89130"/>
                        <a14:foregroundMark x1="54701" y1="89130" x2="62821" y2="86232"/>
                        <a14:foregroundMark x1="13248" y1="24155" x2="12821" y2="16667"/>
                        <a14:foregroundMark x1="74786" y1="8696" x2="87607" y2="14010"/>
                        <a14:foregroundMark x1="83814" y1="75205" x2="84188" y2="36473"/>
                        <a14:foregroundMark x1="83761" y1="80676" x2="83763" y2="80418"/>
                        <a14:foregroundMark x1="84188" y1="36473" x2="82051" y2="62319"/>
                        <a14:foregroundMark x1="86752" y1="62560" x2="85897" y2="47343"/>
                        <a14:foregroundMark x1="85897" y1="47343" x2="87179" y2="60145"/>
                        <a14:foregroundMark x1="14103" y1="22464" x2="13675" y2="16425"/>
                        <a14:foregroundMark x1="86752" y1="63285" x2="85897" y2="24155"/>
                        <a14:foregroundMark x1="85897" y1="24155" x2="86325" y2="65942"/>
                        <a14:foregroundMark x1="86325" y1="65942" x2="87179" y2="63285"/>
                        <a14:backgroundMark x1="89744" y1="82367" x2="90598" y2="74155"/>
                        <a14:backgroundMark x1="86752" y1="91787" x2="83333" y2="92754"/>
                        <a14:backgroundMark x1="91880" y1="81884" x2="89744" y2="70048"/>
                        <a14:backgroundMark x1="90171" y1="74879" x2="91026" y2="80193"/>
                        <a14:backgroundMark x1="25641" y1="93237" x2="22222" y2="92754"/>
                        <a14:backgroundMark x1="15812" y1="92029" x2="31624" y2="93478"/>
                      </a14:backgroundRemoval>
                    </a14:imgEffect>
                  </a14:imgLayer>
                </a14:imgProps>
              </a:ext>
            </a:extLst>
          </a:blip>
          <a:srcRect l="12427" t="7507" r="11739" b="7977"/>
          <a:stretch/>
        </p:blipFill>
        <p:spPr bwMode="auto">
          <a:xfrm>
            <a:off x="469262" y="1005497"/>
            <a:ext cx="2664626" cy="5108476"/>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0DE822BA-5AA0-7489-C20B-E1D169D49B81}"/>
              </a:ext>
            </a:extLst>
          </p:cNvPr>
          <p:cNvSpPr txBox="1"/>
          <p:nvPr/>
        </p:nvSpPr>
        <p:spPr>
          <a:xfrm>
            <a:off x="603505" y="1721799"/>
            <a:ext cx="2441448"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sng" strike="noStrike" kern="1200" cap="none" spc="0" normalizeH="0" baseline="0" noProof="0" dirty="0">
                <a:ln>
                  <a:noFill/>
                </a:ln>
                <a:solidFill>
                  <a:prstClr val="black"/>
                </a:solidFill>
                <a:effectLst/>
                <a:uLnTx/>
                <a:uFillTx/>
                <a:latin typeface="Berlin Sans FB Demi" panose="020E0802020502020306" pitchFamily="34" charset="0"/>
              </a:rPr>
              <a:t>Mission </a:t>
            </a:r>
            <a:r>
              <a:rPr lang="en-GB" sz="3500" b="1" u="sng" dirty="0">
                <a:solidFill>
                  <a:prstClr val="black"/>
                </a:solidFill>
                <a:latin typeface="Berlin Sans FB Demi" panose="020E0802020502020306" pitchFamily="34" charset="0"/>
              </a:rPr>
              <a:t>4</a:t>
            </a:r>
            <a:r>
              <a:rPr kumimoji="0" lang="en-GB" sz="3500" b="1" i="0" u="sng" strike="noStrike" kern="1200" cap="none" spc="0" normalizeH="0" baseline="0" noProof="0" dirty="0">
                <a:ln>
                  <a:noFill/>
                </a:ln>
                <a:solidFill>
                  <a:prstClr val="black"/>
                </a:solidFill>
                <a:effectLst/>
                <a:uLnTx/>
                <a:uFillTx/>
                <a:latin typeface="Berlin Sans FB Demi" panose="020E0802020502020306"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300" b="1" dirty="0">
                <a:solidFill>
                  <a:prstClr val="black"/>
                </a:solidFill>
                <a:latin typeface="Berlin Sans FB Demi" panose="020E0802020502020306" pitchFamily="34" charset="0"/>
              </a:rPr>
              <a:t>How do reflective strips work?</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3100" b="1" i="0" strike="noStrike" kern="1200" cap="none" spc="0" normalizeH="0" baseline="0" noProof="0" dirty="0">
              <a:ln>
                <a:noFill/>
              </a:ln>
              <a:solidFill>
                <a:prstClr val="black"/>
              </a:solidFill>
              <a:effectLst/>
              <a:uLnTx/>
              <a:uFillTx/>
              <a:latin typeface="Berlin Sans FB Demi" panose="020E0802020502020306"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100" b="1" i="0" strike="noStrike" kern="1200" cap="none" spc="0" normalizeH="0" baseline="0" noProof="0" dirty="0">
                <a:ln>
                  <a:noFill/>
                </a:ln>
                <a:solidFill>
                  <a:prstClr val="black"/>
                </a:solidFill>
                <a:effectLst/>
                <a:uLnTx/>
                <a:uFillTx/>
                <a:latin typeface="Berlin Sans FB Demi" panose="020E0802020502020306" pitchFamily="34" charset="0"/>
              </a:rPr>
              <a:t>Video</a:t>
            </a:r>
            <a:r>
              <a:rPr lang="en-GB" sz="3100" b="1" dirty="0">
                <a:solidFill>
                  <a:prstClr val="black"/>
                </a:solidFill>
                <a:latin typeface="Berlin Sans FB Demi" panose="020E0802020502020306" pitchFamily="34" charset="0"/>
              </a:rPr>
              <a:t> </a:t>
            </a:r>
            <a:r>
              <a:rPr kumimoji="0" lang="en-GB" sz="3100" b="1" i="0" strike="noStrike" kern="1200" cap="none" spc="0" normalizeH="0" noProof="0" dirty="0">
                <a:ln>
                  <a:noFill/>
                </a:ln>
                <a:solidFill>
                  <a:prstClr val="black"/>
                </a:solidFill>
                <a:effectLst/>
                <a:uLnTx/>
                <a:uFillTx/>
                <a:latin typeface="Berlin Sans FB Demi" panose="020E0802020502020306" pitchFamily="34" charset="0"/>
              </a:rPr>
              <a:t>time…</a:t>
            </a:r>
            <a:endParaRPr kumimoji="0" lang="en-GB" sz="3100" b="1" i="0" strike="noStrike" kern="1200" cap="none" spc="0" normalizeH="0" baseline="0" noProof="0" dirty="0">
              <a:ln>
                <a:noFill/>
              </a:ln>
              <a:solidFill>
                <a:prstClr val="black"/>
              </a:solidFill>
              <a:effectLst/>
              <a:uLnTx/>
              <a:uFillTx/>
              <a:latin typeface="Berlin Sans FB Demi" panose="020E0802020502020306" pitchFamily="34" charset="0"/>
            </a:endParaRPr>
          </a:p>
        </p:txBody>
      </p:sp>
      <p:pic>
        <p:nvPicPr>
          <p:cNvPr id="13" name="Picture 12" descr="Reflective light">
            <a:hlinkClick r:id="rId11"/>
            <a:extLst>
              <a:ext uri="{FF2B5EF4-FFF2-40B4-BE49-F238E27FC236}">
                <a16:creationId xmlns:a16="http://schemas.microsoft.com/office/drawing/2014/main" id="{FF1E2BE0-1C4C-53C2-5BD5-D1AF8A011A14}"/>
              </a:ext>
            </a:extLst>
          </p:cNvPr>
          <p:cNvPicPr>
            <a:picLocks noChangeAspect="1"/>
          </p:cNvPicPr>
          <p:nvPr/>
        </p:nvPicPr>
        <p:blipFill>
          <a:blip r:embed="rId12"/>
          <a:stretch>
            <a:fillRect/>
          </a:stretch>
        </p:blipFill>
        <p:spPr>
          <a:xfrm>
            <a:off x="4534310" y="1005497"/>
            <a:ext cx="7340876" cy="4107094"/>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descr="A orange hand with a smiling face&#10;&#10;Description automatically generated">
            <a:extLst>
              <a:ext uri="{FF2B5EF4-FFF2-40B4-BE49-F238E27FC236}">
                <a16:creationId xmlns:a16="http://schemas.microsoft.com/office/drawing/2014/main" id="{75CE8633-2460-1DEA-7328-86D1B27F62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93968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hild sitting in a car seat&#10;&#10;Description automatically generated">
            <a:extLst>
              <a:ext uri="{FF2B5EF4-FFF2-40B4-BE49-F238E27FC236}">
                <a16:creationId xmlns:a16="http://schemas.microsoft.com/office/drawing/2014/main" id="{419F2EDD-34CD-0E4B-9F14-7E93F9BA79F7}"/>
              </a:ext>
            </a:extLst>
          </p:cNvPr>
          <p:cNvPicPr>
            <a:picLocks noChangeAspect="1"/>
          </p:cNvPicPr>
          <p:nvPr/>
        </p:nvPicPr>
        <p:blipFill rotWithShape="1">
          <a:blip r:embed="rId3">
            <a:extLst>
              <a:ext uri="{28A0092B-C50C-407E-A947-70E740481C1C}">
                <a14:useLocalDpi xmlns:a14="http://schemas.microsoft.com/office/drawing/2010/main" val="0"/>
              </a:ext>
            </a:extLst>
          </a:blip>
          <a:srcRect l="30485" t="945" r="18169" b="-945"/>
          <a:stretch/>
        </p:blipFill>
        <p:spPr>
          <a:xfrm>
            <a:off x="1327759" y="438337"/>
            <a:ext cx="4603572" cy="5981326"/>
          </a:xfrm>
          <a:prstGeom prst="rect">
            <a:avLst/>
          </a:prstGeom>
          <a:ln>
            <a:noFill/>
          </a:ln>
          <a:effectLst>
            <a:softEdge rad="112500"/>
          </a:effectLst>
        </p:spPr>
      </p:pic>
      <p:grpSp>
        <p:nvGrpSpPr>
          <p:cNvPr id="16" name="Group 15" descr="warning zone back ground">
            <a:extLst>
              <a:ext uri="{FF2B5EF4-FFF2-40B4-BE49-F238E27FC236}">
                <a16:creationId xmlns:a16="http://schemas.microsoft.com/office/drawing/2014/main" id="{BF3B17ED-A3A3-9F97-1B91-685B8C74CC25}"/>
              </a:ext>
            </a:extLst>
          </p:cNvPr>
          <p:cNvGrpSpPr/>
          <p:nvPr/>
        </p:nvGrpSpPr>
        <p:grpSpPr>
          <a:xfrm>
            <a:off x="7721599" y="10"/>
            <a:ext cx="4470399" cy="6861558"/>
            <a:chOff x="7721599" y="10"/>
            <a:chExt cx="4470399" cy="6861558"/>
          </a:xfrm>
        </p:grpSpPr>
        <p:pic>
          <p:nvPicPr>
            <p:cNvPr id="4102" name="Picture 6" descr="42,200+ Road Safety Lines Stock Photos, Pictures &amp; Royalty-Free Images -  iStock">
              <a:extLst>
                <a:ext uri="{FF2B5EF4-FFF2-40B4-BE49-F238E27FC236}">
                  <a16:creationId xmlns:a16="http://schemas.microsoft.com/office/drawing/2014/main" id="{886BC059-0D0A-4378-3E66-4C77276DEA11}"/>
                </a:ext>
              </a:extLst>
            </p:cNvPr>
            <p:cNvPicPr>
              <a:picLocks noChangeAspect="1" noChangeArrowheads="1"/>
            </p:cNvPicPr>
            <p:nvPr/>
          </p:nvPicPr>
          <p:blipFill>
            <a:blip r:embed="rId4">
              <a:extLst>
                <a:ext uri="{28A0092B-C50C-407E-A947-70E740481C1C}">
                  <a14:useLocalDpi xmlns:a14="http://schemas.microsoft.com/office/drawing/2010/main"/>
                </a:ext>
              </a:extLst>
            </a:blip>
            <a:srcRect l="2406" r="38292" b="1"/>
            <a:stretch/>
          </p:blipFill>
          <p:spPr bwMode="auto">
            <a:xfrm>
              <a:off x="7721599" y="10"/>
              <a:ext cx="4470399" cy="68615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 A Sheet of Paper on Top of a Brown Envelope; Are you tall enough to NOT be in a car booster seat?&#10;">
              <a:extLst>
                <a:ext uri="{FF2B5EF4-FFF2-40B4-BE49-F238E27FC236}">
                  <a16:creationId xmlns:a16="http://schemas.microsoft.com/office/drawing/2014/main" id="{E6EDB0D9-510E-5718-E9F0-BBE3AF5CF24D}"/>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13125" t="14866" r="12734" b="22956"/>
            <a:stretch/>
          </p:blipFill>
          <p:spPr bwMode="auto">
            <a:xfrm>
              <a:off x="8362949" y="1059191"/>
              <a:ext cx="3195897" cy="49862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58B360C-91EB-F6BB-4D8E-FEC69921BB96}"/>
                </a:ext>
              </a:extLst>
            </p:cNvPr>
            <p:cNvSpPr txBox="1"/>
            <p:nvPr/>
          </p:nvSpPr>
          <p:spPr>
            <a:xfrm>
              <a:off x="8949818" y="1974807"/>
              <a:ext cx="2229404"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200" b="0" i="0" u="none" strike="noStrike" kern="1200" cap="none" spc="0" normalizeH="0" baseline="0" noProof="0" dirty="0">
                  <a:ln>
                    <a:noFill/>
                  </a:ln>
                  <a:solidFill>
                    <a:prstClr val="black"/>
                  </a:solidFill>
                  <a:effectLst/>
                  <a:uLnTx/>
                  <a:uFillTx/>
                  <a:latin typeface="Haettenschweiler" panose="020B0706040902060204" pitchFamily="34" charset="0"/>
                  <a:ea typeface="+mn-ea"/>
                  <a:cs typeface="+mn-cs"/>
                </a:rPr>
                <a:t>Are you tall enough to NOT be in a car booster seat?</a:t>
              </a:r>
            </a:p>
          </p:txBody>
        </p:sp>
      </p:grpSp>
      <p:pic>
        <p:nvPicPr>
          <p:cNvPr id="17" name="Picture 16">
            <a:extLst>
              <a:ext uri="{FF2B5EF4-FFF2-40B4-BE49-F238E27FC236}">
                <a16:creationId xmlns:a16="http://schemas.microsoft.com/office/drawing/2014/main" id="{0851722C-962B-0C01-0A29-C4D98646E496}"/>
              </a:ext>
            </a:extLst>
          </p:cNvPr>
          <p:cNvPicPr>
            <a:picLocks noChangeAspect="1"/>
          </p:cNvPicPr>
          <p:nvPr/>
        </p:nvPicPr>
        <p:blipFill>
          <a:blip r:embed="rId6"/>
          <a:stretch>
            <a:fillRect/>
          </a:stretch>
        </p:blipFill>
        <p:spPr>
          <a:xfrm>
            <a:off x="10750889" y="6375191"/>
            <a:ext cx="1198483" cy="357550"/>
          </a:xfrm>
          <a:prstGeom prst="rect">
            <a:avLst/>
          </a:prstGeom>
        </p:spPr>
      </p:pic>
      <p:pic>
        <p:nvPicPr>
          <p:cNvPr id="2" name="Picture 1" descr="A orange hand with a smiling face&#10;&#10;Description automatically generated">
            <a:extLst>
              <a:ext uri="{FF2B5EF4-FFF2-40B4-BE49-F238E27FC236}">
                <a16:creationId xmlns:a16="http://schemas.microsoft.com/office/drawing/2014/main" id="{EF4EBCFF-EE15-E5C9-CFB2-BC11762ED2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2816676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FAA0365-6887-612C-A544-FC936AF0A536}"/>
              </a:ext>
            </a:extLst>
          </p:cNvPr>
          <p:cNvSpPr/>
          <p:nvPr/>
        </p:nvSpPr>
        <p:spPr>
          <a:xfrm>
            <a:off x="650442" y="3607089"/>
            <a:ext cx="5833044" cy="2209800"/>
          </a:xfrm>
          <a:prstGeom prst="rect">
            <a:avLst/>
          </a:prstGeom>
          <a:gradFill>
            <a:gsLst>
              <a:gs pos="0">
                <a:srgbClr val="FFFF00"/>
              </a:gs>
              <a:gs pos="74000">
                <a:schemeClr val="accent2">
                  <a:lumMod val="40000"/>
                  <a:lumOff val="60000"/>
                </a:schemeClr>
              </a:gs>
              <a:gs pos="37000">
                <a:schemeClr val="accent4">
                  <a:lumMod val="40000"/>
                  <a:lumOff val="60000"/>
                </a:schemeClr>
              </a:gs>
              <a:gs pos="100000">
                <a:schemeClr val="accent2">
                  <a:lumMod val="75000"/>
                </a:schemeClr>
              </a:gs>
            </a:gsLst>
            <a:lin ang="5400000" scaled="1"/>
          </a:grad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D0A61F1-1BEE-09D8-C595-7DCDC28CDAC8}"/>
              </a:ext>
            </a:extLst>
          </p:cNvPr>
          <p:cNvPicPr>
            <a:picLocks noChangeAspect="1"/>
          </p:cNvPicPr>
          <p:nvPr/>
        </p:nvPicPr>
        <p:blipFill>
          <a:blip r:embed="rId3"/>
          <a:stretch>
            <a:fillRect/>
          </a:stretch>
        </p:blipFill>
        <p:spPr>
          <a:xfrm>
            <a:off x="10750889" y="6375191"/>
            <a:ext cx="1198483" cy="357550"/>
          </a:xfrm>
          <a:prstGeom prst="rect">
            <a:avLst/>
          </a:prstGeom>
        </p:spPr>
      </p:pic>
      <p:pic>
        <p:nvPicPr>
          <p:cNvPr id="10" name="Picture 9" descr="A measuring tape with planets and a cartoon astronaut&#10;&#10;Description automatically generated">
            <a:extLst>
              <a:ext uri="{FF2B5EF4-FFF2-40B4-BE49-F238E27FC236}">
                <a16:creationId xmlns:a16="http://schemas.microsoft.com/office/drawing/2014/main" id="{F7D302E8-A15B-A21C-B419-23F13E5B3A68}"/>
              </a:ext>
            </a:extLst>
          </p:cNvPr>
          <p:cNvPicPr>
            <a:picLocks noChangeAspect="1"/>
          </p:cNvPicPr>
          <p:nvPr/>
        </p:nvPicPr>
        <p:blipFill rotWithShape="1">
          <a:blip r:embed="rId4">
            <a:extLst>
              <a:ext uri="{28A0092B-C50C-407E-A947-70E740481C1C}">
                <a14:useLocalDpi xmlns:a14="http://schemas.microsoft.com/office/drawing/2010/main" val="0"/>
              </a:ext>
            </a:extLst>
          </a:blip>
          <a:srcRect l="2450" t="5616" r="2450"/>
          <a:stretch/>
        </p:blipFill>
        <p:spPr>
          <a:xfrm>
            <a:off x="7634898" y="322010"/>
            <a:ext cx="3383164" cy="5691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533AE436-011C-B4F5-1974-7511D2335BFB}"/>
              </a:ext>
            </a:extLst>
          </p:cNvPr>
          <p:cNvSpPr/>
          <p:nvPr/>
        </p:nvSpPr>
        <p:spPr>
          <a:xfrm>
            <a:off x="650442" y="788997"/>
            <a:ext cx="5833044" cy="2209800"/>
          </a:xfrm>
          <a:prstGeom prst="rect">
            <a:avLst/>
          </a:prstGeom>
          <a:gradFill>
            <a:gsLst>
              <a:gs pos="0">
                <a:srgbClr val="FFFF00"/>
              </a:gs>
              <a:gs pos="74000">
                <a:schemeClr val="accent2">
                  <a:lumMod val="40000"/>
                  <a:lumOff val="60000"/>
                </a:schemeClr>
              </a:gs>
              <a:gs pos="37000">
                <a:schemeClr val="accent4">
                  <a:lumMod val="40000"/>
                  <a:lumOff val="60000"/>
                </a:schemeClr>
              </a:gs>
              <a:gs pos="100000">
                <a:schemeClr val="accent2">
                  <a:lumMod val="75000"/>
                </a:schemeClr>
              </a:gs>
            </a:gsLst>
            <a:lin ang="5400000" scaled="1"/>
          </a:grad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8895216-BB68-FED0-E486-3F0ADAE34DE2}"/>
              </a:ext>
            </a:extLst>
          </p:cNvPr>
          <p:cNvSpPr txBox="1"/>
          <p:nvPr/>
        </p:nvSpPr>
        <p:spPr>
          <a:xfrm>
            <a:off x="536142" y="884845"/>
            <a:ext cx="5947344" cy="4836196"/>
          </a:xfrm>
          <a:prstGeom prst="rect">
            <a:avLst/>
          </a:prstGeom>
          <a:noFill/>
        </p:spPr>
        <p:txBody>
          <a:bodyPr wrap="square" rtlCol="0">
            <a:spAutoFit/>
          </a:bodyPr>
          <a:lstStyle/>
          <a:p>
            <a:pPr marR="0" lvl="0" algn="ctr" defTabSz="914400" rtl="0" eaLnBrk="1" fontAlgn="auto" latinLnBrk="0" hangingPunct="1">
              <a:lnSpc>
                <a:spcPct val="90000"/>
              </a:lnSpc>
              <a:spcBef>
                <a:spcPts val="1000"/>
              </a:spcBef>
              <a:spcAft>
                <a:spcPts val="0"/>
              </a:spcAft>
              <a:buClrTx/>
              <a:buSzTx/>
              <a:tabLst/>
              <a:defRPr/>
            </a:pPr>
            <a:r>
              <a:rPr kumimoji="0" lang="en-GB" sz="3600" b="0" i="0" u="none" strike="noStrike" kern="1200" cap="none" spc="0" normalizeH="0" baseline="0" noProof="0" dirty="0">
                <a:ln>
                  <a:noFill/>
                </a:ln>
                <a:effectLst/>
                <a:uLnTx/>
                <a:uFillTx/>
                <a:ea typeface="+mn-ea"/>
                <a:cs typeface="+mn-cs"/>
              </a:rPr>
              <a:t>Children must use a child car booster seat until they are </a:t>
            </a:r>
            <a:r>
              <a:rPr kumimoji="0" lang="en-GB" sz="3600" b="1" i="0" u="sng" strike="noStrike" kern="1200" cap="none" spc="0" normalizeH="0" baseline="0" noProof="0" dirty="0">
                <a:ln>
                  <a:noFill/>
                </a:ln>
                <a:effectLst/>
                <a:uLnTx/>
                <a:uFillTx/>
                <a:ea typeface="+mn-ea"/>
                <a:cs typeface="+mn-cs"/>
              </a:rPr>
              <a:t>12 years </a:t>
            </a:r>
            <a:r>
              <a:rPr kumimoji="0" lang="en-GB" sz="3600" b="0" i="0" u="none" strike="noStrike" kern="1200" cap="none" spc="0" normalizeH="0" baseline="0" noProof="0" dirty="0">
                <a:ln>
                  <a:noFill/>
                </a:ln>
                <a:effectLst/>
                <a:uLnTx/>
                <a:uFillTx/>
                <a:ea typeface="+mn-ea"/>
                <a:cs typeface="+mn-cs"/>
              </a:rPr>
              <a:t>old or </a:t>
            </a:r>
            <a:r>
              <a:rPr kumimoji="0" lang="en-GB" sz="3600" b="1" i="0" u="sng" strike="noStrike" kern="1200" cap="none" spc="0" normalizeH="0" baseline="0" noProof="0" dirty="0">
                <a:ln>
                  <a:noFill/>
                </a:ln>
                <a:effectLst/>
                <a:uLnTx/>
                <a:uFillTx/>
                <a:ea typeface="+mn-ea"/>
                <a:cs typeface="+mn-cs"/>
              </a:rPr>
              <a:t>135</a:t>
            </a:r>
            <a:r>
              <a:rPr kumimoji="0" lang="en-GB" sz="3600" b="0" i="0" u="none" strike="noStrike" kern="1200" cap="none" spc="0" normalizeH="0" baseline="0" noProof="0" dirty="0">
                <a:ln>
                  <a:noFill/>
                </a:ln>
                <a:effectLst/>
                <a:uLnTx/>
                <a:uFillTx/>
                <a:ea typeface="+mn-ea"/>
                <a:cs typeface="+mn-cs"/>
              </a:rPr>
              <a:t> centimetres tall, whichever comes first.</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3600" b="0" i="0" u="none" strike="noStrike" kern="1200" cap="none" spc="0" normalizeH="0" baseline="0" noProof="0" dirty="0">
              <a:ln>
                <a:noFill/>
              </a:ln>
              <a:effectLst/>
              <a:uLnTx/>
              <a:uFillTx/>
              <a:ea typeface="+mn-ea"/>
              <a:cs typeface="+mn-cs"/>
            </a:endParaRPr>
          </a:p>
          <a:p>
            <a:pPr marR="0" lvl="0" algn="ctr" defTabSz="914400" rtl="0" eaLnBrk="1" fontAlgn="auto" latinLnBrk="0" hangingPunct="1">
              <a:lnSpc>
                <a:spcPct val="90000"/>
              </a:lnSpc>
              <a:spcBef>
                <a:spcPts val="1000"/>
              </a:spcBef>
              <a:spcAft>
                <a:spcPts val="0"/>
              </a:spcAft>
              <a:buClrTx/>
              <a:buSzTx/>
              <a:tabLst/>
              <a:defRPr/>
            </a:pPr>
            <a:r>
              <a:rPr kumimoji="0" lang="en-GB" sz="3600" b="0" i="0" u="none" strike="noStrike" kern="1200" cap="none" spc="0" normalizeH="0" baseline="0" noProof="0" dirty="0">
                <a:ln>
                  <a:noFill/>
                </a:ln>
                <a:effectLst/>
                <a:uLnTx/>
                <a:uFillTx/>
                <a:ea typeface="+mn-ea"/>
                <a:cs typeface="+mn-cs"/>
              </a:rPr>
              <a:t>Sitting in the back of the car in your car seat is the safest, as there is likely to be less impact.</a:t>
            </a:r>
          </a:p>
        </p:txBody>
      </p:sp>
      <p:pic>
        <p:nvPicPr>
          <p:cNvPr id="2" name="Picture 1" descr="Road Safety Logo">
            <a:extLst>
              <a:ext uri="{FF2B5EF4-FFF2-40B4-BE49-F238E27FC236}">
                <a16:creationId xmlns:a16="http://schemas.microsoft.com/office/drawing/2014/main" id="{A5EF1E72-3C8C-CC85-CA27-5086C5D8C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777975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6" descr="42,200+ Road Safety Lines Stock Photos, Pictures &amp; Royalty-Free Images -  iStock">
            <a:extLst>
              <a:ext uri="{FF2B5EF4-FFF2-40B4-BE49-F238E27FC236}">
                <a16:creationId xmlns:a16="http://schemas.microsoft.com/office/drawing/2014/main" id="{F0482931-2981-CB66-DE15-5DA7E670C60C}"/>
              </a:ext>
            </a:extLst>
          </p:cNvPr>
          <p:cNvPicPr>
            <a:picLocks noChangeAspect="1" noChangeArrowheads="1"/>
          </p:cNvPicPr>
          <p:nvPr/>
        </p:nvPicPr>
        <p:blipFill>
          <a:blip r:embed="rId5">
            <a:extLst>
              <a:ext uri="{28A0092B-C50C-407E-A947-70E740481C1C}">
                <a14:useLocalDpi xmlns:a14="http://schemas.microsoft.com/office/drawing/2010/main"/>
              </a:ext>
            </a:extLst>
          </a:blip>
          <a:srcRect l="2406" r="38292" b="1"/>
          <a:stretch/>
        </p:blipFill>
        <p:spPr bwMode="auto">
          <a:xfrm>
            <a:off x="7973478" y="10"/>
            <a:ext cx="4218519" cy="6861558"/>
          </a:xfrm>
          <a:prstGeom prst="rect">
            <a:avLst/>
          </a:prstGeom>
          <a:noFill/>
          <a:extLst>
            <a:ext uri="{909E8E84-426E-40DD-AFC4-6F175D3DCCD1}">
              <a14:hiddenFill xmlns:a14="http://schemas.microsoft.com/office/drawing/2010/main">
                <a:solidFill>
                  <a:srgbClr val="FFFFFF"/>
                </a:solidFill>
              </a14:hiddenFill>
            </a:ext>
          </a:extLst>
        </p:spPr>
      </p:pic>
      <p:pic>
        <p:nvPicPr>
          <p:cNvPr id="8" name="message-notification-190034-1">
            <a:hlinkClick r:id="" action="ppaction://media"/>
            <a:extLst>
              <a:ext uri="{FF2B5EF4-FFF2-40B4-BE49-F238E27FC236}">
                <a16:creationId xmlns:a16="http://schemas.microsoft.com/office/drawing/2014/main" id="{470087C0-B9D9-33F0-4C1C-A6132D45D1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79935" y="1448292"/>
            <a:ext cx="304800" cy="304800"/>
          </a:xfrm>
          <a:prstGeom prst="rect">
            <a:avLst/>
          </a:prstGeom>
        </p:spPr>
      </p:pic>
      <p:pic>
        <p:nvPicPr>
          <p:cNvPr id="9" name="Picture 8" descr="mobile phone with message Mission 4:&#10;Do any of these children need to be in a car seat? &#10;">
            <a:extLst>
              <a:ext uri="{FF2B5EF4-FFF2-40B4-BE49-F238E27FC236}">
                <a16:creationId xmlns:a16="http://schemas.microsoft.com/office/drawing/2014/main" id="{0F6A3AD0-6041-5F35-BA71-BF7D188FD8C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8696" b="92271" l="12821" r="90171">
                        <a14:foregroundMark x1="21414" y1="88806" x2="14530" y2="78986"/>
                        <a14:foregroundMark x1="14530" y1="78986" x2="15812" y2="11836"/>
                        <a14:foregroundMark x1="15812" y1="11836" x2="37607" y2="8937"/>
                        <a14:foregroundMark x1="37607" y1="8937" x2="83333" y2="10870"/>
                        <a14:foregroundMark x1="83333" y1="10870" x2="87607" y2="22947"/>
                        <a14:foregroundMark x1="87607" y1="22947" x2="86036" y2="75091"/>
                        <a14:foregroundMark x1="34586" y1="91118" x2="35043" y2="91304"/>
                        <a14:foregroundMark x1="13675" y1="82609" x2="31081" y2="89692"/>
                        <a14:foregroundMark x1="35043" y1="91304" x2="59402" y2="92271"/>
                        <a14:foregroundMark x1="59402" y1="92271" x2="81492" y2="91602"/>
                        <a14:foregroundMark x1="84093" y1="90124" x2="89351" y2="80279"/>
                        <a14:foregroundMark x1="88686" y1="72868" x2="88034" y2="70290"/>
                        <a14:foregroundMark x1="12821" y1="85749" x2="26303" y2="89254"/>
                        <a14:foregroundMark x1="34348" y1="91307" x2="61111" y2="91787"/>
                        <a14:foregroundMark x1="61111" y1="91787" x2="80166" y2="90772"/>
                        <a14:foregroundMark x1="83976" y1="90051" x2="87914" y2="80352"/>
                        <a14:foregroundMark x1="13675" y1="14493" x2="36325" y2="7971"/>
                        <a14:foregroundMark x1="36325" y1="7971" x2="68376" y2="9179"/>
                        <a14:foregroundMark x1="68376" y1="9179" x2="88462" y2="16184"/>
                        <a14:foregroundMark x1="88462" y1="16184" x2="87607" y2="27536"/>
                        <a14:foregroundMark x1="49573" y1="92029" x2="71368" y2="90821"/>
                        <a14:foregroundMark x1="71368" y1="90821" x2="85885" y2="80456"/>
                        <a14:foregroundMark x1="87469" y1="75018" x2="85470" y2="14251"/>
                        <a14:foregroundMark x1="13675" y1="85990" x2="19079" y2="89426"/>
                        <a14:foregroundMark x1="27778" y1="85266" x2="54701" y2="89130"/>
                        <a14:foregroundMark x1="54701" y1="89130" x2="62821" y2="86232"/>
                        <a14:foregroundMark x1="13248" y1="24155" x2="12821" y2="16667"/>
                        <a14:foregroundMark x1="74786" y1="8696" x2="87607" y2="14010"/>
                        <a14:foregroundMark x1="83814" y1="75205" x2="84188" y2="36473"/>
                        <a14:foregroundMark x1="83761" y1="80676" x2="83763" y2="80418"/>
                        <a14:foregroundMark x1="84188" y1="36473" x2="82051" y2="62319"/>
                        <a14:foregroundMark x1="86752" y1="62560" x2="85897" y2="47343"/>
                        <a14:foregroundMark x1="85897" y1="47343" x2="87179" y2="60145"/>
                        <a14:foregroundMark x1="14103" y1="22464" x2="13675" y2="16425"/>
                        <a14:foregroundMark x1="86752" y1="63285" x2="85897" y2="24155"/>
                        <a14:foregroundMark x1="85897" y1="24155" x2="86325" y2="65942"/>
                        <a14:foregroundMark x1="86325" y1="65942" x2="87179" y2="63285"/>
                        <a14:backgroundMark x1="89744" y1="82367" x2="90598" y2="74155"/>
                        <a14:backgroundMark x1="86752" y1="91787" x2="83333" y2="92754"/>
                        <a14:backgroundMark x1="91880" y1="81884" x2="89744" y2="70048"/>
                        <a14:backgroundMark x1="90171" y1="74879" x2="91026" y2="80193"/>
                        <a14:backgroundMark x1="25641" y1="93237" x2="22222" y2="92754"/>
                        <a14:backgroundMark x1="15812" y1="92029" x2="31624" y2="93478"/>
                      </a14:backgroundRemoval>
                    </a14:imgEffect>
                  </a14:imgLayer>
                </a14:imgProps>
              </a:ext>
            </a:extLst>
          </a:blip>
          <a:srcRect l="12427" t="7507" r="11739" b="7977"/>
          <a:stretch/>
        </p:blipFill>
        <p:spPr bwMode="auto">
          <a:xfrm>
            <a:off x="8799443" y="991316"/>
            <a:ext cx="2590351" cy="5108476"/>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C94AD9A8-F9F1-C966-4123-542296162083}"/>
              </a:ext>
            </a:extLst>
          </p:cNvPr>
          <p:cNvSpPr txBox="1"/>
          <p:nvPr/>
        </p:nvSpPr>
        <p:spPr>
          <a:xfrm>
            <a:off x="8980341" y="1611387"/>
            <a:ext cx="2153201"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0" i="0" u="sng"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Mission 4:</a:t>
            </a:r>
          </a:p>
          <a:p>
            <a:pPr lvl="0"/>
            <a:r>
              <a:rPr lang="en-GB" sz="3400" dirty="0">
                <a:solidFill>
                  <a:prstClr val="black"/>
                </a:solidFill>
                <a:latin typeface="Berlin Sans FB Demi" panose="020E0802020502020306" pitchFamily="34" charset="0"/>
              </a:rPr>
              <a:t>Do any of these children need to be in a car seat? </a:t>
            </a:r>
          </a:p>
        </p:txBody>
      </p:sp>
      <p:pic>
        <p:nvPicPr>
          <p:cNvPr id="4" name="Picture 3" descr="A group of children standing in front of a building&#10;&#10;Description automatically generated">
            <a:extLst>
              <a:ext uri="{FF2B5EF4-FFF2-40B4-BE49-F238E27FC236}">
                <a16:creationId xmlns:a16="http://schemas.microsoft.com/office/drawing/2014/main" id="{2182372D-D71A-0656-3E86-9F60C74E2F66}"/>
              </a:ext>
            </a:extLst>
          </p:cNvPr>
          <p:cNvPicPr>
            <a:picLocks noChangeAspect="1"/>
          </p:cNvPicPr>
          <p:nvPr/>
        </p:nvPicPr>
        <p:blipFill rotWithShape="1">
          <a:blip r:embed="rId9">
            <a:extLst>
              <a:ext uri="{28A0092B-C50C-407E-A947-70E740481C1C}">
                <a14:useLocalDpi xmlns:a14="http://schemas.microsoft.com/office/drawing/2010/main" val="0"/>
              </a:ext>
            </a:extLst>
          </a:blip>
          <a:srcRect l="27508" t="26695" r="7754" b="6941"/>
          <a:stretch/>
        </p:blipFill>
        <p:spPr>
          <a:xfrm>
            <a:off x="326972" y="795196"/>
            <a:ext cx="7372759" cy="529029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Speech Bubble: Rectangle with Corners Rounded 10">
            <a:extLst>
              <a:ext uri="{FF2B5EF4-FFF2-40B4-BE49-F238E27FC236}">
                <a16:creationId xmlns:a16="http://schemas.microsoft.com/office/drawing/2014/main" id="{7104F93E-E816-B5BF-E0CC-4D3D9F1BBBC8}"/>
              </a:ext>
            </a:extLst>
          </p:cNvPr>
          <p:cNvSpPr/>
          <p:nvPr/>
        </p:nvSpPr>
        <p:spPr>
          <a:xfrm>
            <a:off x="408626" y="1790669"/>
            <a:ext cx="726509" cy="451489"/>
          </a:xfrm>
          <a:prstGeom prst="wedgeRoundRectCallout">
            <a:avLst>
              <a:gd name="adj1" fmla="val -7040"/>
              <a:gd name="adj2" fmla="val 87469"/>
              <a:gd name="adj3" fmla="val 16667"/>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2" name="TextBox 11">
            <a:extLst>
              <a:ext uri="{FF2B5EF4-FFF2-40B4-BE49-F238E27FC236}">
                <a16:creationId xmlns:a16="http://schemas.microsoft.com/office/drawing/2014/main" id="{0318FCD1-4BA4-CFD7-514C-2C0F7ACAAF01}"/>
              </a:ext>
            </a:extLst>
          </p:cNvPr>
          <p:cNvSpPr txBox="1"/>
          <p:nvPr/>
        </p:nvSpPr>
        <p:spPr>
          <a:xfrm>
            <a:off x="387468" y="1815189"/>
            <a:ext cx="893906" cy="369332"/>
          </a:xfrm>
          <a:prstGeom prst="rect">
            <a:avLst/>
          </a:prstGeom>
          <a:noFill/>
        </p:spPr>
        <p:txBody>
          <a:bodyPr wrap="square" rtlCol="0">
            <a:spAutoFit/>
          </a:bodyPr>
          <a:lstStyle/>
          <a:p>
            <a:r>
              <a:rPr lang="en-GB" b="1" dirty="0"/>
              <a:t>119cm </a:t>
            </a:r>
          </a:p>
        </p:txBody>
      </p:sp>
      <p:sp>
        <p:nvSpPr>
          <p:cNvPr id="13" name="Speech Bubble: Rectangle with Corners Rounded 12">
            <a:extLst>
              <a:ext uri="{FF2B5EF4-FFF2-40B4-BE49-F238E27FC236}">
                <a16:creationId xmlns:a16="http://schemas.microsoft.com/office/drawing/2014/main" id="{884BB1C1-274D-D81F-396F-D854F1CD3459}"/>
              </a:ext>
            </a:extLst>
          </p:cNvPr>
          <p:cNvSpPr/>
          <p:nvPr/>
        </p:nvSpPr>
        <p:spPr>
          <a:xfrm>
            <a:off x="1364227" y="1306434"/>
            <a:ext cx="726509" cy="451489"/>
          </a:xfrm>
          <a:prstGeom prst="wedgeRoundRectCallout">
            <a:avLst>
              <a:gd name="adj1" fmla="val -7040"/>
              <a:gd name="adj2" fmla="val 87469"/>
              <a:gd name="adj3" fmla="val 16667"/>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4" name="TextBox 13">
            <a:extLst>
              <a:ext uri="{FF2B5EF4-FFF2-40B4-BE49-F238E27FC236}">
                <a16:creationId xmlns:a16="http://schemas.microsoft.com/office/drawing/2014/main" id="{43927F40-C907-395D-BA43-2FAD4D8F1BA3}"/>
              </a:ext>
            </a:extLst>
          </p:cNvPr>
          <p:cNvSpPr txBox="1"/>
          <p:nvPr/>
        </p:nvSpPr>
        <p:spPr>
          <a:xfrm>
            <a:off x="1333019" y="1316606"/>
            <a:ext cx="893906" cy="369332"/>
          </a:xfrm>
          <a:prstGeom prst="rect">
            <a:avLst/>
          </a:prstGeom>
          <a:noFill/>
        </p:spPr>
        <p:txBody>
          <a:bodyPr wrap="square" rtlCol="0">
            <a:spAutoFit/>
          </a:bodyPr>
          <a:lstStyle/>
          <a:p>
            <a:r>
              <a:rPr lang="en-GB" b="1" dirty="0"/>
              <a:t>128cm </a:t>
            </a:r>
          </a:p>
        </p:txBody>
      </p:sp>
      <p:sp>
        <p:nvSpPr>
          <p:cNvPr id="15" name="Speech Bubble: Rectangle with Corners Rounded 14">
            <a:extLst>
              <a:ext uri="{FF2B5EF4-FFF2-40B4-BE49-F238E27FC236}">
                <a16:creationId xmlns:a16="http://schemas.microsoft.com/office/drawing/2014/main" id="{E524EEB6-8CCF-0459-B46A-EB91A1DF9083}"/>
              </a:ext>
            </a:extLst>
          </p:cNvPr>
          <p:cNvSpPr/>
          <p:nvPr/>
        </p:nvSpPr>
        <p:spPr>
          <a:xfrm>
            <a:off x="2326380" y="1374946"/>
            <a:ext cx="726509" cy="451489"/>
          </a:xfrm>
          <a:prstGeom prst="wedgeRoundRectCallout">
            <a:avLst>
              <a:gd name="adj1" fmla="val -7040"/>
              <a:gd name="adj2" fmla="val 87469"/>
              <a:gd name="adj3" fmla="val 16667"/>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6" name="Speech Bubble: Rectangle with Corners Rounded 15">
            <a:extLst>
              <a:ext uri="{FF2B5EF4-FFF2-40B4-BE49-F238E27FC236}">
                <a16:creationId xmlns:a16="http://schemas.microsoft.com/office/drawing/2014/main" id="{AB47B974-C511-E3BE-A643-2A1AFD74F27E}"/>
              </a:ext>
            </a:extLst>
          </p:cNvPr>
          <p:cNvSpPr/>
          <p:nvPr/>
        </p:nvSpPr>
        <p:spPr>
          <a:xfrm>
            <a:off x="3326637" y="955617"/>
            <a:ext cx="726509" cy="451489"/>
          </a:xfrm>
          <a:prstGeom prst="wedgeRoundRectCallout">
            <a:avLst>
              <a:gd name="adj1" fmla="val -7040"/>
              <a:gd name="adj2" fmla="val 87469"/>
              <a:gd name="adj3" fmla="val 16667"/>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7" name="Speech Bubble: Rectangle with Corners Rounded 16">
            <a:extLst>
              <a:ext uri="{FF2B5EF4-FFF2-40B4-BE49-F238E27FC236}">
                <a16:creationId xmlns:a16="http://schemas.microsoft.com/office/drawing/2014/main" id="{2F8855A4-DC10-64A1-E8F7-CF3790C8A55E}"/>
              </a:ext>
            </a:extLst>
          </p:cNvPr>
          <p:cNvSpPr/>
          <p:nvPr/>
        </p:nvSpPr>
        <p:spPr>
          <a:xfrm>
            <a:off x="4543292" y="896587"/>
            <a:ext cx="726509" cy="451489"/>
          </a:xfrm>
          <a:prstGeom prst="wedgeRoundRectCallout">
            <a:avLst>
              <a:gd name="adj1" fmla="val -7040"/>
              <a:gd name="adj2" fmla="val 87469"/>
              <a:gd name="adj3" fmla="val 16667"/>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8" name="Speech Bubble: Rectangle with Corners Rounded 17">
            <a:extLst>
              <a:ext uri="{FF2B5EF4-FFF2-40B4-BE49-F238E27FC236}">
                <a16:creationId xmlns:a16="http://schemas.microsoft.com/office/drawing/2014/main" id="{1228EA70-6232-DCFB-C2FF-179E58739E89}"/>
              </a:ext>
            </a:extLst>
          </p:cNvPr>
          <p:cNvSpPr/>
          <p:nvPr/>
        </p:nvSpPr>
        <p:spPr>
          <a:xfrm>
            <a:off x="5536876" y="1200977"/>
            <a:ext cx="726509" cy="451489"/>
          </a:xfrm>
          <a:prstGeom prst="wedgeRoundRectCallout">
            <a:avLst>
              <a:gd name="adj1" fmla="val -7040"/>
              <a:gd name="adj2" fmla="val 87469"/>
              <a:gd name="adj3" fmla="val 16667"/>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9" name="Speech Bubble: Rectangle with Corners Rounded 18">
            <a:extLst>
              <a:ext uri="{FF2B5EF4-FFF2-40B4-BE49-F238E27FC236}">
                <a16:creationId xmlns:a16="http://schemas.microsoft.com/office/drawing/2014/main" id="{6CD859CD-57A7-E1D8-0F48-028A917F1378}"/>
              </a:ext>
            </a:extLst>
          </p:cNvPr>
          <p:cNvSpPr/>
          <p:nvPr/>
        </p:nvSpPr>
        <p:spPr>
          <a:xfrm>
            <a:off x="6523842" y="1288832"/>
            <a:ext cx="726509" cy="418363"/>
          </a:xfrm>
          <a:prstGeom prst="wedgeRoundRectCallout">
            <a:avLst>
              <a:gd name="adj1" fmla="val -7040"/>
              <a:gd name="adj2" fmla="val 87469"/>
              <a:gd name="adj3" fmla="val 16667"/>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0" name="TextBox 19">
            <a:extLst>
              <a:ext uri="{FF2B5EF4-FFF2-40B4-BE49-F238E27FC236}">
                <a16:creationId xmlns:a16="http://schemas.microsoft.com/office/drawing/2014/main" id="{6ED3BE3E-F621-CEBF-1A87-2C887107FAA7}"/>
              </a:ext>
            </a:extLst>
          </p:cNvPr>
          <p:cNvSpPr txBox="1"/>
          <p:nvPr/>
        </p:nvSpPr>
        <p:spPr>
          <a:xfrm>
            <a:off x="2285759" y="1426721"/>
            <a:ext cx="893906" cy="369332"/>
          </a:xfrm>
          <a:prstGeom prst="rect">
            <a:avLst/>
          </a:prstGeom>
          <a:noFill/>
        </p:spPr>
        <p:txBody>
          <a:bodyPr wrap="square" rtlCol="0">
            <a:spAutoFit/>
          </a:bodyPr>
          <a:lstStyle/>
          <a:p>
            <a:r>
              <a:rPr lang="en-GB" b="1" dirty="0"/>
              <a:t>125cm </a:t>
            </a:r>
          </a:p>
        </p:txBody>
      </p:sp>
      <p:sp>
        <p:nvSpPr>
          <p:cNvPr id="21" name="TextBox 20">
            <a:extLst>
              <a:ext uri="{FF2B5EF4-FFF2-40B4-BE49-F238E27FC236}">
                <a16:creationId xmlns:a16="http://schemas.microsoft.com/office/drawing/2014/main" id="{5314F95C-58D3-6EDE-BE62-40BA13F860B2}"/>
              </a:ext>
            </a:extLst>
          </p:cNvPr>
          <p:cNvSpPr txBox="1"/>
          <p:nvPr/>
        </p:nvSpPr>
        <p:spPr>
          <a:xfrm>
            <a:off x="3300232" y="996695"/>
            <a:ext cx="893906" cy="369332"/>
          </a:xfrm>
          <a:prstGeom prst="rect">
            <a:avLst/>
          </a:prstGeom>
          <a:noFill/>
        </p:spPr>
        <p:txBody>
          <a:bodyPr wrap="square" rtlCol="0">
            <a:spAutoFit/>
          </a:bodyPr>
          <a:lstStyle/>
          <a:p>
            <a:r>
              <a:rPr lang="en-GB" b="1" dirty="0"/>
              <a:t>136cm </a:t>
            </a:r>
          </a:p>
        </p:txBody>
      </p:sp>
      <p:sp>
        <p:nvSpPr>
          <p:cNvPr id="22" name="TextBox 21">
            <a:extLst>
              <a:ext uri="{FF2B5EF4-FFF2-40B4-BE49-F238E27FC236}">
                <a16:creationId xmlns:a16="http://schemas.microsoft.com/office/drawing/2014/main" id="{C3403096-7743-E47B-6694-8551C2307A68}"/>
              </a:ext>
            </a:extLst>
          </p:cNvPr>
          <p:cNvSpPr txBox="1"/>
          <p:nvPr/>
        </p:nvSpPr>
        <p:spPr>
          <a:xfrm>
            <a:off x="4482404" y="960352"/>
            <a:ext cx="893906" cy="369332"/>
          </a:xfrm>
          <a:prstGeom prst="rect">
            <a:avLst/>
          </a:prstGeom>
          <a:noFill/>
        </p:spPr>
        <p:txBody>
          <a:bodyPr wrap="square" rtlCol="0">
            <a:spAutoFit/>
          </a:bodyPr>
          <a:lstStyle/>
          <a:p>
            <a:r>
              <a:rPr lang="en-GB" b="1" dirty="0"/>
              <a:t>137cm </a:t>
            </a:r>
          </a:p>
        </p:txBody>
      </p:sp>
      <p:sp>
        <p:nvSpPr>
          <p:cNvPr id="23" name="TextBox 22">
            <a:extLst>
              <a:ext uri="{FF2B5EF4-FFF2-40B4-BE49-F238E27FC236}">
                <a16:creationId xmlns:a16="http://schemas.microsoft.com/office/drawing/2014/main" id="{AB8EE9E8-5A92-E163-3601-A2EEA03936AB}"/>
              </a:ext>
            </a:extLst>
          </p:cNvPr>
          <p:cNvSpPr txBox="1"/>
          <p:nvPr/>
        </p:nvSpPr>
        <p:spPr>
          <a:xfrm>
            <a:off x="5523585" y="1195105"/>
            <a:ext cx="893906" cy="369332"/>
          </a:xfrm>
          <a:prstGeom prst="rect">
            <a:avLst/>
          </a:prstGeom>
          <a:noFill/>
        </p:spPr>
        <p:txBody>
          <a:bodyPr wrap="square" rtlCol="0">
            <a:spAutoFit/>
          </a:bodyPr>
          <a:lstStyle/>
          <a:p>
            <a:r>
              <a:rPr lang="en-GB" b="1" dirty="0"/>
              <a:t>130cm </a:t>
            </a:r>
          </a:p>
        </p:txBody>
      </p:sp>
      <p:sp>
        <p:nvSpPr>
          <p:cNvPr id="24" name="TextBox 23">
            <a:extLst>
              <a:ext uri="{FF2B5EF4-FFF2-40B4-BE49-F238E27FC236}">
                <a16:creationId xmlns:a16="http://schemas.microsoft.com/office/drawing/2014/main" id="{9BD90365-7093-5044-57CE-971CEE8C6460}"/>
              </a:ext>
            </a:extLst>
          </p:cNvPr>
          <p:cNvSpPr txBox="1"/>
          <p:nvPr/>
        </p:nvSpPr>
        <p:spPr>
          <a:xfrm>
            <a:off x="6494811" y="1289437"/>
            <a:ext cx="893906" cy="369332"/>
          </a:xfrm>
          <a:prstGeom prst="rect">
            <a:avLst/>
          </a:prstGeom>
          <a:noFill/>
        </p:spPr>
        <p:txBody>
          <a:bodyPr wrap="square" rtlCol="0">
            <a:spAutoFit/>
          </a:bodyPr>
          <a:lstStyle/>
          <a:p>
            <a:r>
              <a:rPr lang="en-GB" b="1" dirty="0"/>
              <a:t>129cm </a:t>
            </a:r>
          </a:p>
        </p:txBody>
      </p:sp>
      <p:pic>
        <p:nvPicPr>
          <p:cNvPr id="2" name="Picture 1" descr="Road Safety Logo">
            <a:extLst>
              <a:ext uri="{FF2B5EF4-FFF2-40B4-BE49-F238E27FC236}">
                <a16:creationId xmlns:a16="http://schemas.microsoft.com/office/drawing/2014/main" id="{E8B7F290-94AF-DEB0-C2FD-35BA42DDDE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pic>
        <p:nvPicPr>
          <p:cNvPr id="3" name="Picture 2">
            <a:extLst>
              <a:ext uri="{FF2B5EF4-FFF2-40B4-BE49-F238E27FC236}">
                <a16:creationId xmlns:a16="http://schemas.microsoft.com/office/drawing/2014/main" id="{49B5D10D-93CC-352E-15DD-6D64DCEBB70D}"/>
              </a:ext>
            </a:extLst>
          </p:cNvPr>
          <p:cNvPicPr>
            <a:picLocks noChangeAspect="1"/>
          </p:cNvPicPr>
          <p:nvPr/>
        </p:nvPicPr>
        <p:blipFill>
          <a:blip r:embed="rId11"/>
          <a:stretch>
            <a:fillRect/>
          </a:stretch>
        </p:blipFill>
        <p:spPr>
          <a:xfrm>
            <a:off x="10750889" y="6375191"/>
            <a:ext cx="1198483" cy="357550"/>
          </a:xfrm>
          <a:prstGeom prst="rect">
            <a:avLst/>
          </a:prstGeom>
        </p:spPr>
      </p:pic>
    </p:spTree>
    <p:extLst>
      <p:ext uri="{BB962C8B-B14F-4D97-AF65-F5344CB8AC3E}">
        <p14:creationId xmlns:p14="http://schemas.microsoft.com/office/powerpoint/2010/main" val="416118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joyful-spy-melody-for-lighthearted-fun-15s-232565">
            <a:hlinkClick r:id="" action="ppaction://media"/>
            <a:extLst>
              <a:ext uri="{FF2B5EF4-FFF2-40B4-BE49-F238E27FC236}">
                <a16:creationId xmlns:a16="http://schemas.microsoft.com/office/drawing/2014/main" id="{7A8E09AF-0CD7-F402-4DFF-BE4144FCDC2E}"/>
              </a:ext>
            </a:extLst>
          </p:cNvPr>
          <p:cNvPicPr>
            <a:picLocks noChangeAspect="1"/>
          </p:cNvPicPr>
          <p:nvPr>
            <a:audioFile r:link="rId1"/>
            <p:extLst>
              <p:ext uri="{DAA4B4D4-6D71-4841-9C94-3DE7FCFB9230}">
                <p14:media xmlns:p14="http://schemas.microsoft.com/office/powerpoint/2010/main" r:embed="rId2">
                  <p14:trim end="8789"/>
                </p14:media>
              </p:ext>
            </p:extLst>
          </p:nvPr>
        </p:nvPicPr>
        <p:blipFill>
          <a:blip r:embed="rId5"/>
          <a:stretch>
            <a:fillRect/>
          </a:stretch>
        </p:blipFill>
        <p:spPr>
          <a:xfrm>
            <a:off x="5943600" y="3276600"/>
            <a:ext cx="304800" cy="304800"/>
          </a:xfrm>
          <a:prstGeom prst="rect">
            <a:avLst/>
          </a:prstGeom>
        </p:spPr>
      </p:pic>
      <p:sp useBgFill="1">
        <p:nvSpPr>
          <p:cNvPr id="7175" name="Rectangle 7174">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7" name="Rectangle 7176">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6" descr="white printer paper on brown wooden table">
            <a:extLst>
              <a:ext uri="{FF2B5EF4-FFF2-40B4-BE49-F238E27FC236}">
                <a16:creationId xmlns:a16="http://schemas.microsoft.com/office/drawing/2014/main" id="{42800A56-CBA1-D75F-B9EA-56FC3E5A2228}"/>
              </a:ext>
            </a:extLst>
          </p:cNvPr>
          <p:cNvPicPr>
            <a:picLocks noChangeAspect="1" noChangeArrowheads="1"/>
          </p:cNvPicPr>
          <p:nvPr/>
        </p:nvPicPr>
        <p:blipFill>
          <a:blip r:embed="rId6">
            <a:alphaModFix amt="40000"/>
            <a:extLst>
              <a:ext uri="{28A0092B-C50C-407E-A947-70E740481C1C}">
                <a14:useLocalDpi xmlns:a14="http://schemas.microsoft.com/office/drawing/2010/main" val="0"/>
              </a:ext>
            </a:extLst>
          </a:blip>
          <a:srcRect l="13449" r="4301" b="-1"/>
          <a:stretch/>
        </p:blipFill>
        <p:spPr bwMode="auto">
          <a:xfrm>
            <a:off x="0" y="4926"/>
            <a:ext cx="845031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ree Close-up of a Sign Against White Background Stock Photo">
            <a:extLst>
              <a:ext uri="{FF2B5EF4-FFF2-40B4-BE49-F238E27FC236}">
                <a16:creationId xmlns:a16="http://schemas.microsoft.com/office/drawing/2014/main" id="{1F5D80D2-9876-236F-3A15-6E64A949E4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354" r="6699"/>
          <a:stretch/>
        </p:blipFill>
        <p:spPr bwMode="auto">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20A655-C6EF-0D7C-9383-C4E54451F455}"/>
              </a:ext>
            </a:extLst>
          </p:cNvPr>
          <p:cNvSpPr txBox="1"/>
          <p:nvPr/>
        </p:nvSpPr>
        <p:spPr>
          <a:xfrm>
            <a:off x="742950" y="1495425"/>
            <a:ext cx="4962525" cy="34163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Ink Free"/>
                <a:ea typeface="+mn-ea"/>
                <a:cs typeface="+mn-cs"/>
              </a:rPr>
              <a:t>Year 3's Road Safety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9E547A0-B126-225E-1040-DC6E7206078D}"/>
              </a:ext>
            </a:extLst>
          </p:cNvPr>
          <p:cNvPicPr>
            <a:picLocks noChangeAspect="1"/>
          </p:cNvPicPr>
          <p:nvPr/>
        </p:nvPicPr>
        <p:blipFill>
          <a:blip r:embed="rId8"/>
          <a:stretch>
            <a:fillRect/>
          </a:stretch>
        </p:blipFill>
        <p:spPr>
          <a:xfrm>
            <a:off x="10750889" y="6375191"/>
            <a:ext cx="1198483" cy="357550"/>
          </a:xfrm>
          <a:prstGeom prst="rect">
            <a:avLst/>
          </a:prstGeom>
        </p:spPr>
      </p:pic>
      <p:pic>
        <p:nvPicPr>
          <p:cNvPr id="5" name="Picture 4" descr="Road Safety Logo">
            <a:extLst>
              <a:ext uri="{FF2B5EF4-FFF2-40B4-BE49-F238E27FC236}">
                <a16:creationId xmlns:a16="http://schemas.microsoft.com/office/drawing/2014/main" id="{E92E7FDD-5CE1-3C46-8B08-272A87745F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183719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 A Sheet of Paper on Top of a Brown Envelope Suggested activity…&#10;">
            <a:extLst>
              <a:ext uri="{FF2B5EF4-FFF2-40B4-BE49-F238E27FC236}">
                <a16:creationId xmlns:a16="http://schemas.microsoft.com/office/drawing/2014/main" id="{26B0910C-61DB-2A61-30D6-AA43E07CE785}"/>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3125" t="14866" r="12734" b="22956"/>
          <a:stretch/>
        </p:blipFill>
        <p:spPr bwMode="auto">
          <a:xfrm>
            <a:off x="366772" y="337376"/>
            <a:ext cx="3603979" cy="5622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F7ABAA-6245-924A-0B2F-B589F0965292}"/>
              </a:ext>
            </a:extLst>
          </p:cNvPr>
          <p:cNvSpPr txBox="1"/>
          <p:nvPr/>
        </p:nvSpPr>
        <p:spPr>
          <a:xfrm>
            <a:off x="986197" y="2012498"/>
            <a:ext cx="236512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Haettenschweiler" panose="020B0706040902060204" pitchFamily="34" charset="0"/>
                <a:ea typeface="+mn-ea"/>
                <a:cs typeface="+mn-cs"/>
              </a:rPr>
              <a:t>Suggested activity…</a:t>
            </a:r>
          </a:p>
        </p:txBody>
      </p:sp>
      <p:sp>
        <p:nvSpPr>
          <p:cNvPr id="6" name="Rectangle 5">
            <a:extLst>
              <a:ext uri="{FF2B5EF4-FFF2-40B4-BE49-F238E27FC236}">
                <a16:creationId xmlns:a16="http://schemas.microsoft.com/office/drawing/2014/main" id="{F530A94C-486D-60B3-9161-EEA1D473A38A}"/>
              </a:ext>
            </a:extLst>
          </p:cNvPr>
          <p:cNvSpPr/>
          <p:nvPr/>
        </p:nvSpPr>
        <p:spPr>
          <a:xfrm>
            <a:off x="4571088" y="237995"/>
            <a:ext cx="7416320" cy="5586607"/>
          </a:xfrm>
          <a:prstGeom prst="rect">
            <a:avLst/>
          </a:prstGeom>
          <a:gradFill>
            <a:gsLst>
              <a:gs pos="0">
                <a:srgbClr val="FFFF00"/>
              </a:gs>
              <a:gs pos="74000">
                <a:schemeClr val="accent2">
                  <a:lumMod val="40000"/>
                  <a:lumOff val="60000"/>
                </a:schemeClr>
              </a:gs>
              <a:gs pos="37000">
                <a:schemeClr val="accent4">
                  <a:lumMod val="40000"/>
                  <a:lumOff val="60000"/>
                </a:schemeClr>
              </a:gs>
              <a:gs pos="100000">
                <a:schemeClr val="accent2">
                  <a:lumMod val="75000"/>
                </a:schemeClr>
              </a:gs>
            </a:gsLst>
            <a:lin ang="5400000" scaled="1"/>
          </a:grad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Tx/>
              <a:buSzTx/>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Create a poster about something you have learnt today.</a:t>
            </a:r>
          </a:p>
          <a:p>
            <a:pPr marR="0" lvl="0" algn="ctr" defTabSz="914400" rtl="0" eaLnBrk="1" fontAlgn="auto" latinLnBrk="0" hangingPunct="1">
              <a:lnSpc>
                <a:spcPct val="90000"/>
              </a:lnSpc>
              <a:spcBef>
                <a:spcPts val="1000"/>
              </a:spcBef>
              <a:spcAft>
                <a:spcPts val="0"/>
              </a:spcAft>
              <a:buClrTx/>
              <a:buSzTx/>
              <a:tabLst/>
              <a:defRPr/>
            </a:pPr>
            <a:r>
              <a:rPr lang="en-GB" sz="3600" i="1" dirty="0">
                <a:solidFill>
                  <a:prstClr val="black"/>
                </a:solidFill>
                <a:latin typeface="Calibri" panose="020F0502020204030204"/>
              </a:rPr>
              <a:t>You could do a poster about:</a:t>
            </a:r>
          </a:p>
          <a:p>
            <a:pPr marR="0" lvl="0" algn="ctr" defTabSz="914400" rtl="0" eaLnBrk="1" fontAlgn="auto" latinLnBrk="0" hangingPunct="1">
              <a:lnSpc>
                <a:spcPct val="90000"/>
              </a:lnSpc>
              <a:spcBef>
                <a:spcPts val="1000"/>
              </a:spcBef>
              <a:spcAft>
                <a:spcPts val="0"/>
              </a:spcAft>
              <a:buClrTx/>
              <a:buSzTx/>
              <a:tabLst/>
              <a:defRPr/>
            </a:pPr>
            <a:r>
              <a:rPr lang="en-GB" sz="3600" dirty="0">
                <a:solidFill>
                  <a:prstClr val="black"/>
                </a:solidFill>
                <a:latin typeface="Calibri" panose="020F0502020204030204"/>
              </a:rPr>
              <a:t>- The Green Cross Code</a:t>
            </a:r>
          </a:p>
          <a:p>
            <a:pPr marR="0" lvl="0" algn="ctr" defTabSz="914400" rtl="0" eaLnBrk="1" fontAlgn="auto" latinLnBrk="0" hangingPunct="1">
              <a:lnSpc>
                <a:spcPct val="90000"/>
              </a:lnSpc>
              <a:spcBef>
                <a:spcPts val="1000"/>
              </a:spcBef>
              <a:spcAft>
                <a:spcPts val="0"/>
              </a:spcAft>
              <a:buClrTx/>
              <a:buSzTx/>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-Types of crossings</a:t>
            </a:r>
          </a:p>
          <a:p>
            <a:pPr marR="0" lvl="0" algn="ctr" defTabSz="914400" rtl="0" eaLnBrk="1" fontAlgn="auto" latinLnBrk="0" hangingPunct="1">
              <a:lnSpc>
                <a:spcPct val="90000"/>
              </a:lnSpc>
              <a:spcBef>
                <a:spcPts val="1000"/>
              </a:spcBef>
              <a:spcAft>
                <a:spcPts val="0"/>
              </a:spcAft>
              <a:buClrTx/>
              <a:buSzTx/>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-The car seat rules</a:t>
            </a:r>
          </a:p>
          <a:p>
            <a:pPr marR="0" lvl="0" algn="ctr" defTabSz="914400" rtl="0" eaLnBrk="1" fontAlgn="auto" latinLnBrk="0" hangingPunct="1">
              <a:lnSpc>
                <a:spcPct val="90000"/>
              </a:lnSpc>
              <a:spcBef>
                <a:spcPts val="1000"/>
              </a:spcBef>
              <a:spcAft>
                <a:spcPts val="0"/>
              </a:spcAft>
              <a:buClrTx/>
              <a:buSzTx/>
              <a:tabLst/>
              <a:defRPr/>
            </a:pPr>
            <a:r>
              <a:rPr lang="en-GB" sz="3600" b="1" dirty="0">
                <a:solidFill>
                  <a:prstClr val="black"/>
                </a:solidFill>
                <a:latin typeface="Calibri" panose="020F0502020204030204"/>
              </a:rPr>
              <a:t>The choice is yours…</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Road Safety Logo">
            <a:extLst>
              <a:ext uri="{FF2B5EF4-FFF2-40B4-BE49-F238E27FC236}">
                <a16:creationId xmlns:a16="http://schemas.microsoft.com/office/drawing/2014/main" id="{E65D59E0-F784-88C1-1B25-6AC3D4E83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pic>
        <p:nvPicPr>
          <p:cNvPr id="5" name="Picture 4">
            <a:extLst>
              <a:ext uri="{FF2B5EF4-FFF2-40B4-BE49-F238E27FC236}">
                <a16:creationId xmlns:a16="http://schemas.microsoft.com/office/drawing/2014/main" id="{4B985ABA-51E8-B89D-CA76-5D7B043C800B}"/>
              </a:ext>
            </a:extLst>
          </p:cNvPr>
          <p:cNvPicPr>
            <a:picLocks noChangeAspect="1"/>
          </p:cNvPicPr>
          <p:nvPr/>
        </p:nvPicPr>
        <p:blipFill>
          <a:blip r:embed="rId5"/>
          <a:stretch>
            <a:fillRect/>
          </a:stretch>
        </p:blipFill>
        <p:spPr>
          <a:xfrm>
            <a:off x="10750889" y="6375191"/>
            <a:ext cx="1198483" cy="357550"/>
          </a:xfrm>
          <a:prstGeom prst="rect">
            <a:avLst/>
          </a:prstGeom>
        </p:spPr>
      </p:pic>
    </p:spTree>
    <p:extLst>
      <p:ext uri="{BB962C8B-B14F-4D97-AF65-F5344CB8AC3E}">
        <p14:creationId xmlns:p14="http://schemas.microsoft.com/office/powerpoint/2010/main" val="3413657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n orange&#10;&#10;Description automatically generated">
            <a:extLst>
              <a:ext uri="{FF2B5EF4-FFF2-40B4-BE49-F238E27FC236}">
                <a16:creationId xmlns:a16="http://schemas.microsoft.com/office/drawing/2014/main" id="{29AF8D02-9B58-36E6-0682-AE85147D3334}"/>
              </a:ext>
            </a:extLst>
          </p:cNvPr>
          <p:cNvPicPr>
            <a:picLocks noChangeAspect="1"/>
          </p:cNvPicPr>
          <p:nvPr/>
        </p:nvPicPr>
        <p:blipFill>
          <a:blip r:embed="rId5"/>
          <a:stretch>
            <a:fillRect/>
          </a:stretch>
        </p:blipFill>
        <p:spPr>
          <a:xfrm>
            <a:off x="0" y="5502"/>
            <a:ext cx="3394553" cy="6852498"/>
          </a:xfrm>
          <a:prstGeom prst="rect">
            <a:avLst/>
          </a:prstGeom>
        </p:spPr>
      </p:pic>
      <p:pic>
        <p:nvPicPr>
          <p:cNvPr id="7" name="message-notification-190034-1">
            <a:hlinkClick r:id="" action="ppaction://media"/>
            <a:extLst>
              <a:ext uri="{FF2B5EF4-FFF2-40B4-BE49-F238E27FC236}">
                <a16:creationId xmlns:a16="http://schemas.microsoft.com/office/drawing/2014/main" id="{AAD54B13-A8A2-AB59-2ACD-1504DA58BD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89239" y="671564"/>
            <a:ext cx="304800" cy="304800"/>
          </a:xfrm>
          <a:prstGeom prst="rect">
            <a:avLst/>
          </a:prstGeom>
        </p:spPr>
      </p:pic>
      <p:pic>
        <p:nvPicPr>
          <p:cNvPr id="2" name="Picture 1">
            <a:extLst>
              <a:ext uri="{FF2B5EF4-FFF2-40B4-BE49-F238E27FC236}">
                <a16:creationId xmlns:a16="http://schemas.microsoft.com/office/drawing/2014/main" id="{6F2641DA-FF0D-D7D4-05DA-D5F52873FD62}"/>
              </a:ext>
            </a:extLst>
          </p:cNvPr>
          <p:cNvPicPr>
            <a:picLocks noChangeAspect="1"/>
          </p:cNvPicPr>
          <p:nvPr/>
        </p:nvPicPr>
        <p:blipFill>
          <a:blip r:embed="rId7"/>
          <a:stretch>
            <a:fillRect/>
          </a:stretch>
        </p:blipFill>
        <p:spPr>
          <a:xfrm>
            <a:off x="10750889" y="6375191"/>
            <a:ext cx="1198483" cy="357550"/>
          </a:xfrm>
          <a:prstGeom prst="rect">
            <a:avLst/>
          </a:prstGeom>
        </p:spPr>
      </p:pic>
      <p:pic>
        <p:nvPicPr>
          <p:cNvPr id="13" name="Picture 12">
            <a:extLst>
              <a:ext uri="{FF2B5EF4-FFF2-40B4-BE49-F238E27FC236}">
                <a16:creationId xmlns:a16="http://schemas.microsoft.com/office/drawing/2014/main" id="{D6A2209D-6858-8DF4-EF12-EC13CFEA916C}"/>
              </a:ext>
            </a:extLst>
          </p:cNvPr>
          <p:cNvPicPr>
            <a:picLocks noChangeAspect="1"/>
          </p:cNvPicPr>
          <p:nvPr/>
        </p:nvPicPr>
        <p:blipFill>
          <a:blip r:embed="rId8"/>
          <a:stretch>
            <a:fillRect/>
          </a:stretch>
        </p:blipFill>
        <p:spPr>
          <a:xfrm>
            <a:off x="162623" y="518236"/>
            <a:ext cx="2975015" cy="5668200"/>
          </a:xfrm>
          <a:prstGeom prst="rect">
            <a:avLst/>
          </a:prstGeom>
        </p:spPr>
      </p:pic>
      <p:sp>
        <p:nvSpPr>
          <p:cNvPr id="5" name="TextBox 4">
            <a:extLst>
              <a:ext uri="{FF2B5EF4-FFF2-40B4-BE49-F238E27FC236}">
                <a16:creationId xmlns:a16="http://schemas.microsoft.com/office/drawing/2014/main" id="{953C774F-5F5E-C359-0B99-582AF1D3A7F8}"/>
              </a:ext>
            </a:extLst>
          </p:cNvPr>
          <p:cNvSpPr txBox="1"/>
          <p:nvPr/>
        </p:nvSpPr>
        <p:spPr>
          <a:xfrm>
            <a:off x="262865" y="1169678"/>
            <a:ext cx="2805609" cy="5016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sng" strike="noStrike" kern="1200" cap="none" spc="0" normalizeH="0" baseline="0" noProof="0" dirty="0">
                <a:ln>
                  <a:noFill/>
                </a:ln>
                <a:solidFill>
                  <a:prstClr val="black"/>
                </a:solidFill>
                <a:effectLst/>
                <a:uLnTx/>
                <a:uFillTx/>
                <a:latin typeface="Calibri" panose="020F0502020204030204"/>
                <a:ea typeface="+mn-ea"/>
                <a:cs typeface="+mn-cs"/>
              </a:rPr>
              <a:t>Mission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Tell your grown-ups at home what you have learnt today.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3" name="Picture 2" descr="A green and white text&#10;&#10;Description automatically generated">
            <a:extLst>
              <a:ext uri="{FF2B5EF4-FFF2-40B4-BE49-F238E27FC236}">
                <a16:creationId xmlns:a16="http://schemas.microsoft.com/office/drawing/2014/main" id="{AA52D760-3D5A-9221-2DF1-8FC4A5730BD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2040"/>
          <a:stretch/>
        </p:blipFill>
        <p:spPr>
          <a:xfrm>
            <a:off x="3780237" y="221076"/>
            <a:ext cx="3681863" cy="18524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9" descr="A person walking across a crosswalk at night&#10;&#10;Description automatically generated">
            <a:extLst>
              <a:ext uri="{FF2B5EF4-FFF2-40B4-BE49-F238E27FC236}">
                <a16:creationId xmlns:a16="http://schemas.microsoft.com/office/drawing/2014/main" id="{E914F935-C66F-7C1C-D802-86F09B57B64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7533181" y="2907126"/>
            <a:ext cx="4461986" cy="306644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Picture 11" descr="A child sitting in a car seat&#10;&#10;Description automatically generated">
            <a:extLst>
              <a:ext uri="{FF2B5EF4-FFF2-40B4-BE49-F238E27FC236}">
                <a16:creationId xmlns:a16="http://schemas.microsoft.com/office/drawing/2014/main" id="{26ABCCCC-0A00-CC03-B264-EF2170FFFA43}"/>
              </a:ext>
            </a:extLst>
          </p:cNvPr>
          <p:cNvPicPr>
            <a:picLocks noChangeAspect="1"/>
          </p:cNvPicPr>
          <p:nvPr/>
        </p:nvPicPr>
        <p:blipFill rotWithShape="1">
          <a:blip r:embed="rId11">
            <a:extLst>
              <a:ext uri="{28A0092B-C50C-407E-A947-70E740481C1C}">
                <a14:useLocalDpi xmlns:a14="http://schemas.microsoft.com/office/drawing/2010/main" val="0"/>
              </a:ext>
            </a:extLst>
          </a:blip>
          <a:srcRect l="31176" r="22176"/>
          <a:stretch/>
        </p:blipFill>
        <p:spPr>
          <a:xfrm>
            <a:off x="4171167" y="2503415"/>
            <a:ext cx="2906038" cy="41560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descr="Road Safety Logo">
            <a:extLst>
              <a:ext uri="{FF2B5EF4-FFF2-40B4-BE49-F238E27FC236}">
                <a16:creationId xmlns:a16="http://schemas.microsoft.com/office/drawing/2014/main" id="{C08B9017-BB37-40BD-9D98-8D0D860C74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pic>
        <p:nvPicPr>
          <p:cNvPr id="9" name="Picture 8" descr="A close-up of a hand&#10;&#10;Description automatically generated">
            <a:extLst>
              <a:ext uri="{FF2B5EF4-FFF2-40B4-BE49-F238E27FC236}">
                <a16:creationId xmlns:a16="http://schemas.microsoft.com/office/drawing/2014/main" id="{F2EFD345-488E-8827-315A-A6FA1325E02C}"/>
              </a:ext>
            </a:extLst>
          </p:cNvPr>
          <p:cNvPicPr>
            <a:picLocks noChangeAspect="1"/>
          </p:cNvPicPr>
          <p:nvPr/>
        </p:nvPicPr>
        <p:blipFill>
          <a:blip r:embed="rId13"/>
          <a:stretch>
            <a:fillRect/>
          </a:stretch>
        </p:blipFill>
        <p:spPr>
          <a:xfrm>
            <a:off x="7847784" y="242271"/>
            <a:ext cx="4081351" cy="23328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9034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FACBA24-D7DA-DE7D-9939-E87C9ABF9C00}"/>
              </a:ext>
            </a:extLst>
          </p:cNvPr>
          <p:cNvSpPr txBox="1"/>
          <p:nvPr/>
        </p:nvSpPr>
        <p:spPr>
          <a:xfrm>
            <a:off x="7038679" y="118992"/>
            <a:ext cx="4814155" cy="6620005"/>
          </a:xfrm>
          <a:prstGeom prst="rect">
            <a:avLst/>
          </a:prstGeom>
          <a:noFill/>
          <a:ln w="76200">
            <a:solidFill>
              <a:schemeClr val="tx1"/>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9A559B20-0792-D5DE-1A31-0FB03F2534BE}"/>
              </a:ext>
            </a:extLst>
          </p:cNvPr>
          <p:cNvSpPr txBox="1"/>
          <p:nvPr/>
        </p:nvSpPr>
        <p:spPr>
          <a:xfrm>
            <a:off x="339166" y="118992"/>
            <a:ext cx="4814155" cy="6620005"/>
          </a:xfrm>
          <a:prstGeom prst="rect">
            <a:avLst/>
          </a:prstGeom>
          <a:noFill/>
          <a:ln w="76200">
            <a:solidFill>
              <a:schemeClr val="tx1"/>
            </a:solidFill>
          </a:ln>
        </p:spPr>
        <p:txBody>
          <a:bodyPr wrap="square" rtlCol="0">
            <a:spAutoFit/>
          </a:bodyPr>
          <a:lstStyle/>
          <a:p>
            <a:endParaRPr lang="en-GB" dirty="0"/>
          </a:p>
        </p:txBody>
      </p:sp>
      <p:pic>
        <p:nvPicPr>
          <p:cNvPr id="5" name="Picture 4" descr="A screenshot of a video game&#10;&#10;Description automatically generated">
            <a:extLst>
              <a:ext uri="{FF2B5EF4-FFF2-40B4-BE49-F238E27FC236}">
                <a16:creationId xmlns:a16="http://schemas.microsoft.com/office/drawing/2014/main" id="{470A6F3D-4378-F958-C1E6-770A47B3A488}"/>
              </a:ext>
            </a:extLst>
          </p:cNvPr>
          <p:cNvPicPr>
            <a:picLocks noChangeAspect="1"/>
          </p:cNvPicPr>
          <p:nvPr/>
        </p:nvPicPr>
        <p:blipFill rotWithShape="1">
          <a:blip r:embed="rId3"/>
          <a:srcRect l="8090" t="3472" r="7289" b="1735"/>
          <a:stretch/>
        </p:blipFill>
        <p:spPr>
          <a:xfrm>
            <a:off x="469553" y="375774"/>
            <a:ext cx="4553382" cy="6106439"/>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DE257F09-DF41-5EC6-8415-5F020FBA9038}"/>
              </a:ext>
            </a:extLst>
          </p:cNvPr>
          <p:cNvPicPr>
            <a:picLocks noChangeAspect="1"/>
          </p:cNvPicPr>
          <p:nvPr/>
        </p:nvPicPr>
        <p:blipFill>
          <a:blip r:embed="rId4"/>
          <a:stretch>
            <a:fillRect/>
          </a:stretch>
        </p:blipFill>
        <p:spPr>
          <a:xfrm>
            <a:off x="7349715" y="466587"/>
            <a:ext cx="4192082" cy="5924809"/>
          </a:xfrm>
          <a:prstGeom prst="rect">
            <a:avLst/>
          </a:prstGeom>
        </p:spPr>
      </p:pic>
      <p:sp>
        <p:nvSpPr>
          <p:cNvPr id="10" name="Rectangle 9">
            <a:extLst>
              <a:ext uri="{FF2B5EF4-FFF2-40B4-BE49-F238E27FC236}">
                <a16:creationId xmlns:a16="http://schemas.microsoft.com/office/drawing/2014/main" id="{6A145184-7D68-E635-5409-E96F273223CE}"/>
              </a:ext>
            </a:extLst>
          </p:cNvPr>
          <p:cNvSpPr/>
          <p:nvPr/>
        </p:nvSpPr>
        <p:spPr>
          <a:xfrm>
            <a:off x="4413942" y="2470746"/>
            <a:ext cx="3364117" cy="1077218"/>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Suggested Activities</a:t>
            </a:r>
          </a:p>
        </p:txBody>
      </p:sp>
      <p:pic>
        <p:nvPicPr>
          <p:cNvPr id="11" name="Picture 10" descr="Road Safety Logo">
            <a:extLst>
              <a:ext uri="{FF2B5EF4-FFF2-40B4-BE49-F238E27FC236}">
                <a16:creationId xmlns:a16="http://schemas.microsoft.com/office/drawing/2014/main" id="{F21C94F0-C990-1AC0-F2CF-5B02C567C9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pic>
        <p:nvPicPr>
          <p:cNvPr id="12" name="Picture 11">
            <a:extLst>
              <a:ext uri="{FF2B5EF4-FFF2-40B4-BE49-F238E27FC236}">
                <a16:creationId xmlns:a16="http://schemas.microsoft.com/office/drawing/2014/main" id="{B7D90253-5CEA-6643-1D4D-283671A9D1AA}"/>
              </a:ext>
            </a:extLst>
          </p:cNvPr>
          <p:cNvPicPr>
            <a:picLocks noChangeAspect="1"/>
          </p:cNvPicPr>
          <p:nvPr/>
        </p:nvPicPr>
        <p:blipFill>
          <a:blip r:embed="rId6"/>
          <a:stretch>
            <a:fillRect/>
          </a:stretch>
        </p:blipFill>
        <p:spPr>
          <a:xfrm>
            <a:off x="10809869" y="6371565"/>
            <a:ext cx="1198483" cy="357550"/>
          </a:xfrm>
          <a:prstGeom prst="rect">
            <a:avLst/>
          </a:prstGeom>
        </p:spPr>
      </p:pic>
    </p:spTree>
    <p:extLst>
      <p:ext uri="{BB962C8B-B14F-4D97-AF65-F5344CB8AC3E}">
        <p14:creationId xmlns:p14="http://schemas.microsoft.com/office/powerpoint/2010/main" val="456725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517E6-731F-4E8F-9FC3-57499CC1D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024FDB6-ADEE-441F-BE33-7FBD2998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578600" cy="6858003"/>
          </a:xfrm>
          <a:custGeom>
            <a:avLst/>
            <a:gdLst>
              <a:gd name="connsiteX0" fmla="*/ 3840831 w 6450535"/>
              <a:gd name="connsiteY0" fmla="*/ 0 h 6858003"/>
              <a:gd name="connsiteX1" fmla="*/ 0 w 6450535"/>
              <a:gd name="connsiteY1" fmla="*/ 0 h 6858003"/>
              <a:gd name="connsiteX2" fmla="*/ 0 w 6450535"/>
              <a:gd name="connsiteY2" fmla="*/ 6858002 h 6858003"/>
              <a:gd name="connsiteX3" fmla="*/ 222478 w 6450535"/>
              <a:gd name="connsiteY3" fmla="*/ 6858002 h 6858003"/>
              <a:gd name="connsiteX4" fmla="*/ 222478 w 6450535"/>
              <a:gd name="connsiteY4" fmla="*/ 6858003 h 6858003"/>
              <a:gd name="connsiteX5" fmla="*/ 6450535 w 6450535"/>
              <a:gd name="connsiteY5" fmla="*/ 6858003 h 6858003"/>
              <a:gd name="connsiteX6" fmla="*/ 6450535 w 6450535"/>
              <a:gd name="connsiteY6" fmla="*/ 1 h 6858003"/>
              <a:gd name="connsiteX7" fmla="*/ 3840836 w 6450535"/>
              <a:gd name="connsiteY7" fmla="*/ 1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0535" h="6858003">
                <a:moveTo>
                  <a:pt x="3840831" y="0"/>
                </a:moveTo>
                <a:lnTo>
                  <a:pt x="0" y="0"/>
                </a:lnTo>
                <a:lnTo>
                  <a:pt x="0" y="6858002"/>
                </a:lnTo>
                <a:lnTo>
                  <a:pt x="222478" y="6858002"/>
                </a:lnTo>
                <a:lnTo>
                  <a:pt x="222478" y="6858003"/>
                </a:lnTo>
                <a:lnTo>
                  <a:pt x="6450535" y="6858003"/>
                </a:lnTo>
                <a:lnTo>
                  <a:pt x="6450535" y="1"/>
                </a:lnTo>
                <a:lnTo>
                  <a:pt x="3840836"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Arc 14">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2974408"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3CAB6D-B2BA-6776-0C69-5B9CC6C26AC4}"/>
              </a:ext>
            </a:extLst>
          </p:cNvPr>
          <p:cNvSpPr>
            <a:spLocks noGrp="1"/>
          </p:cNvSpPr>
          <p:nvPr>
            <p:ph type="title"/>
          </p:nvPr>
        </p:nvSpPr>
        <p:spPr>
          <a:xfrm>
            <a:off x="653747" y="2297626"/>
            <a:ext cx="5271106" cy="2798604"/>
          </a:xfrm>
        </p:spPr>
        <p:txBody>
          <a:bodyPr vert="horz" lIns="91440" tIns="45720" rIns="91440" bIns="45720" rtlCol="0" anchor="b">
            <a:normAutofit fontScale="90000"/>
          </a:bodyPr>
          <a:lstStyle/>
          <a:p>
            <a:r>
              <a:rPr lang="en-US" sz="9600" b="1" dirty="0">
                <a:solidFill>
                  <a:srgbClr val="FFFFFF"/>
                </a:solidFill>
              </a:rPr>
              <a:t>Thank you!</a:t>
            </a:r>
            <a:br>
              <a:rPr lang="en-US" sz="6000" b="1" dirty="0">
                <a:solidFill>
                  <a:srgbClr val="FFFFFF"/>
                </a:solidFill>
              </a:rPr>
            </a:br>
            <a:endParaRPr lang="en-US" sz="6000" b="1" dirty="0">
              <a:solidFill>
                <a:srgbClr val="FFFFFF"/>
              </a:solidFill>
            </a:endParaRPr>
          </a:p>
        </p:txBody>
      </p:sp>
      <p:sp>
        <p:nvSpPr>
          <p:cNvPr id="17" name="Oval 16">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5486807"/>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green text on a black background&#10;&#10;Description automatically generated">
            <a:extLst>
              <a:ext uri="{FF2B5EF4-FFF2-40B4-BE49-F238E27FC236}">
                <a16:creationId xmlns:a16="http://schemas.microsoft.com/office/drawing/2014/main" id="{6C8D1823-C005-3A73-C115-54A19C3B3C6A}"/>
              </a:ext>
            </a:extLst>
          </p:cNvPr>
          <p:cNvPicPr>
            <a:picLocks noChangeAspect="1"/>
          </p:cNvPicPr>
          <p:nvPr/>
        </p:nvPicPr>
        <p:blipFill>
          <a:blip r:embed="rId2"/>
          <a:stretch>
            <a:fillRect/>
          </a:stretch>
        </p:blipFill>
        <p:spPr>
          <a:xfrm>
            <a:off x="6864836" y="956999"/>
            <a:ext cx="5096871" cy="1516319"/>
          </a:xfrm>
          <a:custGeom>
            <a:avLst/>
            <a:gdLst/>
            <a:ahLst/>
            <a:cxnLst/>
            <a:rect l="l" t="t" r="r" b="b"/>
            <a:pathLst>
              <a:path w="5096871" h="3143436">
                <a:moveTo>
                  <a:pt x="75600" y="0"/>
                </a:moveTo>
                <a:lnTo>
                  <a:pt x="5021271" y="0"/>
                </a:lnTo>
                <a:cubicBezTo>
                  <a:pt x="5063024" y="0"/>
                  <a:pt x="5096871" y="33847"/>
                  <a:pt x="5096871" y="75600"/>
                </a:cubicBezTo>
                <a:lnTo>
                  <a:pt x="5096871" y="3067836"/>
                </a:lnTo>
                <a:cubicBezTo>
                  <a:pt x="5096871" y="3109589"/>
                  <a:pt x="5063024" y="3143436"/>
                  <a:pt x="5021271" y="3143436"/>
                </a:cubicBezTo>
                <a:lnTo>
                  <a:pt x="75600" y="3143436"/>
                </a:lnTo>
                <a:cubicBezTo>
                  <a:pt x="33847" y="3143436"/>
                  <a:pt x="0" y="3109589"/>
                  <a:pt x="0" y="3067836"/>
                </a:cubicBezTo>
                <a:lnTo>
                  <a:pt x="0" y="75600"/>
                </a:lnTo>
                <a:cubicBezTo>
                  <a:pt x="0" y="33847"/>
                  <a:pt x="33847" y="0"/>
                  <a:pt x="75600" y="0"/>
                </a:cubicBezTo>
                <a:close/>
              </a:path>
            </a:pathLst>
          </a:custGeom>
        </p:spPr>
      </p:pic>
      <p:pic>
        <p:nvPicPr>
          <p:cNvPr id="5" name="Picture 4" descr="A orange hand with a smiling face&#10;&#10;Description automatically generated">
            <a:extLst>
              <a:ext uri="{FF2B5EF4-FFF2-40B4-BE49-F238E27FC236}">
                <a16:creationId xmlns:a16="http://schemas.microsoft.com/office/drawing/2014/main" id="{F2F3EE06-EE7D-583C-D042-EA6A794FA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348" y="3502644"/>
            <a:ext cx="4704314" cy="3187173"/>
          </a:xfrm>
          <a:custGeom>
            <a:avLst/>
            <a:gdLst/>
            <a:ahLst/>
            <a:cxnLst/>
            <a:rect l="l" t="t" r="r" b="b"/>
            <a:pathLst>
              <a:path w="5096871" h="3143436">
                <a:moveTo>
                  <a:pt x="75600" y="0"/>
                </a:moveTo>
                <a:lnTo>
                  <a:pt x="5021271" y="0"/>
                </a:lnTo>
                <a:cubicBezTo>
                  <a:pt x="5063024" y="0"/>
                  <a:pt x="5096871" y="33847"/>
                  <a:pt x="5096871" y="75600"/>
                </a:cubicBezTo>
                <a:lnTo>
                  <a:pt x="5096871" y="3067836"/>
                </a:lnTo>
                <a:cubicBezTo>
                  <a:pt x="5096871" y="3109589"/>
                  <a:pt x="5063024" y="3143436"/>
                  <a:pt x="5021271" y="3143436"/>
                </a:cubicBezTo>
                <a:lnTo>
                  <a:pt x="75600" y="3143436"/>
                </a:lnTo>
                <a:cubicBezTo>
                  <a:pt x="33847" y="3143436"/>
                  <a:pt x="0" y="3109589"/>
                  <a:pt x="0" y="3067836"/>
                </a:cubicBezTo>
                <a:lnTo>
                  <a:pt x="0" y="75600"/>
                </a:lnTo>
                <a:cubicBezTo>
                  <a:pt x="0" y="33847"/>
                  <a:pt x="33847" y="0"/>
                  <a:pt x="75600" y="0"/>
                </a:cubicBezTo>
                <a:close/>
              </a:path>
            </a:pathLst>
          </a:custGeom>
        </p:spPr>
      </p:pic>
    </p:spTree>
    <p:extLst>
      <p:ext uri="{BB962C8B-B14F-4D97-AF65-F5344CB8AC3E}">
        <p14:creationId xmlns:p14="http://schemas.microsoft.com/office/powerpoint/2010/main" val="297542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F42C-9F5E-45FA-B3D2-5CD0399B10EE}"/>
              </a:ext>
            </a:extLst>
          </p:cNvPr>
          <p:cNvSpPr>
            <a:spLocks noGrp="1"/>
          </p:cNvSpPr>
          <p:nvPr>
            <p:ph type="title"/>
          </p:nvPr>
        </p:nvSpPr>
        <p:spPr/>
        <p:txBody>
          <a:bodyPr/>
          <a:lstStyle/>
          <a:p>
            <a:r>
              <a:rPr lang="en-GB" dirty="0"/>
              <a:t>Credits </a:t>
            </a:r>
          </a:p>
        </p:txBody>
      </p:sp>
      <p:sp>
        <p:nvSpPr>
          <p:cNvPr id="3" name="Content Placeholder 2">
            <a:extLst>
              <a:ext uri="{FF2B5EF4-FFF2-40B4-BE49-F238E27FC236}">
                <a16:creationId xmlns:a16="http://schemas.microsoft.com/office/drawing/2014/main" id="{63B73CFA-728A-F8DE-2417-66FE7BEEA66C}"/>
              </a:ext>
            </a:extLst>
          </p:cNvPr>
          <p:cNvSpPr>
            <a:spLocks noGrp="1"/>
          </p:cNvSpPr>
          <p:nvPr>
            <p:ph idx="1"/>
          </p:nvPr>
        </p:nvSpPr>
        <p:spPr/>
        <p:txBody>
          <a:bodyPr/>
          <a:lstStyle/>
          <a:p>
            <a:r>
              <a:rPr lang="en-GB" sz="1600" dirty="0">
                <a:latin typeface="+mj-lt"/>
              </a:rPr>
              <a:t>Phone - </a:t>
            </a:r>
            <a:r>
              <a:rPr lang="en-GB" sz="1600" kern="100" dirty="0">
                <a:effectLst/>
                <a:latin typeface="+mj-lt"/>
                <a:ea typeface="Calibri" panose="020F0502020204030204" pitchFamily="34" charset="0"/>
                <a:cs typeface="Times New Roman" panose="02020603050405020304" pitchFamily="18" charset="0"/>
              </a:rPr>
              <a:t>Photo by </a:t>
            </a:r>
            <a:r>
              <a:rPr lang="en-GB" sz="1600" kern="100" dirty="0" err="1">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Benjaminrobyn</a:t>
            </a:r>
            <a:r>
              <a:rPr lang="en-GB" sz="1600" kern="100" dirty="0">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Jespersen</a:t>
            </a:r>
            <a:endParaRPr lang="en-GB" sz="1600" kern="100" dirty="0">
              <a:effectLst/>
              <a:latin typeface="+mj-lt"/>
              <a:ea typeface="Calibri" panose="020F0502020204030204" pitchFamily="34" charset="0"/>
              <a:cs typeface="Times New Roman" panose="02020603050405020304" pitchFamily="18" charset="0"/>
            </a:endParaRPr>
          </a:p>
          <a:p>
            <a:r>
              <a:rPr lang="en-GB" sz="1600" kern="100" dirty="0">
                <a:latin typeface="+mj-lt"/>
                <a:ea typeface="Calibri" panose="020F0502020204030204" pitchFamily="34" charset="0"/>
                <a:cs typeface="Times New Roman" panose="02020603050405020304" pitchFamily="18" charset="0"/>
              </a:rPr>
              <a:t>Top Secret Logo – Photo by Tayeb </a:t>
            </a:r>
            <a:r>
              <a:rPr lang="en-GB" sz="1600" kern="100" dirty="0" err="1">
                <a:latin typeface="+mj-lt"/>
                <a:ea typeface="Calibri" panose="020F0502020204030204" pitchFamily="34" charset="0"/>
                <a:cs typeface="Times New Roman" panose="02020603050405020304" pitchFamily="18" charset="0"/>
              </a:rPr>
              <a:t>Mezahdia</a:t>
            </a:r>
            <a:r>
              <a:rPr lang="en-GB" sz="1600" kern="100" dirty="0">
                <a:latin typeface="+mj-lt"/>
                <a:ea typeface="Calibri" panose="020F0502020204030204" pitchFamily="34" charset="0"/>
                <a:cs typeface="Times New Roman" panose="02020603050405020304" pitchFamily="18" charset="0"/>
              </a:rPr>
              <a:t> </a:t>
            </a:r>
            <a:r>
              <a:rPr lang="en-GB" sz="1600" kern="100" dirty="0">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https://pixabay.com/illustrations/top-secret-confidential-classified-2054429/</a:t>
            </a:r>
            <a:endParaRPr lang="en-GB" sz="1600" kern="100" dirty="0">
              <a:latin typeface="+mj-lt"/>
              <a:ea typeface="Calibri" panose="020F0502020204030204" pitchFamily="34" charset="0"/>
              <a:cs typeface="Times New Roman" panose="02020603050405020304" pitchFamily="18" charset="0"/>
            </a:endParaRPr>
          </a:p>
          <a:p>
            <a:r>
              <a:rPr lang="en-US" altLang="en-US" sz="1600" dirty="0">
                <a:latin typeface="+mj-lt"/>
              </a:rPr>
              <a:t>Message alert – By </a:t>
            </a:r>
            <a:r>
              <a:rPr lang="en-GB" sz="1600" dirty="0">
                <a:latin typeface="+mj-lt"/>
              </a:rPr>
              <a:t>LIECIO</a:t>
            </a:r>
            <a:br>
              <a:rPr lang="en-GB" sz="1600" dirty="0">
                <a:latin typeface="+mj-lt"/>
              </a:rPr>
            </a:br>
            <a:r>
              <a:rPr lang="en-US" altLang="en-US" sz="1600" dirty="0">
                <a:latin typeface="+mj-lt"/>
              </a:rPr>
              <a:t>https://pixabay.com/sound-effects/message-notification-190034/ </a:t>
            </a:r>
          </a:p>
          <a:p>
            <a:r>
              <a:rPr lang="en-US" altLang="en-US" sz="1600" dirty="0">
                <a:solidFill>
                  <a:schemeClr val="tx1">
                    <a:lumMod val="95000"/>
                    <a:lumOff val="5000"/>
                  </a:schemeClr>
                </a:solidFill>
                <a:latin typeface="+mj-lt"/>
              </a:rPr>
              <a:t>Spy theme – By </a:t>
            </a:r>
            <a:r>
              <a:rPr lang="en-US" altLang="en-US" sz="1600" dirty="0" err="1">
                <a:solidFill>
                  <a:schemeClr val="tx1">
                    <a:lumMod val="95000"/>
                    <a:lumOff val="5000"/>
                  </a:schemeClr>
                </a:solidFill>
                <a:latin typeface="+mj-lt"/>
              </a:rPr>
              <a:t>Universefield</a:t>
            </a:r>
            <a:r>
              <a:rPr lang="en-US" altLang="en-US" sz="1600" dirty="0">
                <a:solidFill>
                  <a:schemeClr val="tx1">
                    <a:lumMod val="95000"/>
                    <a:lumOff val="5000"/>
                  </a:schemeClr>
                </a:solidFill>
                <a:latin typeface="+mj-lt"/>
              </a:rPr>
              <a:t> </a:t>
            </a:r>
            <a:r>
              <a:rPr lang="en-US" altLang="en-US" sz="1600" dirty="0">
                <a:solidFill>
                  <a:schemeClr val="tx1">
                    <a:lumMod val="95000"/>
                    <a:lumOff val="5000"/>
                  </a:schemeClr>
                </a:solidFill>
                <a:latin typeface="+mj-lt"/>
                <a:hlinkClick r:id="rId4">
                  <a:extLst>
                    <a:ext uri="{A12FA001-AC4F-418D-AE19-62706E023703}">
                      <ahyp:hlinkClr xmlns:ahyp="http://schemas.microsoft.com/office/drawing/2018/hyperlinkcolor" val="tx"/>
                    </a:ext>
                  </a:extLst>
                </a:hlinkClick>
              </a:rPr>
              <a:t>https://pixabay.com/music/happy-childrens-tunes-joyful-spy-melody-for-lighthearted-fun-15s-232565/</a:t>
            </a:r>
            <a:endParaRPr lang="en-US" altLang="en-US" sz="1600" dirty="0">
              <a:solidFill>
                <a:schemeClr val="tx1">
                  <a:lumMod val="95000"/>
                  <a:lumOff val="5000"/>
                </a:schemeClr>
              </a:solidFill>
              <a:latin typeface="+mj-lt"/>
            </a:endParaRPr>
          </a:p>
          <a:p>
            <a:r>
              <a:rPr lang="en-GB" altLang="en-US" sz="1600" dirty="0">
                <a:solidFill>
                  <a:schemeClr val="tx1">
                    <a:lumMod val="95000"/>
                    <a:lumOff val="5000"/>
                  </a:schemeClr>
                </a:solidFill>
                <a:latin typeface="+mj-lt"/>
              </a:rPr>
              <a:t>Photo by Eva Bronzini from </a:t>
            </a:r>
            <a:r>
              <a:rPr lang="en-GB" altLang="en-US" sz="1600" dirty="0" err="1">
                <a:solidFill>
                  <a:schemeClr val="tx1">
                    <a:lumMod val="95000"/>
                    <a:lumOff val="5000"/>
                  </a:schemeClr>
                </a:solidFill>
                <a:latin typeface="+mj-lt"/>
              </a:rPr>
              <a:t>Pexels</a:t>
            </a:r>
            <a:r>
              <a:rPr lang="en-GB" altLang="en-US" sz="1600" dirty="0">
                <a:solidFill>
                  <a:schemeClr val="tx1">
                    <a:lumMod val="95000"/>
                    <a:lumOff val="5000"/>
                  </a:schemeClr>
                </a:solidFill>
                <a:latin typeface="+mj-lt"/>
              </a:rPr>
              <a:t>: </a:t>
            </a:r>
            <a:r>
              <a:rPr lang="en-GB" altLang="en-US" sz="1600" dirty="0">
                <a:solidFill>
                  <a:schemeClr val="tx1">
                    <a:lumMod val="95000"/>
                    <a:lumOff val="5000"/>
                  </a:schemeClr>
                </a:solidFill>
                <a:latin typeface="+mj-lt"/>
                <a:hlinkClick r:id="rId5">
                  <a:extLst>
                    <a:ext uri="{A12FA001-AC4F-418D-AE19-62706E023703}">
                      <ahyp:hlinkClr xmlns:ahyp="http://schemas.microsoft.com/office/drawing/2018/hyperlinkcolor" val="tx"/>
                    </a:ext>
                  </a:extLst>
                </a:hlinkClick>
              </a:rPr>
              <a:t>https://www.pexels.com/photo/a-sheet-of-paper-on-top-of-a-brown-envelope-7958171/</a:t>
            </a:r>
            <a:endParaRPr lang="en-GB" altLang="en-US" sz="1600" dirty="0">
              <a:solidFill>
                <a:schemeClr val="tx1">
                  <a:lumMod val="95000"/>
                  <a:lumOff val="5000"/>
                </a:schemeClr>
              </a:solidFill>
              <a:latin typeface="+mj-lt"/>
            </a:endParaRPr>
          </a:p>
          <a:p>
            <a:endParaRPr lang="en-US" altLang="en-US" sz="1600" dirty="0">
              <a:solidFill>
                <a:schemeClr val="tx1">
                  <a:lumMod val="95000"/>
                  <a:lumOff val="5000"/>
                </a:schemeClr>
              </a:solidFill>
              <a:latin typeface="+mj-lt"/>
            </a:endParaRPr>
          </a:p>
          <a:p>
            <a:endParaRPr lang="en-GB" sz="1400" i="0" dirty="0">
              <a:effectLst/>
            </a:endParaRPr>
          </a:p>
          <a:p>
            <a:endParaRPr kumimoji="0" lang="en-US" altLang="en-US" sz="2000" b="0" i="0" u="none" strike="noStrike" cap="none" normalizeH="0" baseline="0" dirty="0">
              <a:ln>
                <a:noFill/>
              </a:ln>
              <a:solidFill>
                <a:schemeClr val="tx1"/>
              </a:solidFill>
              <a:effectLst/>
              <a:latin typeface="Arial" panose="020B0604020202020204" pitchFamily="34" charset="0"/>
            </a:endParaRPr>
          </a:p>
          <a:p>
            <a:endParaRPr lang="en-GB" sz="2000" kern="100" dirty="0">
              <a:effectLst/>
              <a:ea typeface="Calibri" panose="020F0502020204030204" pitchFamily="34" charset="0"/>
              <a:cs typeface="Times New Roman" panose="02020603050405020304" pitchFamily="18" charset="0"/>
            </a:endParaRPr>
          </a:p>
          <a:p>
            <a:endParaRPr lang="en-GB" sz="2000" b="0" i="0" dirty="0">
              <a:effectLst/>
            </a:endParaRPr>
          </a:p>
          <a:p>
            <a:endParaRPr lang="en-GB" dirty="0"/>
          </a:p>
        </p:txBody>
      </p:sp>
      <p:pic>
        <p:nvPicPr>
          <p:cNvPr id="4" name="Picture 3">
            <a:extLst>
              <a:ext uri="{FF2B5EF4-FFF2-40B4-BE49-F238E27FC236}">
                <a16:creationId xmlns:a16="http://schemas.microsoft.com/office/drawing/2014/main" id="{C3A51944-8D7D-57E3-E157-C0064E820540}"/>
              </a:ext>
            </a:extLst>
          </p:cNvPr>
          <p:cNvPicPr>
            <a:picLocks noChangeAspect="1"/>
          </p:cNvPicPr>
          <p:nvPr/>
        </p:nvPicPr>
        <p:blipFill>
          <a:blip r:embed="rId6"/>
          <a:stretch>
            <a:fillRect/>
          </a:stretch>
        </p:blipFill>
        <p:spPr>
          <a:xfrm>
            <a:off x="10750889" y="6375191"/>
            <a:ext cx="1198483" cy="357550"/>
          </a:xfrm>
          <a:prstGeom prst="rect">
            <a:avLst/>
          </a:prstGeom>
        </p:spPr>
      </p:pic>
      <p:pic>
        <p:nvPicPr>
          <p:cNvPr id="5" name="Picture 4" descr="Road Safety Logo">
            <a:extLst>
              <a:ext uri="{FF2B5EF4-FFF2-40B4-BE49-F238E27FC236}">
                <a16:creationId xmlns:a16="http://schemas.microsoft.com/office/drawing/2014/main" id="{90A27C30-3B24-8C8B-A3C3-644A20ED1D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3712794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03F6A1-6CA4-B02F-5CEF-FE4289AF2F6B}"/>
              </a:ext>
            </a:extLst>
          </p:cNvPr>
          <p:cNvSpPr>
            <a:spLocks noGrp="1"/>
          </p:cNvSpPr>
          <p:nvPr>
            <p:ph type="title"/>
          </p:nvPr>
        </p:nvSpPr>
        <p:spPr>
          <a:xfrm>
            <a:off x="515067" y="1130712"/>
            <a:ext cx="4368602" cy="1956841"/>
          </a:xfrm>
        </p:spPr>
        <p:txBody>
          <a:bodyPr anchor="b">
            <a:normAutofit/>
          </a:bodyPr>
          <a:lstStyle/>
          <a:p>
            <a:pPr marL="0" marR="0" lvl="0" indent="0" defTabSz="914400" rtl="0" eaLnBrk="1" fontAlgn="auto" latinLnBrk="0" hangingPunct="1">
              <a:spcBef>
                <a:spcPts val="1000"/>
              </a:spcBef>
              <a:spcAft>
                <a:spcPts val="0"/>
              </a:spcAft>
              <a:tabLst/>
              <a:defRPr/>
            </a:pPr>
            <a:r>
              <a:rPr lang="en-US" sz="4800" b="1" dirty="0">
                <a:latin typeface="Calibri" panose="020F0502020204030204"/>
              </a:rPr>
              <a:t>O</a:t>
            </a:r>
            <a:r>
              <a:rPr kumimoji="0" lang="en-US" sz="4800" b="1" i="0" strike="noStrike" kern="1200" cap="none" spc="0" normalizeH="0" baseline="0" noProof="0" dirty="0" err="1">
                <a:ln>
                  <a:noFill/>
                </a:ln>
                <a:effectLst/>
                <a:uLnTx/>
                <a:uFillTx/>
                <a:latin typeface="Calibri" panose="020F0502020204030204"/>
                <a:ea typeface="+mn-ea"/>
                <a:cs typeface="+mn-cs"/>
              </a:rPr>
              <a:t>ur</a:t>
            </a:r>
            <a:r>
              <a:rPr kumimoji="0" lang="en-US" sz="4800" b="1" i="0" strike="noStrike" kern="1200" cap="none" spc="0" normalizeH="0" baseline="0" noProof="0" dirty="0">
                <a:ln>
                  <a:noFill/>
                </a:ln>
                <a:effectLst/>
                <a:uLnTx/>
                <a:uFillTx/>
                <a:latin typeface="Calibri" panose="020F0502020204030204"/>
                <a:ea typeface="+mn-ea"/>
                <a:cs typeface="+mn-cs"/>
              </a:rPr>
              <a:t> Mission: </a:t>
            </a:r>
            <a:br>
              <a:rPr kumimoji="0" lang="en-US" sz="1400" b="1" i="0" u="sng" strike="noStrike" kern="1200" cap="none" spc="0" normalizeH="0" baseline="0" noProof="0" dirty="0">
                <a:ln>
                  <a:noFill/>
                </a:ln>
                <a:effectLst/>
                <a:uLnTx/>
                <a:uFillTx/>
                <a:latin typeface="Calibri" panose="020F0502020204030204"/>
                <a:ea typeface="+mn-ea"/>
                <a:cs typeface="+mn-cs"/>
              </a:rPr>
            </a:br>
            <a:br>
              <a:rPr kumimoji="0" lang="en-US" sz="1400" b="1" i="0" u="sng" strike="noStrike" kern="1200" cap="none" spc="0" normalizeH="0" baseline="0" noProof="0" dirty="0">
                <a:ln>
                  <a:noFill/>
                </a:ln>
                <a:effectLst/>
                <a:uLnTx/>
                <a:uFillTx/>
                <a:latin typeface="Calibri" panose="020F0502020204030204"/>
                <a:ea typeface="+mn-ea"/>
                <a:cs typeface="+mn-cs"/>
              </a:rPr>
            </a:br>
            <a:br>
              <a:rPr kumimoji="0" lang="en-US" sz="1400" b="1" i="0" u="none" strike="noStrike" kern="1200" cap="none" spc="0" normalizeH="0" baseline="0" noProof="0" dirty="0">
                <a:ln>
                  <a:noFill/>
                </a:ln>
                <a:effectLst/>
                <a:uLnTx/>
                <a:uFillTx/>
                <a:latin typeface="Calibri" panose="020F0502020204030204"/>
                <a:ea typeface="+mn-ea"/>
                <a:cs typeface="+mn-cs"/>
              </a:rPr>
            </a:br>
            <a:endParaRPr lang="en-GB" sz="1400" dirty="0"/>
          </a:p>
        </p:txBody>
      </p:sp>
      <p:sp>
        <p:nvSpPr>
          <p:cNvPr id="206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4" name="Content Placeholder 2053">
            <a:extLst>
              <a:ext uri="{FF2B5EF4-FFF2-40B4-BE49-F238E27FC236}">
                <a16:creationId xmlns:a16="http://schemas.microsoft.com/office/drawing/2014/main" id="{CFDFD85B-CED9-9416-9B08-CF8EFCC3544E}"/>
              </a:ext>
            </a:extLst>
          </p:cNvPr>
          <p:cNvSpPr>
            <a:spLocks noGrp="1"/>
          </p:cNvSpPr>
          <p:nvPr>
            <p:ph idx="1"/>
          </p:nvPr>
        </p:nvSpPr>
        <p:spPr>
          <a:xfrm>
            <a:off x="640080" y="2872899"/>
            <a:ext cx="4758656" cy="1468218"/>
          </a:xfrm>
        </p:spPr>
        <p:txBody>
          <a:bodyPr vert="horz" lIns="91440" tIns="45720" rIns="91440" bIns="45720" rtlCol="0" anchor="t">
            <a:normAutofit fontScale="25000" lnSpcReduction="20000"/>
          </a:bodyPr>
          <a:lstStyle/>
          <a:p>
            <a:pPr marL="0" indent="0">
              <a:lnSpc>
                <a:spcPct val="120000"/>
              </a:lnSpc>
              <a:buNone/>
            </a:pPr>
            <a:r>
              <a:rPr lang="en-GB" sz="10400" b="1" dirty="0"/>
              <a:t>To understand the importance of: </a:t>
            </a:r>
            <a:r>
              <a:rPr lang="en-GB" sz="10400" b="1" dirty="0">
                <a:solidFill>
                  <a:srgbClr val="00B050"/>
                </a:solidFill>
              </a:rPr>
              <a:t>The Green Cross Code</a:t>
            </a:r>
          </a:p>
          <a:p>
            <a:pPr marL="0" indent="0">
              <a:lnSpc>
                <a:spcPct val="120000"/>
              </a:lnSpc>
              <a:buNone/>
            </a:pPr>
            <a:br>
              <a:rPr kumimoji="0" lang="en-US" sz="10400" b="1" i="0" u="none" strike="noStrike" kern="1200" cap="none" spc="0" normalizeH="0" baseline="0" noProof="0" dirty="0">
                <a:ln>
                  <a:noFill/>
                </a:ln>
                <a:effectLst/>
                <a:uLnTx/>
                <a:uFillTx/>
              </a:rPr>
            </a:br>
            <a:br>
              <a:rPr kumimoji="0" lang="en-US" sz="2400" b="1" i="0" u="none" strike="noStrike" kern="1200" cap="none" spc="0" normalizeH="0" baseline="0" noProof="0" dirty="0">
                <a:ln>
                  <a:noFill/>
                </a:ln>
                <a:effectLst/>
                <a:uLnTx/>
                <a:uFillTx/>
                <a:latin typeface="Calibri" panose="020F0502020204030204"/>
                <a:ea typeface="+mn-ea"/>
                <a:cs typeface="+mn-cs"/>
              </a:rPr>
            </a:br>
            <a:endParaRPr lang="en-US" sz="2400" b="1" dirty="0">
              <a:ea typeface="Calibri"/>
              <a:cs typeface="Calibri"/>
            </a:endParaRPr>
          </a:p>
        </p:txBody>
      </p:sp>
      <p:sp>
        <p:nvSpPr>
          <p:cNvPr id="3" name="TextBox 2">
            <a:extLst>
              <a:ext uri="{FF2B5EF4-FFF2-40B4-BE49-F238E27FC236}">
                <a16:creationId xmlns:a16="http://schemas.microsoft.com/office/drawing/2014/main" id="{E917A932-9C32-3E55-8B44-E1730372FC66}"/>
              </a:ext>
            </a:extLst>
          </p:cNvPr>
          <p:cNvSpPr txBox="1"/>
          <p:nvPr/>
        </p:nvSpPr>
        <p:spPr>
          <a:xfrm>
            <a:off x="640080" y="4023958"/>
            <a:ext cx="4548947"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r>
              <a:rPr lang="en-GB" sz="2600" b="1" dirty="0">
                <a:solidFill>
                  <a:srgbClr val="000000"/>
                </a:solidFill>
                <a:ea typeface="Calibri"/>
                <a:cs typeface="Calibri"/>
              </a:rPr>
              <a:t>To understand the rules for car seats.</a:t>
            </a:r>
            <a:endParaRPr kumimoji="0" lang="en-GB" sz="2600" b="1" i="0" u="none" strike="noStrike" kern="1200" cap="none" spc="0" normalizeH="0" baseline="0" noProof="0" dirty="0">
              <a:ln>
                <a:noFill/>
              </a:ln>
              <a:solidFill>
                <a:srgbClr val="000000"/>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Cartoon of a person reading a newspaper&#10;&#10;Description automatically generated">
            <a:extLst>
              <a:ext uri="{FF2B5EF4-FFF2-40B4-BE49-F238E27FC236}">
                <a16:creationId xmlns:a16="http://schemas.microsoft.com/office/drawing/2014/main" id="{E68BE4DB-D7D5-3901-011B-93EC241F9F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4476" y="1208408"/>
            <a:ext cx="3985101" cy="39851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F97FF3B9-FDBB-D651-767F-CE132CCC4869}"/>
              </a:ext>
            </a:extLst>
          </p:cNvPr>
          <p:cNvPicPr>
            <a:picLocks noChangeAspect="1"/>
          </p:cNvPicPr>
          <p:nvPr/>
        </p:nvPicPr>
        <p:blipFill>
          <a:blip r:embed="rId4"/>
          <a:stretch>
            <a:fillRect/>
          </a:stretch>
        </p:blipFill>
        <p:spPr>
          <a:xfrm>
            <a:off x="10750889" y="6375191"/>
            <a:ext cx="1198483" cy="357550"/>
          </a:xfrm>
          <a:prstGeom prst="rect">
            <a:avLst/>
          </a:prstGeom>
        </p:spPr>
      </p:pic>
      <p:pic>
        <p:nvPicPr>
          <p:cNvPr id="4" name="Picture 3" descr="Road Safety Logo">
            <a:extLst>
              <a:ext uri="{FF2B5EF4-FFF2-40B4-BE49-F238E27FC236}">
                <a16:creationId xmlns:a16="http://schemas.microsoft.com/office/drawing/2014/main" id="{9B9ECDB7-CD97-DADF-7B80-7881FE6C52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354239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8A5269-A394-0351-E320-074218DA0F83}"/>
              </a:ext>
            </a:extLst>
          </p:cNvPr>
          <p:cNvSpPr>
            <a:spLocks noGrp="1"/>
          </p:cNvSpPr>
          <p:nvPr>
            <p:ph type="title"/>
          </p:nvPr>
        </p:nvSpPr>
        <p:spPr>
          <a:xfrm>
            <a:off x="630936" y="640080"/>
            <a:ext cx="4818888" cy="1481328"/>
          </a:xfrm>
        </p:spPr>
        <p:txBody>
          <a:bodyPr anchor="b">
            <a:normAutofit/>
          </a:bodyPr>
          <a:lstStyle/>
          <a:p>
            <a:r>
              <a:rPr lang="en-GB" sz="5000" b="1"/>
              <a:t>What is Road Safety?</a:t>
            </a:r>
          </a:p>
        </p:txBody>
      </p:sp>
      <p:sp>
        <p:nvSpPr>
          <p:cNvPr id="104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78691FA-4E79-385F-9295-ECAA1834A843}"/>
              </a:ext>
            </a:extLst>
          </p:cNvPr>
          <p:cNvSpPr>
            <a:spLocks noGrp="1"/>
          </p:cNvSpPr>
          <p:nvPr>
            <p:ph idx="1"/>
          </p:nvPr>
        </p:nvSpPr>
        <p:spPr>
          <a:xfrm>
            <a:off x="630936" y="2660904"/>
            <a:ext cx="4818888" cy="3547872"/>
          </a:xfrm>
        </p:spPr>
        <p:txBody>
          <a:bodyPr anchor="t">
            <a:normAutofit fontScale="92500" lnSpcReduction="10000"/>
          </a:bodyPr>
          <a:lstStyle/>
          <a:p>
            <a:r>
              <a:rPr lang="en-GB" sz="3000" b="1" i="0" dirty="0">
                <a:effectLst/>
              </a:rPr>
              <a:t>Road safety helps to keep everyone who uses the road safe and stops us from getting hurt.</a:t>
            </a:r>
          </a:p>
          <a:p>
            <a:endParaRPr lang="en-GB" sz="3000" b="1" i="0" dirty="0">
              <a:effectLst/>
            </a:endParaRPr>
          </a:p>
          <a:p>
            <a:r>
              <a:rPr lang="en-GB" sz="3000" b="1" i="0" dirty="0">
                <a:effectLst/>
              </a:rPr>
              <a:t>It is important to know how to behave when we are near the road and that’s what we are going to learn today.</a:t>
            </a:r>
          </a:p>
          <a:p>
            <a:endParaRPr lang="en-GB" sz="1900" dirty="0"/>
          </a:p>
        </p:txBody>
      </p:sp>
      <p:pic>
        <p:nvPicPr>
          <p:cNvPr id="7" name="Picture 6">
            <a:extLst>
              <a:ext uri="{FF2B5EF4-FFF2-40B4-BE49-F238E27FC236}">
                <a16:creationId xmlns:a16="http://schemas.microsoft.com/office/drawing/2014/main" id="{A7778232-DD49-0363-3D41-FDBB8004F144}"/>
              </a:ext>
            </a:extLst>
          </p:cNvPr>
          <p:cNvPicPr>
            <a:picLocks noChangeAspect="1"/>
          </p:cNvPicPr>
          <p:nvPr/>
        </p:nvPicPr>
        <p:blipFill>
          <a:blip r:embed="rId3"/>
          <a:stretch>
            <a:fillRect/>
          </a:stretch>
        </p:blipFill>
        <p:spPr>
          <a:xfrm>
            <a:off x="5662618" y="0"/>
            <a:ext cx="6529382" cy="6852498"/>
          </a:xfrm>
          <a:prstGeom prst="rect">
            <a:avLst/>
          </a:prstGeom>
        </p:spPr>
      </p:pic>
      <p:pic>
        <p:nvPicPr>
          <p:cNvPr id="4" name="Picture 3">
            <a:extLst>
              <a:ext uri="{FF2B5EF4-FFF2-40B4-BE49-F238E27FC236}">
                <a16:creationId xmlns:a16="http://schemas.microsoft.com/office/drawing/2014/main" id="{148E2B37-0C35-5D98-5BF7-3E98A3B3FF69}"/>
              </a:ext>
            </a:extLst>
          </p:cNvPr>
          <p:cNvPicPr>
            <a:picLocks noChangeAspect="1"/>
          </p:cNvPicPr>
          <p:nvPr/>
        </p:nvPicPr>
        <p:blipFill>
          <a:blip r:embed="rId4"/>
          <a:stretch>
            <a:fillRect/>
          </a:stretch>
        </p:blipFill>
        <p:spPr>
          <a:xfrm>
            <a:off x="10913449" y="6466238"/>
            <a:ext cx="1198483" cy="357550"/>
          </a:xfrm>
          <a:prstGeom prst="rect">
            <a:avLst/>
          </a:prstGeom>
        </p:spPr>
      </p:pic>
      <p:pic>
        <p:nvPicPr>
          <p:cNvPr id="6" name="Picture 5" descr="A traffic light with clouds in the background&#10;&#10;Description automatically generated">
            <a:extLst>
              <a:ext uri="{FF2B5EF4-FFF2-40B4-BE49-F238E27FC236}">
                <a16:creationId xmlns:a16="http://schemas.microsoft.com/office/drawing/2014/main" id="{A2CE8B40-B29C-E011-91E1-E24CB8AA7F7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43600" y="1986534"/>
            <a:ext cx="5614416" cy="2807208"/>
          </a:xfrm>
          <a:prstGeom prst="rect">
            <a:avLst/>
          </a:prstGeom>
          <a:ln>
            <a:noFill/>
          </a:ln>
          <a:effectLst>
            <a:outerShdw blurRad="292100" dist="139700" dir="2700000" algn="tl" rotWithShape="0">
              <a:srgbClr val="333333">
                <a:alpha val="65000"/>
              </a:srgbClr>
            </a:outerShdw>
          </a:effectLst>
        </p:spPr>
      </p:pic>
      <p:pic>
        <p:nvPicPr>
          <p:cNvPr id="5" name="Picture 4" descr="Road Safety Logo">
            <a:extLst>
              <a:ext uri="{FF2B5EF4-FFF2-40B4-BE49-F238E27FC236}">
                <a16:creationId xmlns:a16="http://schemas.microsoft.com/office/drawing/2014/main" id="{9FB98E2D-295C-7ED3-47D1-6CFA3B10AF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249072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essage-notification-190034-1">
            <a:hlinkClick r:id="" action="ppaction://media"/>
            <a:extLst>
              <a:ext uri="{FF2B5EF4-FFF2-40B4-BE49-F238E27FC236}">
                <a16:creationId xmlns:a16="http://schemas.microsoft.com/office/drawing/2014/main" id="{C76A0DD0-7982-9F6E-3D93-0AF348B0A0F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25964" y="953620"/>
            <a:ext cx="406400" cy="406400"/>
          </a:xfrm>
          <a:prstGeom prst="rect">
            <a:avLst/>
          </a:prstGeom>
        </p:spPr>
      </p:pic>
      <p:pic>
        <p:nvPicPr>
          <p:cNvPr id="8" name="Picture 7">
            <a:extLst>
              <a:ext uri="{FF2B5EF4-FFF2-40B4-BE49-F238E27FC236}">
                <a16:creationId xmlns:a16="http://schemas.microsoft.com/office/drawing/2014/main" id="{4AB81980-A237-3D14-88F6-B71DE80DA5C0}"/>
              </a:ext>
            </a:extLst>
          </p:cNvPr>
          <p:cNvPicPr>
            <a:picLocks noChangeAspect="1"/>
          </p:cNvPicPr>
          <p:nvPr/>
        </p:nvPicPr>
        <p:blipFill>
          <a:blip r:embed="rId7"/>
          <a:stretch>
            <a:fillRect/>
          </a:stretch>
        </p:blipFill>
        <p:spPr>
          <a:xfrm>
            <a:off x="3870542" y="2013789"/>
            <a:ext cx="7452987" cy="4044447"/>
          </a:xfrm>
          <a:prstGeom prst="rect">
            <a:avLst/>
          </a:prstGeom>
        </p:spPr>
      </p:pic>
      <p:pic>
        <p:nvPicPr>
          <p:cNvPr id="4" name="Picture 3">
            <a:extLst>
              <a:ext uri="{FF2B5EF4-FFF2-40B4-BE49-F238E27FC236}">
                <a16:creationId xmlns:a16="http://schemas.microsoft.com/office/drawing/2014/main" id="{6159B82B-9E68-7799-9206-5E1C8829C53C}"/>
              </a:ext>
            </a:extLst>
          </p:cNvPr>
          <p:cNvPicPr>
            <a:picLocks noChangeAspect="1"/>
          </p:cNvPicPr>
          <p:nvPr/>
        </p:nvPicPr>
        <p:blipFill>
          <a:blip r:embed="rId8"/>
          <a:stretch>
            <a:fillRect/>
          </a:stretch>
        </p:blipFill>
        <p:spPr>
          <a:xfrm>
            <a:off x="10750889" y="6375191"/>
            <a:ext cx="1198483" cy="357550"/>
          </a:xfrm>
          <a:prstGeom prst="rect">
            <a:avLst/>
          </a:prstGeom>
        </p:spPr>
      </p:pic>
      <p:pic>
        <p:nvPicPr>
          <p:cNvPr id="5" name="Picture 4" descr="A close-up of a cell phone&#10;&#10;Description automatically generated">
            <a:extLst>
              <a:ext uri="{FF2B5EF4-FFF2-40B4-BE49-F238E27FC236}">
                <a16:creationId xmlns:a16="http://schemas.microsoft.com/office/drawing/2014/main" id="{63830718-70D7-A1BE-02D1-EA6E7FA35D2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8696" b="92271" l="12821" r="90171">
                        <a14:foregroundMark x1="21414" y1="88806" x2="14530" y2="78986"/>
                        <a14:foregroundMark x1="14530" y1="78986" x2="15812" y2="11836"/>
                        <a14:foregroundMark x1="15812" y1="11836" x2="37607" y2="8937"/>
                        <a14:foregroundMark x1="37607" y1="8937" x2="83333" y2="10870"/>
                        <a14:foregroundMark x1="83333" y1="10870" x2="87607" y2="22947"/>
                        <a14:foregroundMark x1="87607" y1="22947" x2="86036" y2="75091"/>
                        <a14:foregroundMark x1="34586" y1="91118" x2="35043" y2="91304"/>
                        <a14:foregroundMark x1="13675" y1="82609" x2="31081" y2="89692"/>
                        <a14:foregroundMark x1="35043" y1="91304" x2="59402" y2="92271"/>
                        <a14:foregroundMark x1="59402" y1="92271" x2="81492" y2="91602"/>
                        <a14:foregroundMark x1="84093" y1="90124" x2="89351" y2="80279"/>
                        <a14:foregroundMark x1="88686" y1="72868" x2="88034" y2="70290"/>
                        <a14:foregroundMark x1="12821" y1="85749" x2="26303" y2="89254"/>
                        <a14:foregroundMark x1="34348" y1="91307" x2="61111" y2="91787"/>
                        <a14:foregroundMark x1="61111" y1="91787" x2="80166" y2="90772"/>
                        <a14:foregroundMark x1="83976" y1="90051" x2="87914" y2="80352"/>
                        <a14:foregroundMark x1="13675" y1="14493" x2="36325" y2="7971"/>
                        <a14:foregroundMark x1="36325" y1="7971" x2="68376" y2="9179"/>
                        <a14:foregroundMark x1="68376" y1="9179" x2="88462" y2="16184"/>
                        <a14:foregroundMark x1="88462" y1="16184" x2="87607" y2="27536"/>
                        <a14:foregroundMark x1="49573" y1="92029" x2="71368" y2="90821"/>
                        <a14:foregroundMark x1="71368" y1="90821" x2="85885" y2="80456"/>
                        <a14:foregroundMark x1="87469" y1="75018" x2="85470" y2="14251"/>
                        <a14:foregroundMark x1="13675" y1="85990" x2="19079" y2="89426"/>
                        <a14:foregroundMark x1="27778" y1="85266" x2="54701" y2="89130"/>
                        <a14:foregroundMark x1="54701" y1="89130" x2="62821" y2="86232"/>
                        <a14:foregroundMark x1="13248" y1="24155" x2="12821" y2="16667"/>
                        <a14:foregroundMark x1="74786" y1="8696" x2="87607" y2="14010"/>
                        <a14:foregroundMark x1="83814" y1="75205" x2="84188" y2="36473"/>
                        <a14:foregroundMark x1="83761" y1="80676" x2="83763" y2="80418"/>
                        <a14:foregroundMark x1="84188" y1="36473" x2="82051" y2="62319"/>
                        <a14:foregroundMark x1="86752" y1="62560" x2="85897" y2="47343"/>
                        <a14:foregroundMark x1="85897" y1="47343" x2="87179" y2="60145"/>
                        <a14:foregroundMark x1="14103" y1="22464" x2="13675" y2="16425"/>
                        <a14:foregroundMark x1="86752" y1="63285" x2="85897" y2="24155"/>
                        <a14:foregroundMark x1="85897" y1="24155" x2="86325" y2="65942"/>
                        <a14:foregroundMark x1="86325" y1="65942" x2="87179" y2="63285"/>
                        <a14:backgroundMark x1="89744" y1="82367" x2="90598" y2="74155"/>
                        <a14:backgroundMark x1="86752" y1="91787" x2="83333" y2="92754"/>
                        <a14:backgroundMark x1="91880" y1="81884" x2="89744" y2="70048"/>
                        <a14:backgroundMark x1="90171" y1="74879" x2="91026" y2="80193"/>
                        <a14:backgroundMark x1="25641" y1="93237" x2="22222" y2="92754"/>
                        <a14:backgroundMark x1="15812" y1="92029" x2="31624" y2="93478"/>
                      </a14:backgroundRemoval>
                    </a14:imgEffect>
                  </a14:imgLayer>
                </a14:imgProps>
              </a:ext>
            </a:extLst>
          </a:blip>
          <a:srcRect l="12427" t="7507" r="11739" b="7977"/>
          <a:stretch/>
        </p:blipFill>
        <p:spPr bwMode="auto">
          <a:xfrm>
            <a:off x="400833" y="795904"/>
            <a:ext cx="2687905" cy="5300864"/>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16918FF-35B3-CCE3-CB9B-A713CC99DB99}"/>
              </a:ext>
            </a:extLst>
          </p:cNvPr>
          <p:cNvSpPr txBox="1"/>
          <p:nvPr/>
        </p:nvSpPr>
        <p:spPr>
          <a:xfrm>
            <a:off x="712012" y="1504516"/>
            <a:ext cx="2299395"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0" i="0" u="sng"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Mission </a:t>
            </a:r>
            <a:r>
              <a:rPr lang="en-GB" sz="3400" u="sng" dirty="0">
                <a:solidFill>
                  <a:prstClr val="black"/>
                </a:solidFill>
                <a:latin typeface="Berlin Sans FB Demi" panose="020E0802020502020306" pitchFamily="34" charset="0"/>
              </a:rPr>
              <a:t>1</a:t>
            </a:r>
            <a:r>
              <a:rPr kumimoji="0" lang="en-GB" sz="3400" b="0" i="0" u="sng"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400" dirty="0">
                <a:solidFill>
                  <a:prstClr val="black"/>
                </a:solidFill>
                <a:latin typeface="Berlin Sans FB Demi" panose="020E0802020502020306" pitchFamily="34" charset="0"/>
              </a:rPr>
              <a:t>What is- The Green Cross Code?</a:t>
            </a:r>
            <a:endParaRPr kumimoji="0" lang="en-GB" sz="34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endParaRPr>
          </a:p>
        </p:txBody>
      </p:sp>
      <p:sp>
        <p:nvSpPr>
          <p:cNvPr id="9" name="Arrow: Right 8">
            <a:extLst>
              <a:ext uri="{FF2B5EF4-FFF2-40B4-BE49-F238E27FC236}">
                <a16:creationId xmlns:a16="http://schemas.microsoft.com/office/drawing/2014/main" id="{3BEC0312-136F-9A7F-62A7-DF2ACEC98B0C}"/>
              </a:ext>
            </a:extLst>
          </p:cNvPr>
          <p:cNvSpPr/>
          <p:nvPr/>
        </p:nvSpPr>
        <p:spPr>
          <a:xfrm rot="5400000">
            <a:off x="9132282" y="1270134"/>
            <a:ext cx="598089" cy="5007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6E3AEF-14E7-F0BB-3E36-333E6D6DCB6E}"/>
              </a:ext>
            </a:extLst>
          </p:cNvPr>
          <p:cNvSpPr txBox="1"/>
          <p:nvPr/>
        </p:nvSpPr>
        <p:spPr>
          <a:xfrm>
            <a:off x="3302363" y="418156"/>
            <a:ext cx="8647009" cy="1477328"/>
          </a:xfrm>
          <a:prstGeom prst="rect">
            <a:avLst/>
          </a:prstGeom>
          <a:no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5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Watch this video and let’s find out…</a:t>
            </a:r>
          </a:p>
        </p:txBody>
      </p:sp>
      <p:pic>
        <p:nvPicPr>
          <p:cNvPr id="2" name="Picture 1" descr="A orange hand with a smiling face&#10;&#10;Description automatically generated">
            <a:extLst>
              <a:ext uri="{FF2B5EF4-FFF2-40B4-BE49-F238E27FC236}">
                <a16:creationId xmlns:a16="http://schemas.microsoft.com/office/drawing/2014/main" id="{45DE4177-D357-6BEC-C909-E3948F0B9A9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pic>
        <p:nvPicPr>
          <p:cNvPr id="7" name="Online Media 6" title="Road Safety Week: Top tips to help you look after yourself | Newsround">
            <a:hlinkClick r:id="" action="ppaction://media"/>
            <a:extLst>
              <a:ext uri="{FF2B5EF4-FFF2-40B4-BE49-F238E27FC236}">
                <a16:creationId xmlns:a16="http://schemas.microsoft.com/office/drawing/2014/main" id="{90B0EF7F-E556-1CAA-E286-C828678D7ACD}"/>
              </a:ext>
            </a:extLst>
          </p:cNvPr>
          <p:cNvPicPr>
            <a:picLocks noRot="1" noChangeAspect="1"/>
          </p:cNvPicPr>
          <p:nvPr>
            <a:videoFile r:link="rId3"/>
          </p:nvPr>
        </p:nvPicPr>
        <p:blipFill>
          <a:blip r:embed="rId12"/>
          <a:stretch>
            <a:fillRect/>
          </a:stretch>
        </p:blipFill>
        <p:spPr>
          <a:xfrm>
            <a:off x="4045907" y="2136518"/>
            <a:ext cx="7077205" cy="3763241"/>
          </a:xfrm>
          <a:prstGeom prst="rect">
            <a:avLst/>
          </a:prstGeom>
        </p:spPr>
      </p:pic>
    </p:spTree>
    <p:extLst>
      <p:ext uri="{BB962C8B-B14F-4D97-AF65-F5344CB8AC3E}">
        <p14:creationId xmlns:p14="http://schemas.microsoft.com/office/powerpoint/2010/main" val="216905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10"/>
                </p:tgtEl>
              </p:cMediaNode>
            </p:audio>
            <p:video>
              <p:cMediaNode vol="80000">
                <p:cTn id="19" fill="hold" display="0">
                  <p:stCondLst>
                    <p:cond delay="indefinite"/>
                  </p:stCondLst>
                </p:cTn>
                <p:tgtEl>
                  <p:spTgt spid="7"/>
                </p:tgtEl>
              </p:cMediaNode>
            </p:vide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7"/>
                                        </p:tgtEl>
                                      </p:cBhvr>
                                    </p:cmd>
                                  </p:childTnLst>
                                </p:cTn>
                              </p:par>
                            </p:childTnLst>
                          </p:cTn>
                        </p:par>
                      </p:childTnLst>
                    </p:cTn>
                  </p:par>
                </p:childTnLst>
              </p:cTn>
              <p:nextCondLst>
                <p:cond evt="onClick" delay="0">
                  <p:tgtEl>
                    <p:spTgt spid="7"/>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essage-notification-190034-1">
            <a:hlinkClick r:id="" action="ppaction://media"/>
            <a:extLst>
              <a:ext uri="{FF2B5EF4-FFF2-40B4-BE49-F238E27FC236}">
                <a16:creationId xmlns:a16="http://schemas.microsoft.com/office/drawing/2014/main" id="{C76A0DD0-7982-9F6E-3D93-0AF348B0A0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25964" y="953620"/>
            <a:ext cx="406400" cy="406400"/>
          </a:xfrm>
          <a:prstGeom prst="rect">
            <a:avLst/>
          </a:prstGeom>
        </p:spPr>
      </p:pic>
      <p:pic>
        <p:nvPicPr>
          <p:cNvPr id="8" name="Picture 7" descr="A close up of an orange&#10;&#10;Description automatically generated">
            <a:extLst>
              <a:ext uri="{FF2B5EF4-FFF2-40B4-BE49-F238E27FC236}">
                <a16:creationId xmlns:a16="http://schemas.microsoft.com/office/drawing/2014/main" id="{4AB81980-A237-3D14-88F6-B71DE80DA5C0}"/>
              </a:ext>
            </a:extLst>
          </p:cNvPr>
          <p:cNvPicPr>
            <a:picLocks noChangeAspect="1"/>
          </p:cNvPicPr>
          <p:nvPr/>
        </p:nvPicPr>
        <p:blipFill>
          <a:blip r:embed="rId6"/>
          <a:stretch>
            <a:fillRect/>
          </a:stretch>
        </p:blipFill>
        <p:spPr>
          <a:xfrm>
            <a:off x="3845490" y="1896931"/>
            <a:ext cx="7299324" cy="4048841"/>
          </a:xfrm>
          <a:prstGeom prst="rect">
            <a:avLst/>
          </a:prstGeom>
        </p:spPr>
      </p:pic>
      <p:pic>
        <p:nvPicPr>
          <p:cNvPr id="4" name="Picture 3">
            <a:extLst>
              <a:ext uri="{FF2B5EF4-FFF2-40B4-BE49-F238E27FC236}">
                <a16:creationId xmlns:a16="http://schemas.microsoft.com/office/drawing/2014/main" id="{6159B82B-9E68-7799-9206-5E1C8829C53C}"/>
              </a:ext>
            </a:extLst>
          </p:cNvPr>
          <p:cNvPicPr>
            <a:picLocks noChangeAspect="1"/>
          </p:cNvPicPr>
          <p:nvPr/>
        </p:nvPicPr>
        <p:blipFill>
          <a:blip r:embed="rId7"/>
          <a:stretch>
            <a:fillRect/>
          </a:stretch>
        </p:blipFill>
        <p:spPr>
          <a:xfrm>
            <a:off x="10750889" y="6375191"/>
            <a:ext cx="1198483" cy="357550"/>
          </a:xfrm>
          <a:prstGeom prst="rect">
            <a:avLst/>
          </a:prstGeom>
        </p:spPr>
      </p:pic>
      <p:pic>
        <p:nvPicPr>
          <p:cNvPr id="5" name="Picture 4" descr="Mobile phone with message Mission 1:&#10;What is- The Green Cross Code?&#10;">
            <a:extLst>
              <a:ext uri="{FF2B5EF4-FFF2-40B4-BE49-F238E27FC236}">
                <a16:creationId xmlns:a16="http://schemas.microsoft.com/office/drawing/2014/main" id="{63830718-70D7-A1BE-02D1-EA6E7FA35D2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8696" b="92271" l="12821" r="90171">
                        <a14:foregroundMark x1="21414" y1="88806" x2="14530" y2="78986"/>
                        <a14:foregroundMark x1="14530" y1="78986" x2="15812" y2="11836"/>
                        <a14:foregroundMark x1="15812" y1="11836" x2="37607" y2="8937"/>
                        <a14:foregroundMark x1="37607" y1="8937" x2="83333" y2="10870"/>
                        <a14:foregroundMark x1="83333" y1="10870" x2="87607" y2="22947"/>
                        <a14:foregroundMark x1="87607" y1="22947" x2="86036" y2="75091"/>
                        <a14:foregroundMark x1="34586" y1="91118" x2="35043" y2="91304"/>
                        <a14:foregroundMark x1="13675" y1="82609" x2="31081" y2="89692"/>
                        <a14:foregroundMark x1="35043" y1="91304" x2="59402" y2="92271"/>
                        <a14:foregroundMark x1="59402" y1="92271" x2="81492" y2="91602"/>
                        <a14:foregroundMark x1="84093" y1="90124" x2="89351" y2="80279"/>
                        <a14:foregroundMark x1="88686" y1="72868" x2="88034" y2="70290"/>
                        <a14:foregroundMark x1="12821" y1="85749" x2="26303" y2="89254"/>
                        <a14:foregroundMark x1="34348" y1="91307" x2="61111" y2="91787"/>
                        <a14:foregroundMark x1="61111" y1="91787" x2="80166" y2="90772"/>
                        <a14:foregroundMark x1="83976" y1="90051" x2="87914" y2="80352"/>
                        <a14:foregroundMark x1="13675" y1="14493" x2="36325" y2="7971"/>
                        <a14:foregroundMark x1="36325" y1="7971" x2="68376" y2="9179"/>
                        <a14:foregroundMark x1="68376" y1="9179" x2="88462" y2="16184"/>
                        <a14:foregroundMark x1="88462" y1="16184" x2="87607" y2="27536"/>
                        <a14:foregroundMark x1="49573" y1="92029" x2="71368" y2="90821"/>
                        <a14:foregroundMark x1="71368" y1="90821" x2="85885" y2="80456"/>
                        <a14:foregroundMark x1="87469" y1="75018" x2="85470" y2="14251"/>
                        <a14:foregroundMark x1="13675" y1="85990" x2="19079" y2="89426"/>
                        <a14:foregroundMark x1="27778" y1="85266" x2="54701" y2="89130"/>
                        <a14:foregroundMark x1="54701" y1="89130" x2="62821" y2="86232"/>
                        <a14:foregroundMark x1="13248" y1="24155" x2="12821" y2="16667"/>
                        <a14:foregroundMark x1="74786" y1="8696" x2="87607" y2="14010"/>
                        <a14:foregroundMark x1="83814" y1="75205" x2="84188" y2="36473"/>
                        <a14:foregroundMark x1="83761" y1="80676" x2="83763" y2="80418"/>
                        <a14:foregroundMark x1="84188" y1="36473" x2="82051" y2="62319"/>
                        <a14:foregroundMark x1="86752" y1="62560" x2="85897" y2="47343"/>
                        <a14:foregroundMark x1="85897" y1="47343" x2="87179" y2="60145"/>
                        <a14:foregroundMark x1="14103" y1="22464" x2="13675" y2="16425"/>
                        <a14:foregroundMark x1="86752" y1="63285" x2="85897" y2="24155"/>
                        <a14:foregroundMark x1="85897" y1="24155" x2="86325" y2="65942"/>
                        <a14:foregroundMark x1="86325" y1="65942" x2="87179" y2="63285"/>
                        <a14:backgroundMark x1="89744" y1="82367" x2="90598" y2="74155"/>
                        <a14:backgroundMark x1="86752" y1="91787" x2="83333" y2="92754"/>
                        <a14:backgroundMark x1="91880" y1="81884" x2="89744" y2="70048"/>
                        <a14:backgroundMark x1="90171" y1="74879" x2="91026" y2="80193"/>
                        <a14:backgroundMark x1="25641" y1="93237" x2="22222" y2="92754"/>
                        <a14:backgroundMark x1="15812" y1="92029" x2="31624" y2="93478"/>
                      </a14:backgroundRemoval>
                    </a14:imgEffect>
                  </a14:imgLayer>
                </a14:imgProps>
              </a:ext>
            </a:extLst>
          </a:blip>
          <a:srcRect l="12427" t="7507" r="11739" b="7977"/>
          <a:stretch/>
        </p:blipFill>
        <p:spPr bwMode="auto">
          <a:xfrm>
            <a:off x="701183" y="755305"/>
            <a:ext cx="2711496" cy="534739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16918FF-35B3-CCE3-CB9B-A713CC99DB99}"/>
              </a:ext>
            </a:extLst>
          </p:cNvPr>
          <p:cNvSpPr txBox="1"/>
          <p:nvPr/>
        </p:nvSpPr>
        <p:spPr>
          <a:xfrm>
            <a:off x="961990" y="1427076"/>
            <a:ext cx="2167277"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0" i="0" u="sng"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Mission </a:t>
            </a:r>
            <a:r>
              <a:rPr lang="en-GB" sz="3400" u="sng" dirty="0">
                <a:solidFill>
                  <a:prstClr val="black"/>
                </a:solidFill>
                <a:latin typeface="Berlin Sans FB Demi" panose="020E0802020502020306" pitchFamily="34" charset="0"/>
              </a:rPr>
              <a:t>1</a:t>
            </a:r>
            <a:r>
              <a:rPr kumimoji="0" lang="en-GB" sz="3400" b="0" i="0" u="sng"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400" dirty="0">
                <a:solidFill>
                  <a:prstClr val="black"/>
                </a:solidFill>
                <a:latin typeface="Berlin Sans FB Demi" panose="020E0802020502020306" pitchFamily="34" charset="0"/>
              </a:rPr>
              <a:t>What is The Green Cross Code?</a:t>
            </a:r>
            <a:endParaRPr kumimoji="0" lang="en-GB" sz="34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endParaRPr>
          </a:p>
        </p:txBody>
      </p:sp>
      <p:pic>
        <p:nvPicPr>
          <p:cNvPr id="3" name="Picture 2" descr="Follow the green cross code">
            <a:extLst>
              <a:ext uri="{FF2B5EF4-FFF2-40B4-BE49-F238E27FC236}">
                <a16:creationId xmlns:a16="http://schemas.microsoft.com/office/drawing/2014/main" id="{0D92A487-F479-6C74-C90C-9DC57BA8EC6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2040"/>
          <a:stretch/>
        </p:blipFill>
        <p:spPr>
          <a:xfrm>
            <a:off x="4247364" y="2242859"/>
            <a:ext cx="6503525" cy="3356984"/>
          </a:xfrm>
          <a:prstGeom prst="rect">
            <a:avLst/>
          </a:prstGeom>
        </p:spPr>
      </p:pic>
      <p:sp>
        <p:nvSpPr>
          <p:cNvPr id="12" name="TextBox 11">
            <a:extLst>
              <a:ext uri="{FF2B5EF4-FFF2-40B4-BE49-F238E27FC236}">
                <a16:creationId xmlns:a16="http://schemas.microsoft.com/office/drawing/2014/main" id="{136E3AEF-14E7-F0BB-3E36-333E6D6DCB6E}"/>
              </a:ext>
            </a:extLst>
          </p:cNvPr>
          <p:cNvSpPr txBox="1"/>
          <p:nvPr/>
        </p:nvSpPr>
        <p:spPr>
          <a:xfrm>
            <a:off x="4157145" y="912228"/>
            <a:ext cx="6645243" cy="784830"/>
          </a:xfrm>
          <a:prstGeom prst="rect">
            <a:avLst/>
          </a:prstGeom>
          <a:no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500" b="1" i="0" u="none" strike="noStrike" kern="1200" cap="none" spc="0" normalizeH="0" baseline="0" noProof="0" dirty="0">
                <a:ln>
                  <a:noFill/>
                </a:ln>
                <a:effectLst/>
                <a:uLnTx/>
                <a:uFillTx/>
                <a:latin typeface="Calibri" panose="020F0502020204030204"/>
                <a:ea typeface="+mn-ea"/>
                <a:cs typeface="+mn-cs"/>
              </a:rPr>
              <a:t>What </a:t>
            </a:r>
            <a:r>
              <a:rPr lang="en-GB" sz="4500" b="1" dirty="0">
                <a:latin typeface="Calibri" panose="020F0502020204030204"/>
              </a:rPr>
              <a:t>did you find out?</a:t>
            </a:r>
            <a:endParaRPr kumimoji="0" lang="en-GB" sz="4500" b="1" i="0" u="none" strike="noStrike" kern="1200" cap="none" spc="0" normalizeH="0" baseline="0" noProof="0" dirty="0">
              <a:ln>
                <a:noFill/>
              </a:ln>
              <a:effectLst/>
              <a:uLnTx/>
              <a:uFillTx/>
              <a:latin typeface="Calibri" panose="020F0502020204030204"/>
              <a:ea typeface="+mn-ea"/>
              <a:cs typeface="+mn-cs"/>
            </a:endParaRPr>
          </a:p>
        </p:txBody>
      </p:sp>
      <p:pic>
        <p:nvPicPr>
          <p:cNvPr id="2" name="Picture 1" descr="Road Safety Logo">
            <a:extLst>
              <a:ext uri="{FF2B5EF4-FFF2-40B4-BE49-F238E27FC236}">
                <a16:creationId xmlns:a16="http://schemas.microsoft.com/office/drawing/2014/main" id="{947A2920-1BE6-ADD7-472D-B34AA81571B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388518228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42,200+ Road Safety Lines Stock Photos, Pictures &amp; Royalty-Free Images -  iStock">
            <a:extLst>
              <a:ext uri="{FF2B5EF4-FFF2-40B4-BE49-F238E27FC236}">
                <a16:creationId xmlns:a16="http://schemas.microsoft.com/office/drawing/2014/main" id="{368BAB78-23A3-2A9B-62B4-5FADEEE50D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06" r="38292" b="1"/>
          <a:stretch/>
        </p:blipFill>
        <p:spPr bwMode="auto">
          <a:xfrm>
            <a:off x="0" y="-3558"/>
            <a:ext cx="4119327" cy="68615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FBBFCF-CEB2-AEBE-42BA-1DED4FDBBBD8}"/>
              </a:ext>
            </a:extLst>
          </p:cNvPr>
          <p:cNvSpPr txBox="1"/>
          <p:nvPr/>
        </p:nvSpPr>
        <p:spPr>
          <a:xfrm>
            <a:off x="4399984" y="4139911"/>
            <a:ext cx="7703652"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500" b="1" i="0" strike="noStrike" kern="1200" cap="none" spc="0" normalizeH="0" baseline="0" noProof="0" dirty="0">
                <a:ln>
                  <a:noFill/>
                </a:ln>
                <a:solidFill>
                  <a:prstClr val="black"/>
                </a:solidFill>
                <a:effectLst/>
                <a:uLnTx/>
                <a:uFillTx/>
                <a:latin typeface="Calibri" panose="020F0502020204030204"/>
              </a:rPr>
              <a:t>Don’t worry – on the next slide,</a:t>
            </a:r>
            <a:r>
              <a:rPr kumimoji="0" lang="en-GB" sz="4500" b="1" i="0" strike="noStrike" kern="1200" cap="none" spc="0" normalizeH="0" noProof="0" dirty="0">
                <a:ln>
                  <a:noFill/>
                </a:ln>
                <a:solidFill>
                  <a:prstClr val="black"/>
                </a:solidFill>
                <a:effectLst/>
                <a:uLnTx/>
                <a:uFillTx/>
                <a:latin typeface="Calibri" panose="020F0502020204030204"/>
              </a:rPr>
              <a:t> we have some clues…</a:t>
            </a:r>
            <a:endParaRPr kumimoji="0" lang="en-GB" sz="4500" b="1" i="0" strike="noStrike" kern="1200" cap="none" spc="0" normalizeH="0" baseline="0" noProof="0" dirty="0">
              <a:ln>
                <a:noFill/>
              </a:ln>
              <a:solidFill>
                <a:prstClr val="black"/>
              </a:solidFill>
              <a:effectLst/>
              <a:uLnTx/>
              <a:uFillTx/>
              <a:latin typeface="Calibri" panose="020F0502020204030204"/>
            </a:endParaRPr>
          </a:p>
        </p:txBody>
      </p:sp>
      <p:sp>
        <p:nvSpPr>
          <p:cNvPr id="12" name="Arrow: Right 11">
            <a:extLst>
              <a:ext uri="{FF2B5EF4-FFF2-40B4-BE49-F238E27FC236}">
                <a16:creationId xmlns:a16="http://schemas.microsoft.com/office/drawing/2014/main" id="{D12CC9A3-2253-606C-F2F3-068A3478D37E}"/>
              </a:ext>
            </a:extLst>
          </p:cNvPr>
          <p:cNvSpPr/>
          <p:nvPr/>
        </p:nvSpPr>
        <p:spPr>
          <a:xfrm>
            <a:off x="10596624" y="5504373"/>
            <a:ext cx="1507012" cy="609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159B82B-9E68-7799-9206-5E1C8829C53C}"/>
              </a:ext>
            </a:extLst>
          </p:cNvPr>
          <p:cNvPicPr>
            <a:picLocks noChangeAspect="1"/>
          </p:cNvPicPr>
          <p:nvPr/>
        </p:nvPicPr>
        <p:blipFill>
          <a:blip r:embed="rId6"/>
          <a:stretch>
            <a:fillRect/>
          </a:stretch>
        </p:blipFill>
        <p:spPr>
          <a:xfrm>
            <a:off x="10692952" y="6375191"/>
            <a:ext cx="1198483" cy="357550"/>
          </a:xfrm>
          <a:prstGeom prst="rect">
            <a:avLst/>
          </a:prstGeom>
        </p:spPr>
      </p:pic>
      <p:pic>
        <p:nvPicPr>
          <p:cNvPr id="2" name="message-notification-190034-1">
            <a:hlinkClick r:id="" action="ppaction://media"/>
            <a:extLst>
              <a:ext uri="{FF2B5EF4-FFF2-40B4-BE49-F238E27FC236}">
                <a16:creationId xmlns:a16="http://schemas.microsoft.com/office/drawing/2014/main" id="{769E3DCC-9581-7517-06BF-B1B0D20F3FB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08172" y="1160448"/>
            <a:ext cx="406400" cy="406400"/>
          </a:xfrm>
          <a:prstGeom prst="rect">
            <a:avLst/>
          </a:prstGeom>
        </p:spPr>
      </p:pic>
      <p:pic>
        <p:nvPicPr>
          <p:cNvPr id="5" name="Picture 4" descr="phone with message Mission 2: Name 5 SAFE places to cross…&#10;">
            <a:extLst>
              <a:ext uri="{FF2B5EF4-FFF2-40B4-BE49-F238E27FC236}">
                <a16:creationId xmlns:a16="http://schemas.microsoft.com/office/drawing/2014/main" id="{63830718-70D7-A1BE-02D1-EA6E7FA35D2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8696" b="92271" l="12821" r="90171">
                        <a14:foregroundMark x1="21414" y1="88806" x2="14530" y2="78986"/>
                        <a14:foregroundMark x1="14530" y1="78986" x2="15812" y2="11836"/>
                        <a14:foregroundMark x1="15812" y1="11836" x2="37607" y2="8937"/>
                        <a14:foregroundMark x1="37607" y1="8937" x2="83333" y2="10870"/>
                        <a14:foregroundMark x1="83333" y1="10870" x2="87607" y2="22947"/>
                        <a14:foregroundMark x1="87607" y1="22947" x2="86036" y2="75091"/>
                        <a14:foregroundMark x1="34586" y1="91118" x2="35043" y2="91304"/>
                        <a14:foregroundMark x1="13675" y1="82609" x2="31081" y2="89692"/>
                        <a14:foregroundMark x1="35043" y1="91304" x2="59402" y2="92271"/>
                        <a14:foregroundMark x1="59402" y1="92271" x2="81492" y2="91602"/>
                        <a14:foregroundMark x1="84093" y1="90124" x2="89351" y2="80279"/>
                        <a14:foregroundMark x1="88686" y1="72868" x2="88034" y2="70290"/>
                        <a14:foregroundMark x1="12821" y1="85749" x2="26303" y2="89254"/>
                        <a14:foregroundMark x1="34348" y1="91307" x2="61111" y2="91787"/>
                        <a14:foregroundMark x1="61111" y1="91787" x2="80166" y2="90772"/>
                        <a14:foregroundMark x1="83976" y1="90051" x2="87914" y2="80352"/>
                        <a14:foregroundMark x1="13675" y1="14493" x2="36325" y2="7971"/>
                        <a14:foregroundMark x1="36325" y1="7971" x2="68376" y2="9179"/>
                        <a14:foregroundMark x1="68376" y1="9179" x2="88462" y2="16184"/>
                        <a14:foregroundMark x1="88462" y1="16184" x2="87607" y2="27536"/>
                        <a14:foregroundMark x1="49573" y1="92029" x2="71368" y2="90821"/>
                        <a14:foregroundMark x1="71368" y1="90821" x2="85885" y2="80456"/>
                        <a14:foregroundMark x1="87469" y1="75018" x2="85470" y2="14251"/>
                        <a14:foregroundMark x1="13675" y1="85990" x2="19079" y2="89426"/>
                        <a14:foregroundMark x1="27778" y1="85266" x2="54701" y2="89130"/>
                        <a14:foregroundMark x1="54701" y1="89130" x2="62821" y2="86232"/>
                        <a14:foregroundMark x1="13248" y1="24155" x2="12821" y2="16667"/>
                        <a14:foregroundMark x1="74786" y1="8696" x2="87607" y2="14010"/>
                        <a14:foregroundMark x1="83814" y1="75205" x2="84188" y2="36473"/>
                        <a14:foregroundMark x1="83761" y1="80676" x2="83763" y2="80418"/>
                        <a14:foregroundMark x1="84188" y1="36473" x2="82051" y2="62319"/>
                        <a14:foregroundMark x1="86752" y1="62560" x2="85897" y2="47343"/>
                        <a14:foregroundMark x1="85897" y1="47343" x2="87179" y2="60145"/>
                        <a14:foregroundMark x1="14103" y1="22464" x2="13675" y2="16425"/>
                        <a14:foregroundMark x1="86752" y1="63285" x2="85897" y2="24155"/>
                        <a14:foregroundMark x1="85897" y1="24155" x2="86325" y2="65942"/>
                        <a14:foregroundMark x1="86325" y1="65942" x2="87179" y2="63285"/>
                        <a14:backgroundMark x1="89744" y1="82367" x2="90598" y2="74155"/>
                        <a14:backgroundMark x1="86752" y1="91787" x2="83333" y2="92754"/>
                        <a14:backgroundMark x1="91880" y1="81884" x2="89744" y2="70048"/>
                        <a14:backgroundMark x1="90171" y1="74879" x2="91026" y2="80193"/>
                        <a14:backgroundMark x1="25641" y1="93237" x2="22222" y2="92754"/>
                        <a14:backgroundMark x1="15812" y1="92029" x2="31624" y2="93478"/>
                      </a14:backgroundRemoval>
                    </a14:imgEffect>
                  </a14:imgLayer>
                </a14:imgProps>
              </a:ext>
            </a:extLst>
          </a:blip>
          <a:srcRect l="12427" t="7507" r="11739" b="7977"/>
          <a:stretch/>
        </p:blipFill>
        <p:spPr bwMode="auto">
          <a:xfrm>
            <a:off x="543536" y="1005497"/>
            <a:ext cx="2590351" cy="510847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16918FF-35B3-CCE3-CB9B-A713CC99DB99}"/>
              </a:ext>
            </a:extLst>
          </p:cNvPr>
          <p:cNvSpPr txBox="1"/>
          <p:nvPr/>
        </p:nvSpPr>
        <p:spPr>
          <a:xfrm>
            <a:off x="735557" y="1721799"/>
            <a:ext cx="2148882" cy="2785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sng" strike="noStrike" kern="1200" cap="none" spc="0" normalizeH="0" baseline="0" noProof="0" dirty="0">
                <a:ln>
                  <a:noFill/>
                </a:ln>
                <a:solidFill>
                  <a:prstClr val="black"/>
                </a:solidFill>
                <a:effectLst/>
                <a:uLnTx/>
                <a:uFillTx/>
                <a:latin typeface="Berlin Sans FB Demi" panose="020E0802020502020306" pitchFamily="34" charset="0"/>
              </a:rPr>
              <a:t>Mission </a:t>
            </a:r>
            <a:r>
              <a:rPr lang="en-GB" sz="3500" b="1" u="sng" noProof="0" dirty="0">
                <a:solidFill>
                  <a:prstClr val="black"/>
                </a:solidFill>
                <a:latin typeface="Berlin Sans FB Demi" panose="020E0802020502020306" pitchFamily="34" charset="0"/>
              </a:rPr>
              <a:t>2</a:t>
            </a:r>
            <a:r>
              <a:rPr kumimoji="0" lang="en-GB" sz="3500" b="1" i="0" u="sng" strike="noStrike" kern="1200" cap="none" spc="0" normalizeH="0" baseline="0" noProof="0" dirty="0">
                <a:ln>
                  <a:noFill/>
                </a:ln>
                <a:solidFill>
                  <a:prstClr val="black"/>
                </a:solidFill>
                <a:effectLst/>
                <a:uLnTx/>
                <a:uFillTx/>
                <a:latin typeface="Berlin Sans FB Demi" panose="020E0802020502020306"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500" b="1" dirty="0">
                <a:solidFill>
                  <a:prstClr val="black"/>
                </a:solidFill>
                <a:latin typeface="Berlin Sans FB Demi" panose="020E0802020502020306" pitchFamily="34" charset="0"/>
              </a:rPr>
              <a:t>Name 5 SAFE places to cross…</a:t>
            </a:r>
            <a:endParaRPr kumimoji="0" lang="en-GB" sz="3500" b="1" i="0" strike="noStrike" kern="1200" cap="none" spc="0" normalizeH="0" baseline="0" noProof="0" dirty="0">
              <a:ln>
                <a:noFill/>
              </a:ln>
              <a:solidFill>
                <a:prstClr val="black"/>
              </a:solidFill>
              <a:effectLst/>
              <a:uLnTx/>
              <a:uFillTx/>
              <a:latin typeface="Berlin Sans FB Demi" panose="020E0802020502020306" pitchFamily="34" charset="0"/>
            </a:endParaRPr>
          </a:p>
        </p:txBody>
      </p:sp>
      <p:pic>
        <p:nvPicPr>
          <p:cNvPr id="10" name="Picture 9" descr="A group of hands with fingers raised&#10;&#10;Description automatically generated">
            <a:extLst>
              <a:ext uri="{FF2B5EF4-FFF2-40B4-BE49-F238E27FC236}">
                <a16:creationId xmlns:a16="http://schemas.microsoft.com/office/drawing/2014/main" id="{502148E3-BF77-05F8-59C7-40CAF130544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547484" y="823865"/>
            <a:ext cx="7100979" cy="3124112"/>
          </a:xfrm>
          <a:prstGeom prst="rect">
            <a:avLst/>
          </a:prstGeom>
        </p:spPr>
      </p:pic>
      <p:pic>
        <p:nvPicPr>
          <p:cNvPr id="7" name="Picture 6" descr="Road Safety Logo">
            <a:extLst>
              <a:ext uri="{FF2B5EF4-FFF2-40B4-BE49-F238E27FC236}">
                <a16:creationId xmlns:a16="http://schemas.microsoft.com/office/drawing/2014/main" id="{9910AF54-2DD5-40E1-8ED8-0513003088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spTree>
    <p:extLst>
      <p:ext uri="{BB962C8B-B14F-4D97-AF65-F5344CB8AC3E}">
        <p14:creationId xmlns:p14="http://schemas.microsoft.com/office/powerpoint/2010/main" val="52347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bldLst>
      <p:bldP spid="11" grpId="0"/>
      <p:bldP spid="12"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erson in a safety vest holding a stop sign&#10;&#10;Description automatically generated">
            <a:extLst>
              <a:ext uri="{FF2B5EF4-FFF2-40B4-BE49-F238E27FC236}">
                <a16:creationId xmlns:a16="http://schemas.microsoft.com/office/drawing/2014/main" id="{277B058C-DCC7-421A-2EE8-F68901778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447" r="17447"/>
          <a:stretch/>
        </p:blipFill>
        <p:spPr bwMode="auto">
          <a:xfrm>
            <a:off x="815076" y="539392"/>
            <a:ext cx="1948618" cy="19966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90852E2-77F1-CCC0-E005-3D73FEF4E5A9}"/>
              </a:ext>
            </a:extLst>
          </p:cNvPr>
          <p:cNvSpPr txBox="1"/>
          <p:nvPr/>
        </p:nvSpPr>
        <p:spPr>
          <a:xfrm>
            <a:off x="450938" y="2615488"/>
            <a:ext cx="3516290"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500" b="1" dirty="0">
                <a:solidFill>
                  <a:schemeClr val="accent2">
                    <a:lumMod val="75000"/>
                  </a:schemeClr>
                </a:solidFill>
                <a:latin typeface="Calibri" panose="020F0502020204030204"/>
              </a:rPr>
              <a:t>S…..C…….P…..</a:t>
            </a:r>
            <a:endParaRPr kumimoji="0" lang="en-GB" sz="4500" b="1" i="0" strike="noStrike" kern="1200" cap="none" spc="0" normalizeH="0" baseline="0" noProof="0" dirty="0">
              <a:ln>
                <a:noFill/>
              </a:ln>
              <a:solidFill>
                <a:schemeClr val="accent2">
                  <a:lumMod val="75000"/>
                </a:schemeClr>
              </a:solidFill>
              <a:effectLst/>
              <a:uLnTx/>
              <a:uFillTx/>
              <a:latin typeface="Calibri" panose="020F0502020204030204"/>
            </a:endParaRPr>
          </a:p>
        </p:txBody>
      </p:sp>
      <p:sp>
        <p:nvSpPr>
          <p:cNvPr id="20" name="TextBox 19">
            <a:extLst>
              <a:ext uri="{FF2B5EF4-FFF2-40B4-BE49-F238E27FC236}">
                <a16:creationId xmlns:a16="http://schemas.microsoft.com/office/drawing/2014/main" id="{213D4C1E-8370-2525-8E01-DC18531FA688}"/>
              </a:ext>
            </a:extLst>
          </p:cNvPr>
          <p:cNvSpPr txBox="1"/>
          <p:nvPr/>
        </p:nvSpPr>
        <p:spPr>
          <a:xfrm>
            <a:off x="9350326" y="3102858"/>
            <a:ext cx="2841674"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500" b="1" dirty="0">
                <a:solidFill>
                  <a:prstClr val="black"/>
                </a:solidFill>
                <a:latin typeface="Calibri" panose="020F0502020204030204"/>
              </a:rPr>
              <a:t>AND</a:t>
            </a:r>
            <a:endParaRPr kumimoji="0" lang="en-GB" sz="4500" b="1" i="0" strike="noStrike" kern="1200" cap="none" spc="0" normalizeH="0" baseline="0" noProof="0" dirty="0">
              <a:ln>
                <a:noFill/>
              </a:ln>
              <a:solidFill>
                <a:prstClr val="black"/>
              </a:solidFill>
              <a:effectLst/>
              <a:uLnTx/>
              <a:uFillTx/>
              <a:latin typeface="Calibri" panose="020F0502020204030204"/>
            </a:endParaRPr>
          </a:p>
        </p:txBody>
      </p:sp>
      <p:sp>
        <p:nvSpPr>
          <p:cNvPr id="24" name="TextBox 23">
            <a:extLst>
              <a:ext uri="{FF2B5EF4-FFF2-40B4-BE49-F238E27FC236}">
                <a16:creationId xmlns:a16="http://schemas.microsoft.com/office/drawing/2014/main" id="{376F3B21-D3D4-E514-B88C-2627ACCB1774}"/>
              </a:ext>
            </a:extLst>
          </p:cNvPr>
          <p:cNvSpPr txBox="1"/>
          <p:nvPr/>
        </p:nvSpPr>
        <p:spPr>
          <a:xfrm>
            <a:off x="-1509066" y="5533778"/>
            <a:ext cx="6087341"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5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P</a:t>
            </a:r>
            <a:r>
              <a:rPr lang="en-GB" sz="4500" b="1" dirty="0">
                <a:solidFill>
                  <a:srgbClr val="ED7D31">
                    <a:lumMod val="75000"/>
                  </a:srgbClr>
                </a:solidFill>
                <a:latin typeface="Calibri" panose="020F0502020204030204"/>
              </a:rPr>
              <a:t>…..</a:t>
            </a:r>
            <a:r>
              <a:rPr kumimoji="0" lang="en-GB" sz="45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C…….</a:t>
            </a:r>
          </a:p>
        </p:txBody>
      </p:sp>
      <p:sp>
        <p:nvSpPr>
          <p:cNvPr id="25" name="TextBox 24">
            <a:extLst>
              <a:ext uri="{FF2B5EF4-FFF2-40B4-BE49-F238E27FC236}">
                <a16:creationId xmlns:a16="http://schemas.microsoft.com/office/drawing/2014/main" id="{8861E1DF-6E68-FEBE-71E1-0D20B4A88408}"/>
              </a:ext>
            </a:extLst>
          </p:cNvPr>
          <p:cNvSpPr txBox="1"/>
          <p:nvPr/>
        </p:nvSpPr>
        <p:spPr>
          <a:xfrm>
            <a:off x="1546097" y="4078880"/>
            <a:ext cx="6087341"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5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Z</a:t>
            </a:r>
            <a:r>
              <a:rPr lang="en-GB" sz="4500" b="1" dirty="0">
                <a:solidFill>
                  <a:srgbClr val="ED7D31">
                    <a:lumMod val="75000"/>
                  </a:srgbClr>
                </a:solidFill>
                <a:latin typeface="Calibri" panose="020F0502020204030204"/>
              </a:rPr>
              <a:t>….</a:t>
            </a:r>
            <a:r>
              <a:rPr kumimoji="0" lang="en-GB" sz="45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C…….</a:t>
            </a:r>
          </a:p>
        </p:txBody>
      </p:sp>
      <p:sp>
        <p:nvSpPr>
          <p:cNvPr id="26" name="TextBox 25">
            <a:extLst>
              <a:ext uri="{FF2B5EF4-FFF2-40B4-BE49-F238E27FC236}">
                <a16:creationId xmlns:a16="http://schemas.microsoft.com/office/drawing/2014/main" id="{57159548-79E4-B59A-72B0-62717CAA0C18}"/>
              </a:ext>
            </a:extLst>
          </p:cNvPr>
          <p:cNvSpPr txBox="1"/>
          <p:nvPr/>
        </p:nvSpPr>
        <p:spPr>
          <a:xfrm>
            <a:off x="4678807" y="4054870"/>
            <a:ext cx="6087341"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5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a:t>
            </a:r>
            <a:r>
              <a:rPr lang="en-GB" sz="4500" b="1" dirty="0">
                <a:solidFill>
                  <a:srgbClr val="ED7D31">
                    <a:lumMod val="75000"/>
                  </a:srgbClr>
                </a:solidFill>
                <a:latin typeface="Calibri" panose="020F0502020204030204"/>
              </a:rPr>
              <a:t>…..</a:t>
            </a:r>
            <a:r>
              <a:rPr kumimoji="0" lang="en-GB" sz="45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C…….</a:t>
            </a:r>
          </a:p>
        </p:txBody>
      </p:sp>
      <p:sp>
        <p:nvSpPr>
          <p:cNvPr id="27" name="TextBox 26">
            <a:extLst>
              <a:ext uri="{FF2B5EF4-FFF2-40B4-BE49-F238E27FC236}">
                <a16:creationId xmlns:a16="http://schemas.microsoft.com/office/drawing/2014/main" id="{B41DDFD2-5F7C-9195-129A-DAD4B48CE6CC}"/>
              </a:ext>
            </a:extLst>
          </p:cNvPr>
          <p:cNvSpPr txBox="1"/>
          <p:nvPr/>
        </p:nvSpPr>
        <p:spPr>
          <a:xfrm>
            <a:off x="6235108" y="539392"/>
            <a:ext cx="7561369"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500" b="1" noProof="0" dirty="0">
                <a:solidFill>
                  <a:srgbClr val="ED7D31">
                    <a:lumMod val="75000"/>
                  </a:srgbClr>
                </a:solidFill>
                <a:latin typeface="Calibri" panose="020F0502020204030204"/>
              </a:rPr>
              <a:t>U</a:t>
            </a:r>
            <a:r>
              <a:rPr lang="en-GB" sz="4500" b="1" dirty="0">
                <a:solidFill>
                  <a:srgbClr val="ED7D31">
                    <a:lumMod val="75000"/>
                  </a:srgbClr>
                </a:solidFill>
                <a:latin typeface="Calibri" panose="020F0502020204030204"/>
              </a:rPr>
              <a:t>…….. </a:t>
            </a:r>
            <a:r>
              <a:rPr kumimoji="0" lang="en-GB" sz="45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AND </a:t>
            </a:r>
            <a:r>
              <a:rPr lang="en-GB" sz="4500" b="1" dirty="0">
                <a:solidFill>
                  <a:srgbClr val="ED7D31">
                    <a:lumMod val="75000"/>
                  </a:srgbClr>
                </a:solidFill>
                <a:latin typeface="Calibri" panose="020F0502020204030204"/>
              </a:rPr>
              <a:t>O…….</a:t>
            </a:r>
            <a:endParaRPr kumimoji="0" lang="en-GB" sz="45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pic>
        <p:nvPicPr>
          <p:cNvPr id="12" name="Picture 11" descr="A cartoon of a puffin&#10;&#10;Description automatically generated">
            <a:extLst>
              <a:ext uri="{FF2B5EF4-FFF2-40B4-BE49-F238E27FC236}">
                <a16:creationId xmlns:a16="http://schemas.microsoft.com/office/drawing/2014/main" id="{0612D7F5-8825-F7AF-8CE4-D8FA15A583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61577" y="3626466"/>
            <a:ext cx="1773936" cy="1825751"/>
          </a:xfrm>
          <a:prstGeom prst="rect">
            <a:avLst/>
          </a:prstGeom>
        </p:spPr>
      </p:pic>
      <p:pic>
        <p:nvPicPr>
          <p:cNvPr id="14" name="Picture 13" descr="A cartoon zebra standing on a white background&#10;&#10;Description automatically generated">
            <a:extLst>
              <a:ext uri="{FF2B5EF4-FFF2-40B4-BE49-F238E27FC236}">
                <a16:creationId xmlns:a16="http://schemas.microsoft.com/office/drawing/2014/main" id="{F9A7B9D9-C618-C3C4-3E9D-892094071D3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75013" y="4802148"/>
            <a:ext cx="1629507" cy="1764344"/>
          </a:xfrm>
          <a:prstGeom prst="rect">
            <a:avLst/>
          </a:prstGeom>
        </p:spPr>
      </p:pic>
      <p:pic>
        <p:nvPicPr>
          <p:cNvPr id="16" name="Picture 15" descr="A colorful bird with a large beak&#10;&#10;Description automatically generated">
            <a:extLst>
              <a:ext uri="{FF2B5EF4-FFF2-40B4-BE49-F238E27FC236}">
                <a16:creationId xmlns:a16="http://schemas.microsoft.com/office/drawing/2014/main" id="{38ADF0C9-B187-EB30-AE2B-D0EE42E5EA53}"/>
              </a:ext>
            </a:extLst>
          </p:cNvPr>
          <p:cNvPicPr>
            <a:picLocks noChangeAspect="1"/>
          </p:cNvPicPr>
          <p:nvPr/>
        </p:nvPicPr>
        <p:blipFill>
          <a:blip r:embed="rId6">
            <a:extLst>
              <a:ext uri="{28A0092B-C50C-407E-A947-70E740481C1C}">
                <a14:useLocalDpi xmlns:a14="http://schemas.microsoft.com/office/drawing/2010/main" val="0"/>
              </a:ext>
            </a:extLst>
          </a:blip>
          <a:srcRect l="8174" r="8174"/>
          <a:stretch/>
        </p:blipFill>
        <p:spPr>
          <a:xfrm>
            <a:off x="7072604" y="4807308"/>
            <a:ext cx="1464628" cy="1750877"/>
          </a:xfrm>
          <a:prstGeom prst="rect">
            <a:avLst/>
          </a:prstGeom>
        </p:spPr>
      </p:pic>
      <p:pic>
        <p:nvPicPr>
          <p:cNvPr id="2" name="Picture 1">
            <a:extLst>
              <a:ext uri="{FF2B5EF4-FFF2-40B4-BE49-F238E27FC236}">
                <a16:creationId xmlns:a16="http://schemas.microsoft.com/office/drawing/2014/main" id="{0DAAE18A-46D4-0D94-016A-3CCED1BA030F}"/>
              </a:ext>
            </a:extLst>
          </p:cNvPr>
          <p:cNvPicPr>
            <a:picLocks noChangeAspect="1"/>
          </p:cNvPicPr>
          <p:nvPr/>
        </p:nvPicPr>
        <p:blipFill>
          <a:blip r:embed="rId7"/>
          <a:stretch>
            <a:fillRect/>
          </a:stretch>
        </p:blipFill>
        <p:spPr>
          <a:xfrm>
            <a:off x="10750889" y="6375191"/>
            <a:ext cx="1198483" cy="357550"/>
          </a:xfrm>
          <a:prstGeom prst="rect">
            <a:avLst/>
          </a:prstGeom>
        </p:spPr>
      </p:pic>
      <p:pic>
        <p:nvPicPr>
          <p:cNvPr id="3" name="Picture 2" descr="A gated entrance to a tunnel&#10;&#10;Description automatically generated">
            <a:extLst>
              <a:ext uri="{FF2B5EF4-FFF2-40B4-BE49-F238E27FC236}">
                <a16:creationId xmlns:a16="http://schemas.microsoft.com/office/drawing/2014/main" id="{9509C32A-ECAF-808B-2C69-260594E574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15793" y="1380688"/>
            <a:ext cx="1464627" cy="1785015"/>
          </a:xfrm>
          <a:prstGeom prst="rect">
            <a:avLst/>
          </a:prstGeom>
        </p:spPr>
      </p:pic>
      <p:pic>
        <p:nvPicPr>
          <p:cNvPr id="4" name="Picture 3" descr="A bridge over a road&#10;&#10;Description automatically generated">
            <a:extLst>
              <a:ext uri="{FF2B5EF4-FFF2-40B4-BE49-F238E27FC236}">
                <a16:creationId xmlns:a16="http://schemas.microsoft.com/office/drawing/2014/main" id="{11A7A26D-4AFE-BCDB-D995-B1111B019EA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576043" y="3734682"/>
            <a:ext cx="2344129" cy="1563831"/>
          </a:xfrm>
          <a:prstGeom prst="rect">
            <a:avLst/>
          </a:prstGeom>
        </p:spPr>
      </p:pic>
      <p:pic>
        <p:nvPicPr>
          <p:cNvPr id="7" name="Picture 6" descr="Road Safety Logo">
            <a:extLst>
              <a:ext uri="{FF2B5EF4-FFF2-40B4-BE49-F238E27FC236}">
                <a16:creationId xmlns:a16="http://schemas.microsoft.com/office/drawing/2014/main" id="{6B2E9934-A7ED-027B-1C9E-514B57F89A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pic>
        <p:nvPicPr>
          <p:cNvPr id="6" name="Picture 5" descr="A yellow hand with white text and black text&#10;&#10;Description automatically generated">
            <a:extLst>
              <a:ext uri="{FF2B5EF4-FFF2-40B4-BE49-F238E27FC236}">
                <a16:creationId xmlns:a16="http://schemas.microsoft.com/office/drawing/2014/main" id="{0F7704CD-5D86-F59F-E608-A96C511F476E}"/>
              </a:ext>
            </a:extLst>
          </p:cNvPr>
          <p:cNvPicPr>
            <a:picLocks noChangeAspect="1"/>
          </p:cNvPicPr>
          <p:nvPr/>
        </p:nvPicPr>
        <p:blipFill>
          <a:blip r:embed="rId11"/>
          <a:stretch>
            <a:fillRect/>
          </a:stretch>
        </p:blipFill>
        <p:spPr>
          <a:xfrm>
            <a:off x="3802506" y="61920"/>
            <a:ext cx="3858424" cy="4083734"/>
          </a:xfrm>
          <a:prstGeom prst="rect">
            <a:avLst/>
          </a:prstGeom>
        </p:spPr>
      </p:pic>
    </p:spTree>
    <p:extLst>
      <p:ext uri="{BB962C8B-B14F-4D97-AF65-F5344CB8AC3E}">
        <p14:creationId xmlns:p14="http://schemas.microsoft.com/office/powerpoint/2010/main" val="335529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90852E2-77F1-CCC0-E005-3D73FEF4E5A9}"/>
              </a:ext>
            </a:extLst>
          </p:cNvPr>
          <p:cNvSpPr txBox="1"/>
          <p:nvPr/>
        </p:nvSpPr>
        <p:spPr>
          <a:xfrm>
            <a:off x="544971" y="2615488"/>
            <a:ext cx="2841674"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dirty="0">
                <a:solidFill>
                  <a:schemeClr val="accent1"/>
                </a:solidFill>
                <a:latin typeface="Calibri" panose="020F0502020204030204"/>
              </a:rPr>
              <a:t>School Crossing Patrol</a:t>
            </a:r>
            <a:endParaRPr kumimoji="0" lang="en-GB" sz="3000" b="1" i="0" strike="noStrike" kern="1200" cap="none" spc="0" normalizeH="0" baseline="0" noProof="0" dirty="0">
              <a:ln>
                <a:noFill/>
              </a:ln>
              <a:solidFill>
                <a:schemeClr val="accent1"/>
              </a:solidFill>
              <a:effectLst/>
              <a:uLnTx/>
              <a:uFillTx/>
              <a:latin typeface="Calibri" panose="020F0502020204030204"/>
            </a:endParaRPr>
          </a:p>
        </p:txBody>
      </p:sp>
      <p:sp>
        <p:nvSpPr>
          <p:cNvPr id="3" name="TextBox 2">
            <a:extLst>
              <a:ext uri="{FF2B5EF4-FFF2-40B4-BE49-F238E27FC236}">
                <a16:creationId xmlns:a16="http://schemas.microsoft.com/office/drawing/2014/main" id="{D20AA210-C65A-97AF-32A0-68BBED2A6843}"/>
              </a:ext>
            </a:extLst>
          </p:cNvPr>
          <p:cNvSpPr txBox="1"/>
          <p:nvPr/>
        </p:nvSpPr>
        <p:spPr>
          <a:xfrm>
            <a:off x="198211" y="5643036"/>
            <a:ext cx="2841674"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dirty="0">
                <a:solidFill>
                  <a:schemeClr val="accent1"/>
                </a:solidFill>
                <a:latin typeface="Calibri" panose="020F0502020204030204"/>
              </a:rPr>
              <a:t>Puffin Crossing</a:t>
            </a:r>
            <a:endParaRPr kumimoji="0" lang="en-GB" sz="3000" b="1" i="0" strike="noStrike" kern="1200" cap="none" spc="0" normalizeH="0" baseline="0" noProof="0" dirty="0">
              <a:ln>
                <a:noFill/>
              </a:ln>
              <a:solidFill>
                <a:schemeClr val="accent1"/>
              </a:solidFill>
              <a:effectLst/>
              <a:uLnTx/>
              <a:uFillTx/>
              <a:latin typeface="Calibri" panose="020F0502020204030204"/>
            </a:endParaRPr>
          </a:p>
        </p:txBody>
      </p:sp>
      <p:sp>
        <p:nvSpPr>
          <p:cNvPr id="12" name="TextBox 11">
            <a:extLst>
              <a:ext uri="{FF2B5EF4-FFF2-40B4-BE49-F238E27FC236}">
                <a16:creationId xmlns:a16="http://schemas.microsoft.com/office/drawing/2014/main" id="{5101866A-9BE0-BD2E-BD0F-8EDC4B5075B8}"/>
              </a:ext>
            </a:extLst>
          </p:cNvPr>
          <p:cNvSpPr txBox="1"/>
          <p:nvPr/>
        </p:nvSpPr>
        <p:spPr>
          <a:xfrm>
            <a:off x="3150258" y="4152416"/>
            <a:ext cx="2841674"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dirty="0">
                <a:solidFill>
                  <a:schemeClr val="accent1"/>
                </a:solidFill>
                <a:latin typeface="Calibri" panose="020F0502020204030204"/>
              </a:rPr>
              <a:t>Zebra Crossing</a:t>
            </a:r>
            <a:endParaRPr kumimoji="0" lang="en-GB" sz="3000" b="1" i="0" strike="noStrike" kern="1200" cap="none" spc="0" normalizeH="0" baseline="0" noProof="0" dirty="0">
              <a:ln>
                <a:noFill/>
              </a:ln>
              <a:solidFill>
                <a:schemeClr val="accent1"/>
              </a:solidFill>
              <a:effectLst/>
              <a:uLnTx/>
              <a:uFillTx/>
              <a:latin typeface="Calibri" panose="020F0502020204030204"/>
            </a:endParaRPr>
          </a:p>
        </p:txBody>
      </p:sp>
      <p:sp>
        <p:nvSpPr>
          <p:cNvPr id="13" name="TextBox 12">
            <a:extLst>
              <a:ext uri="{FF2B5EF4-FFF2-40B4-BE49-F238E27FC236}">
                <a16:creationId xmlns:a16="http://schemas.microsoft.com/office/drawing/2014/main" id="{2EF7B49F-783A-85C9-3949-F5DC5CDE8924}"/>
              </a:ext>
            </a:extLst>
          </p:cNvPr>
          <p:cNvSpPr txBox="1"/>
          <p:nvPr/>
        </p:nvSpPr>
        <p:spPr>
          <a:xfrm>
            <a:off x="6384535" y="4134009"/>
            <a:ext cx="2841674"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dirty="0">
                <a:solidFill>
                  <a:schemeClr val="accent1"/>
                </a:solidFill>
                <a:latin typeface="Calibri" panose="020F0502020204030204"/>
              </a:rPr>
              <a:t>Toucan Crossing</a:t>
            </a:r>
            <a:endParaRPr kumimoji="0" lang="en-GB" sz="3000" b="1" i="0" strike="noStrike" kern="1200" cap="none" spc="0" normalizeH="0" baseline="0" noProof="0" dirty="0">
              <a:ln>
                <a:noFill/>
              </a:ln>
              <a:solidFill>
                <a:schemeClr val="accent1"/>
              </a:solidFill>
              <a:effectLst/>
              <a:uLnTx/>
              <a:uFillTx/>
              <a:latin typeface="Calibri" panose="020F0502020204030204"/>
            </a:endParaRPr>
          </a:p>
        </p:txBody>
      </p:sp>
      <p:sp>
        <p:nvSpPr>
          <p:cNvPr id="14" name="TextBox 13">
            <a:extLst>
              <a:ext uri="{FF2B5EF4-FFF2-40B4-BE49-F238E27FC236}">
                <a16:creationId xmlns:a16="http://schemas.microsoft.com/office/drawing/2014/main" id="{EABCDC97-0094-F2D1-72DF-DA1A4F7CAF28}"/>
              </a:ext>
            </a:extLst>
          </p:cNvPr>
          <p:cNvSpPr txBox="1"/>
          <p:nvPr/>
        </p:nvSpPr>
        <p:spPr>
          <a:xfrm>
            <a:off x="9033164" y="428870"/>
            <a:ext cx="3158836"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dirty="0">
                <a:solidFill>
                  <a:schemeClr val="accent1"/>
                </a:solidFill>
                <a:latin typeface="Calibri" panose="020F0502020204030204"/>
              </a:rPr>
              <a:t>Underpass and Overpass</a:t>
            </a:r>
            <a:endParaRPr kumimoji="0" lang="en-GB" sz="3000" b="1" i="0" strike="noStrike" kern="1200" cap="none" spc="0" normalizeH="0" baseline="0" noProof="0" dirty="0">
              <a:ln>
                <a:noFill/>
              </a:ln>
              <a:solidFill>
                <a:schemeClr val="accent1"/>
              </a:solidFill>
              <a:effectLst/>
              <a:uLnTx/>
              <a:uFillTx/>
              <a:latin typeface="Calibri" panose="020F0502020204030204"/>
            </a:endParaRPr>
          </a:p>
        </p:txBody>
      </p:sp>
      <p:pic>
        <p:nvPicPr>
          <p:cNvPr id="17" name="Picture 16" descr="A cartoon of a puffin&#10;&#10;Description automatically generated">
            <a:extLst>
              <a:ext uri="{FF2B5EF4-FFF2-40B4-BE49-F238E27FC236}">
                <a16:creationId xmlns:a16="http://schemas.microsoft.com/office/drawing/2014/main" id="{CD17368C-172D-9D1A-4A75-314C558BA9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1577" y="3626466"/>
            <a:ext cx="1773936" cy="1825751"/>
          </a:xfrm>
          <a:prstGeom prst="rect">
            <a:avLst/>
          </a:prstGeom>
        </p:spPr>
      </p:pic>
      <p:pic>
        <p:nvPicPr>
          <p:cNvPr id="18" name="Picture 17" descr="A person in a safety vest holding a stop sign&#10;&#10;Description automatically generated">
            <a:extLst>
              <a:ext uri="{FF2B5EF4-FFF2-40B4-BE49-F238E27FC236}">
                <a16:creationId xmlns:a16="http://schemas.microsoft.com/office/drawing/2014/main" id="{CF35962A-6A85-EE30-1C78-2E2238A5A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447" r="17447"/>
          <a:stretch/>
        </p:blipFill>
        <p:spPr bwMode="auto">
          <a:xfrm>
            <a:off x="815076" y="539392"/>
            <a:ext cx="1948618" cy="19966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zebra standing on a white background&#10;&#10;Description automatically generated">
            <a:extLst>
              <a:ext uri="{FF2B5EF4-FFF2-40B4-BE49-F238E27FC236}">
                <a16:creationId xmlns:a16="http://schemas.microsoft.com/office/drawing/2014/main" id="{67323E87-66EE-88B0-69E3-F36BD949016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75013" y="4802148"/>
            <a:ext cx="1629507" cy="1764344"/>
          </a:xfrm>
          <a:prstGeom prst="rect">
            <a:avLst/>
          </a:prstGeom>
        </p:spPr>
      </p:pic>
      <p:pic>
        <p:nvPicPr>
          <p:cNvPr id="21" name="Picture 20" descr="A colorful bird with a large beak&#10;&#10;Description automatically generated">
            <a:extLst>
              <a:ext uri="{FF2B5EF4-FFF2-40B4-BE49-F238E27FC236}">
                <a16:creationId xmlns:a16="http://schemas.microsoft.com/office/drawing/2014/main" id="{907FC79C-8B44-7D99-A715-713E046CBCA6}"/>
              </a:ext>
            </a:extLst>
          </p:cNvPr>
          <p:cNvPicPr>
            <a:picLocks noChangeAspect="1"/>
          </p:cNvPicPr>
          <p:nvPr/>
        </p:nvPicPr>
        <p:blipFill>
          <a:blip r:embed="rId6">
            <a:extLst>
              <a:ext uri="{28A0092B-C50C-407E-A947-70E740481C1C}">
                <a14:useLocalDpi xmlns:a14="http://schemas.microsoft.com/office/drawing/2010/main" val="0"/>
              </a:ext>
            </a:extLst>
          </a:blip>
          <a:srcRect l="8174" r="8174"/>
          <a:stretch/>
        </p:blipFill>
        <p:spPr>
          <a:xfrm>
            <a:off x="7072604" y="4807308"/>
            <a:ext cx="1464628" cy="1750877"/>
          </a:xfrm>
          <a:prstGeom prst="rect">
            <a:avLst/>
          </a:prstGeom>
        </p:spPr>
      </p:pic>
      <p:sp>
        <p:nvSpPr>
          <p:cNvPr id="27" name="TextBox 26">
            <a:extLst>
              <a:ext uri="{FF2B5EF4-FFF2-40B4-BE49-F238E27FC236}">
                <a16:creationId xmlns:a16="http://schemas.microsoft.com/office/drawing/2014/main" id="{EA0936B6-C1EE-E811-8ABE-8CDF493D59E5}"/>
              </a:ext>
            </a:extLst>
          </p:cNvPr>
          <p:cNvSpPr txBox="1"/>
          <p:nvPr/>
        </p:nvSpPr>
        <p:spPr>
          <a:xfrm>
            <a:off x="9327108" y="3036585"/>
            <a:ext cx="2841674"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500" b="1" dirty="0">
                <a:solidFill>
                  <a:prstClr val="black"/>
                </a:solidFill>
                <a:latin typeface="Calibri" panose="020F0502020204030204"/>
              </a:rPr>
              <a:t>AND</a:t>
            </a:r>
            <a:endParaRPr kumimoji="0" lang="en-GB" sz="4500" b="1" i="0" strike="noStrike" kern="1200" cap="none" spc="0" normalizeH="0" baseline="0" noProof="0" dirty="0">
              <a:ln>
                <a:noFill/>
              </a:ln>
              <a:solidFill>
                <a:prstClr val="black"/>
              </a:solidFill>
              <a:effectLst/>
              <a:uLnTx/>
              <a:uFillTx/>
              <a:latin typeface="Calibri" panose="020F0502020204030204"/>
            </a:endParaRPr>
          </a:p>
        </p:txBody>
      </p:sp>
      <p:pic>
        <p:nvPicPr>
          <p:cNvPr id="28" name="Picture 27" descr="A gated entrance to a tunnel&#10;&#10;Description automatically generated">
            <a:extLst>
              <a:ext uri="{FF2B5EF4-FFF2-40B4-BE49-F238E27FC236}">
                <a16:creationId xmlns:a16="http://schemas.microsoft.com/office/drawing/2014/main" id="{D2DF1F7D-69CB-7A9D-7B15-CF9B263B548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15631" y="1338304"/>
            <a:ext cx="1464627" cy="1785015"/>
          </a:xfrm>
          <a:prstGeom prst="rect">
            <a:avLst/>
          </a:prstGeom>
        </p:spPr>
      </p:pic>
      <p:pic>
        <p:nvPicPr>
          <p:cNvPr id="29" name="Picture 28" descr="A bridge over a road&#10;&#10;Description automatically generated">
            <a:extLst>
              <a:ext uri="{FF2B5EF4-FFF2-40B4-BE49-F238E27FC236}">
                <a16:creationId xmlns:a16="http://schemas.microsoft.com/office/drawing/2014/main" id="{4E96D41A-B443-4EAD-1817-9FDF97DBEC0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576043" y="3734682"/>
            <a:ext cx="2344129" cy="1563831"/>
          </a:xfrm>
          <a:prstGeom prst="rect">
            <a:avLst/>
          </a:prstGeom>
        </p:spPr>
      </p:pic>
      <p:pic>
        <p:nvPicPr>
          <p:cNvPr id="2" name="Picture 1">
            <a:extLst>
              <a:ext uri="{FF2B5EF4-FFF2-40B4-BE49-F238E27FC236}">
                <a16:creationId xmlns:a16="http://schemas.microsoft.com/office/drawing/2014/main" id="{BF3BF3DF-0F57-E53E-729D-43ABE01EE9E5}"/>
              </a:ext>
            </a:extLst>
          </p:cNvPr>
          <p:cNvPicPr>
            <a:picLocks noChangeAspect="1"/>
          </p:cNvPicPr>
          <p:nvPr/>
        </p:nvPicPr>
        <p:blipFill>
          <a:blip r:embed="rId9"/>
          <a:stretch>
            <a:fillRect/>
          </a:stretch>
        </p:blipFill>
        <p:spPr>
          <a:xfrm>
            <a:off x="10750889" y="6375191"/>
            <a:ext cx="1198483" cy="357550"/>
          </a:xfrm>
          <a:prstGeom prst="rect">
            <a:avLst/>
          </a:prstGeom>
        </p:spPr>
      </p:pic>
      <p:pic>
        <p:nvPicPr>
          <p:cNvPr id="5" name="Picture 4" descr="Road Safety Logo">
            <a:extLst>
              <a:ext uri="{FF2B5EF4-FFF2-40B4-BE49-F238E27FC236}">
                <a16:creationId xmlns:a16="http://schemas.microsoft.com/office/drawing/2014/main" id="{BF79FDBB-BD3E-2A82-187B-14EC431FF11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91945" y="6134157"/>
            <a:ext cx="1058944" cy="717435"/>
          </a:xfrm>
          <a:prstGeom prst="rect">
            <a:avLst/>
          </a:prstGeom>
        </p:spPr>
      </p:pic>
      <p:pic>
        <p:nvPicPr>
          <p:cNvPr id="6" name="Picture 5" descr="A yellow hand with white text and black text&#10;&#10;Description automatically generated">
            <a:extLst>
              <a:ext uri="{FF2B5EF4-FFF2-40B4-BE49-F238E27FC236}">
                <a16:creationId xmlns:a16="http://schemas.microsoft.com/office/drawing/2014/main" id="{B2F6DB13-576B-E96C-CAE0-9AC8D993F3B9}"/>
              </a:ext>
            </a:extLst>
          </p:cNvPr>
          <p:cNvPicPr>
            <a:picLocks noChangeAspect="1"/>
          </p:cNvPicPr>
          <p:nvPr/>
        </p:nvPicPr>
        <p:blipFill>
          <a:blip r:embed="rId11"/>
          <a:stretch>
            <a:fillRect/>
          </a:stretch>
        </p:blipFill>
        <p:spPr>
          <a:xfrm>
            <a:off x="3802506" y="61920"/>
            <a:ext cx="3858424" cy="4083734"/>
          </a:xfrm>
          <a:prstGeom prst="rect">
            <a:avLst/>
          </a:prstGeom>
        </p:spPr>
      </p:pic>
    </p:spTree>
    <p:extLst>
      <p:ext uri="{BB962C8B-B14F-4D97-AF65-F5344CB8AC3E}">
        <p14:creationId xmlns:p14="http://schemas.microsoft.com/office/powerpoint/2010/main" val="2954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1592</Words>
  <Application>Microsoft Office PowerPoint</Application>
  <PresentationFormat>Widescreen</PresentationFormat>
  <Paragraphs>201</Paragraphs>
  <Slides>24</Slides>
  <Notes>22</Notes>
  <HiddenSlides>0</HiddenSlides>
  <MMClips>9</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24</vt:i4>
      </vt:variant>
    </vt:vector>
  </HeadingPairs>
  <TitlesOfParts>
    <vt:vector size="34" baseType="lpstr">
      <vt:lpstr>Arial</vt:lpstr>
      <vt:lpstr>Berlin Sans FB Demi</vt:lpstr>
      <vt:lpstr>Calibri</vt:lpstr>
      <vt:lpstr>Calibri Light</vt:lpstr>
      <vt:lpstr>Haettenschweiler</vt:lpstr>
      <vt:lpstr>Ink Free</vt:lpstr>
      <vt:lpstr>Office Theme</vt:lpstr>
      <vt:lpstr>2_Office Theme</vt:lpstr>
      <vt:lpstr>1_Office Theme</vt:lpstr>
      <vt:lpstr>3_Office Theme</vt:lpstr>
      <vt:lpstr>PowerPoint Presentation</vt:lpstr>
      <vt:lpstr>PowerPoint Presentation</vt:lpstr>
      <vt:lpstr>Our Mission:    </vt:lpstr>
      <vt:lpstr>What is Road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the bend</vt:lpstr>
      <vt:lpstr>PowerPoint Presentation</vt:lpstr>
      <vt:lpstr>On a hill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lpstr>Credits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3's Road Safety mission</dc:title>
  <dc:creator>LeicestershireCountyCouncil@leics.onmicrosoft.com</dc:creator>
  <cp:revision>66</cp:revision>
  <dcterms:created xsi:type="dcterms:W3CDTF">2024-08-16T10:19:38Z</dcterms:created>
  <dcterms:modified xsi:type="dcterms:W3CDTF">2025-02-20T18:08:38Z</dcterms:modified>
</cp:coreProperties>
</file>