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1" r:id="rId5"/>
    <p:sldId id="267" r:id="rId6"/>
    <p:sldId id="258" r:id="rId7"/>
    <p:sldId id="262" r:id="rId8"/>
    <p:sldId id="260" r:id="rId9"/>
    <p:sldId id="269" r:id="rId10"/>
    <p:sldId id="263" r:id="rId11"/>
    <p:sldId id="270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961B-E797-FC5E-6DDE-B63363CED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B233-6E67-EEF7-FAB0-7EBAA2B60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75171-B581-FFB7-1926-4A11309D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C5FB7-29F3-74EE-5EAD-33EC6702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437CF-177D-3B57-A024-DE5B529C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7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621D-EDB8-5420-7CF2-E1852926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63B34-A297-BF08-40AA-7608A0DDA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6B4BD-DD39-3301-387B-6AF37E8A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1FA5F-1659-6634-F450-CE6B887A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E376-4BCD-25A9-660C-CC5A55D1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DF2DB-4C3E-4D9A-F458-AEA78FA1F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C2AAA-9792-5491-1473-173571E27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52D5-2C99-8F0D-13B2-A3E6ECF1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A5309-E5DF-C7A3-D9CE-003CE047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063F2-5AE0-B5C6-6EF3-4181E265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B8F-09A8-E5AE-7FEC-55BFEC28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E8C38-9215-ADE3-4650-CB33A9F0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19B76-EFA0-27BC-F170-D88FD51BC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4E7A4-57DC-9316-72C0-93DAF641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29CE-4415-C24F-2BDF-5C23EE23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0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CDDF-3A08-686A-90CE-2AA5DCB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90EC7-28D2-4FCD-2DF4-68949D7D1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EC69-7B37-843E-DF49-11D64672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D559E-CA74-99C7-4A09-99773447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465F2-4E28-181B-B3CF-6762C197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9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000A-8762-59A8-9F2C-18EC7E0C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2E1B0-6450-63F4-41B8-6F9C2E346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65519-329B-B35C-8E34-57A168ED9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A9E6B-3E40-7176-D76D-0BD7B12F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1D94C-F772-7E58-3BCE-3A8B9206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83587-E54B-2A28-1D24-BB3E6467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3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1DDA-426D-BA94-A27E-1D2FD69E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B4438-43EB-FAB6-BF26-80C5FABA8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22C18-4897-F902-43F4-4A69FF922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B8B3C-4192-888A-E159-4C99C4E67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D21A1-15BA-2425-43E7-243BDD08D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8D8D78-A78D-9AEC-178D-1902D177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41432-11D2-2F91-C211-583BE2E7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D9C3C-776B-3945-CE93-AAE53743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8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62C8-97D6-F1A0-92A5-7536872A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35F9C-B110-7616-05D9-5656CC05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7F4CC-6136-8F6E-B4D9-BCDC04AB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A135A-E5F4-AAEC-A93C-337372D2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199406-D7CD-FC07-2D98-843CE749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CD839-B766-2AA8-AFC1-0B9E27EF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6CF6A-E6D5-2940-905F-D44482BC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0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D83C-5EE2-9391-4B83-6C0F35FF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7032-CA20-7B4C-263A-5E9451130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8F95A-284D-8548-0DEA-BAC6DEA45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B3D43-1B52-04E8-24AD-30E4174B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4D43D-9A5F-A14B-3FB9-36F7C47A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9DE6-2715-6B24-34A6-F7E5F53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4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EA61-DD84-FCE0-787F-777019A5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B785F-EF74-1288-E7E5-F4E9D0891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9CF07-C853-F01C-14BF-FAAB5351E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C9D0E-6CE5-FEA5-B3BB-1BE6964E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73441-D634-6449-81FF-76009AB8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F1E3D-C5C7-6979-BC21-0D5E03B6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37FFE5-1EC9-1C73-0FF5-48363C12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B8FD8-B4C3-63E7-C685-DCF214BB4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BDA6A-4EF4-0F01-27CF-99DA89209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F2B2-0605-4492-A5F2-FBF71959B797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3FC7B-9B6E-24F8-1E65-4E18F93BC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9FE6-B26C-DD16-8CF4-7F28B689E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1B12B-0672-4A89-B582-4D5CAEDBE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oy-sliding-down-on-playground-8535668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pexels.com/photo/low-angle-photography-of-basketball-hoop-2529383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pexels.com/photo/kids-resting-in-tree-branches-7671273/" TargetMode="External"/><Relationship Id="rId4" Type="http://schemas.openxmlformats.org/officeDocument/2006/relationships/hyperlink" Target="https://www.pexels.com/photo/cute-stylish-child-playing-with-chalks-in-the-garden-t-562422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3" name="Rectangle 7192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0A34D-61D7-3DBA-ECDA-2B13164D6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242090"/>
            <a:ext cx="10515600" cy="1270232"/>
          </a:xfrm>
        </p:spPr>
        <p:txBody>
          <a:bodyPr>
            <a:normAutofit/>
          </a:bodyPr>
          <a:lstStyle/>
          <a:p>
            <a:r>
              <a:rPr lang="en-GB" sz="4600" dirty="0"/>
              <a:t>Safe places to play in the summer holidays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87709-C8DF-1D79-853D-73FA39380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04397"/>
            <a:ext cx="10515600" cy="647468"/>
          </a:xfrm>
        </p:spPr>
        <p:txBody>
          <a:bodyPr>
            <a:normAutofit/>
          </a:bodyPr>
          <a:lstStyle/>
          <a:p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Objective: </a:t>
            </a:r>
            <a:r>
              <a:rPr lang="en-GB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able to highlight safe and fun places for children to play.</a:t>
            </a:r>
          </a:p>
          <a:p>
            <a:endParaRPr lang="en-GB" dirty="0"/>
          </a:p>
        </p:txBody>
      </p:sp>
      <p:pic>
        <p:nvPicPr>
          <p:cNvPr id="7172" name="Picture 4" descr="Vibrant summer scene at Durdle Door Beach with iconic limestone cliffs and visitors enjoying the day.">
            <a:extLst>
              <a:ext uri="{FF2B5EF4-FFF2-40B4-BE49-F238E27FC236}">
                <a16:creationId xmlns:a16="http://schemas.microsoft.com/office/drawing/2014/main" id="{90E0B462-7F7D-4862-5C9C-6748C558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3" r="1" b="5079"/>
          <a:stretch/>
        </p:blipFill>
        <p:spPr bwMode="auto"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olorful beach huts lined up in Saltburn-by-the-Sea, England, showcasing vibrant beach huts">
            <a:extLst>
              <a:ext uri="{FF2B5EF4-FFF2-40B4-BE49-F238E27FC236}">
                <a16:creationId xmlns:a16="http://schemas.microsoft.com/office/drawing/2014/main" id="{EC0E3E3E-95F3-9189-798C-3601D399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r="25307" b="2"/>
          <a:stretch/>
        </p:blipFill>
        <p:spPr bwMode="auto"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 breathtaking view of Durdle Door rock formation and beach under a clear blue sky, perfect for summer travel enthusiasts. ">
            <a:extLst>
              <a:ext uri="{FF2B5EF4-FFF2-40B4-BE49-F238E27FC236}">
                <a16:creationId xmlns:a16="http://schemas.microsoft.com/office/drawing/2014/main" id="{CE7E7893-9C73-3FB2-5272-A7F999D3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19" b="2"/>
          <a:stretch/>
        </p:blipFill>
        <p:spPr bwMode="auto"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5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551232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11A19C37-D1DF-BBB7-3055-0E28FC1DB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15339"/>
            <a:ext cx="1123556" cy="762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C34886-675D-2B9C-F446-149DD4465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D2D7C-C5BC-A72E-229A-44AF5E83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Where is a safe place to play with your Scooters and Bikes?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ooter with a yellow circle and black text&#10;&#10;Description automatically generated">
            <a:extLst>
              <a:ext uri="{FF2B5EF4-FFF2-40B4-BE49-F238E27FC236}">
                <a16:creationId xmlns:a16="http://schemas.microsoft.com/office/drawing/2014/main" id="{EBA75964-2661-B00A-BADE-EDB91727D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908" y="190374"/>
            <a:ext cx="2009811" cy="2185605"/>
          </a:xfrm>
          <a:prstGeom prst="rect">
            <a:avLst/>
          </a:prstGeom>
        </p:spPr>
      </p:pic>
      <p:pic>
        <p:nvPicPr>
          <p:cNvPr id="8" name="Picture 7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9B467A2F-1973-ACC3-98DE-CD9C2FD2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15339"/>
            <a:ext cx="1123556" cy="762211"/>
          </a:xfrm>
          <a:prstGeom prst="rect">
            <a:avLst/>
          </a:prstGeom>
        </p:spPr>
      </p:pic>
      <p:pic>
        <p:nvPicPr>
          <p:cNvPr id="4" name="Picture 3" descr="A child riding a scooter ">
            <a:extLst>
              <a:ext uri="{FF2B5EF4-FFF2-40B4-BE49-F238E27FC236}">
                <a16:creationId xmlns:a16="http://schemas.microsoft.com/office/drawing/2014/main" id="{539A3C78-B1B5-8865-8934-6DBC50AEF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7" y="960016"/>
            <a:ext cx="7546429" cy="5034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AF0E2A-282E-56E4-82AC-53F92921E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81A5B-C0CA-CC06-D276-CD40C2D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en-GB" sz="4600" dirty="0"/>
              <a:t>Activity – end of term display board </a:t>
            </a:r>
          </a:p>
        </p:txBody>
      </p:sp>
      <p:sp>
        <p:nvSpPr>
          <p:cNvPr id="513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77F53-D2EF-4E24-D641-0222CFE9F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GB" sz="2200" dirty="0"/>
              <a:t>Can you draw yourself playing or scooting in a safe place to help encourage others to do </a:t>
            </a:r>
            <a:r>
              <a:rPr lang="en-GB" sz="2200"/>
              <a:t>the same.</a:t>
            </a: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5122" name="Picture 2" descr="A child seated on the floor using coloured pencils to draw on paper.">
            <a:extLst>
              <a:ext uri="{FF2B5EF4-FFF2-40B4-BE49-F238E27FC236}">
                <a16:creationId xmlns:a16="http://schemas.microsoft.com/office/drawing/2014/main" id="{97BECE22-AB44-9FDB-0B12-41FB017A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4883"/>
            <a:ext cx="6903720" cy="46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C4D64572-19F4-FD13-3970-534F3372B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15339"/>
            <a:ext cx="1123556" cy="762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07E89-3DFC-A299-4B0B-B7BD48959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4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1DCEB-8D8B-CEEB-F19C-13148A8E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Remember… 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p, look, listen, think, hold-hands">
            <a:extLst>
              <a:ext uri="{FF2B5EF4-FFF2-40B4-BE49-F238E27FC236}">
                <a16:creationId xmlns:a16="http://schemas.microsoft.com/office/drawing/2014/main" id="{516C1AE3-B1E5-7603-94C9-2154DDD5C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1503824"/>
            <a:ext cx="4361084" cy="4744576"/>
          </a:xfrm>
          <a:prstGeom prst="rect">
            <a:avLst/>
          </a:prstGeom>
        </p:spPr>
      </p:pic>
      <p:pic>
        <p:nvPicPr>
          <p:cNvPr id="7" name="Picture 6" descr="Cross Like a boss cartoon hand">
            <a:extLst>
              <a:ext uri="{FF2B5EF4-FFF2-40B4-BE49-F238E27FC236}">
                <a16:creationId xmlns:a16="http://schemas.microsoft.com/office/drawing/2014/main" id="{096ACA0B-97B1-A430-D42C-6F960BC1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11" y="1633496"/>
            <a:ext cx="4361084" cy="4614904"/>
          </a:xfrm>
          <a:prstGeom prst="rect">
            <a:avLst/>
          </a:prstGeom>
        </p:spPr>
      </p:pic>
      <p:pic>
        <p:nvPicPr>
          <p:cNvPr id="8" name="Picture 7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72703202-BCBA-DE5F-2BBC-7215D64EC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98" y="6015339"/>
            <a:ext cx="1123556" cy="762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65D509-409C-42CD-B094-473CC6682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2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BAB7E5-9541-A88D-924C-2E35B74F5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266" y="1773238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Canva Sans"/>
              </a:rPr>
              <a:t>Photo Credit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Canva Sans"/>
              </a:rPr>
              <a:t>Photo by Ricky Esquivel: </a:t>
            </a:r>
            <a:r>
              <a:rPr lang="en-GB" b="0" i="0" dirty="0">
                <a:solidFill>
                  <a:srgbClr val="000000"/>
                </a:solidFill>
                <a:effectLst/>
                <a:latin typeface="Canva Sans"/>
                <a:hlinkClick r:id="rId2"/>
              </a:rPr>
              <a:t>https://www.pexels.com/photo/low-angle-photography-of-basketball-hoop-2529383/</a:t>
            </a:r>
            <a:endParaRPr lang="en-GB" b="0" i="0" dirty="0">
              <a:solidFill>
                <a:srgbClr val="000000"/>
              </a:solidFill>
              <a:effectLst/>
              <a:latin typeface="Canva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nva Sans"/>
              </a:rPr>
              <a:t>Photo by Ksenia Chernaya: </a:t>
            </a:r>
            <a:r>
              <a:rPr lang="pl-PL" b="0" i="0" dirty="0">
                <a:solidFill>
                  <a:srgbClr val="000000"/>
                </a:solidFill>
                <a:effectLst/>
                <a:latin typeface="Canva Sans"/>
                <a:hlinkClick r:id="rId3"/>
              </a:rPr>
              <a:t>https://www.pexels.com/photo/boy-sliding-down-on-playground-8535668/</a:t>
            </a:r>
            <a:endParaRPr lang="en-GB" b="0" i="0" dirty="0">
              <a:solidFill>
                <a:srgbClr val="000000"/>
              </a:solidFill>
              <a:effectLst/>
              <a:latin typeface="Canva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Canva Sans"/>
              </a:rPr>
              <a:t>Photo by Allan Mas: </a:t>
            </a:r>
            <a:r>
              <a:rPr lang="en-GB" b="0" i="0" dirty="0">
                <a:solidFill>
                  <a:srgbClr val="000000"/>
                </a:solidFill>
                <a:effectLst/>
                <a:latin typeface="Canva Sans"/>
                <a:hlinkClick r:id="rId4"/>
              </a:rPr>
              <a:t>https://www.pexels.com/photo/cute-stylish-child-playing-with-chalks-in-the-garden-t-5624229/</a:t>
            </a:r>
            <a:endParaRPr lang="en-GB" b="0" i="0" dirty="0">
              <a:solidFill>
                <a:srgbClr val="000000"/>
              </a:solidFill>
              <a:effectLst/>
              <a:latin typeface="Canva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Canva Sans"/>
              </a:rPr>
              <a:t>Photo by Anastasia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Canva Sans"/>
              </a:rPr>
              <a:t>Shuraeva</a:t>
            </a:r>
            <a:r>
              <a:rPr lang="en-GB" b="0" i="0" dirty="0">
                <a:solidFill>
                  <a:srgbClr val="000000"/>
                </a:solidFill>
                <a:effectLst/>
                <a:latin typeface="Canva Sans"/>
              </a:rPr>
              <a:t>: </a:t>
            </a:r>
            <a:r>
              <a:rPr lang="en-GB" b="0" i="0" dirty="0">
                <a:solidFill>
                  <a:srgbClr val="000000"/>
                </a:solidFill>
                <a:effectLst/>
                <a:latin typeface="Canva Sans"/>
                <a:hlinkClick r:id="rId5"/>
              </a:rPr>
              <a:t>https://www.pexels.com/photo/kids-resting-in-tree-branches-7671273/</a:t>
            </a:r>
            <a:endParaRPr lang="en-GB" b="0" i="0" dirty="0">
              <a:solidFill>
                <a:srgbClr val="000000"/>
              </a:solidFill>
              <a:effectLst/>
              <a:latin typeface="Canva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Canva Sans"/>
              </a:rPr>
              <a:t>Photo by Sarah Dietz: https://www.pexels.com/photo/person-drawing-3855554/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nva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nva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B3597657-ED55-3526-3B29-68EDCF35A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15339"/>
            <a:ext cx="1123556" cy="7622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4BBDAC-2ABC-20CF-518A-724BA39C6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8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ad Safety hand">
            <a:extLst>
              <a:ext uri="{FF2B5EF4-FFF2-40B4-BE49-F238E27FC236}">
                <a16:creationId xmlns:a16="http://schemas.microsoft.com/office/drawing/2014/main" id="{D85A0885-9A2E-DE33-C060-4FE1B0E9E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428">
            <a:off x="545603" y="922864"/>
            <a:ext cx="4957395" cy="5728543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90C52AB-C8F3-A7E3-3913-1BB8AA2CC3EE}"/>
              </a:ext>
            </a:extLst>
          </p:cNvPr>
          <p:cNvSpPr/>
          <p:nvPr/>
        </p:nvSpPr>
        <p:spPr>
          <a:xfrm>
            <a:off x="6701208" y="2118625"/>
            <a:ext cx="4351867" cy="2921000"/>
          </a:xfrm>
          <a:prstGeom prst="wedgeEllipseCallout">
            <a:avLst>
              <a:gd name="adj1" fmla="val -88747"/>
              <a:gd name="adj2" fmla="val 68972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Let’s play a game of; the next few slides will have pictures of safe and unsafe places to play. Can you tell me where it is safe?</a:t>
            </a:r>
          </a:p>
        </p:txBody>
      </p:sp>
      <p:pic>
        <p:nvPicPr>
          <p:cNvPr id="9" name="Picture 8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11A951C0-AB0E-B39B-4E87-AA34ADA6C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15339"/>
            <a:ext cx="1123556" cy="7622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958B1F-CA1B-CF6F-A04D-2E98A6875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6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64875-32B7-E75F-4854-D0655B05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GB" sz="4000" dirty="0"/>
              <a:t>Parks?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EBE9-0AE6-1C00-2A7E-6496A5AF1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parks are a great place to play, safe from traffic and other road users.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can be great places to;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Climb 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up with friends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layground with a slide&#10;&#10;">
            <a:extLst>
              <a:ext uri="{FF2B5EF4-FFF2-40B4-BE49-F238E27FC236}">
                <a16:creationId xmlns:a16="http://schemas.microsoft.com/office/drawing/2014/main" id="{157A9BDF-8A1E-AF5B-7818-CEC4545CB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 r="4" b="5793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th through a forest&#10;&#10;">
            <a:extLst>
              <a:ext uri="{FF2B5EF4-FFF2-40B4-BE49-F238E27FC236}">
                <a16:creationId xmlns:a16="http://schemas.microsoft.com/office/drawing/2014/main" id="{D184450B-616A-1AD9-70C8-3C9D984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8" r="1" b="36153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  <p:pic>
        <p:nvPicPr>
          <p:cNvPr id="8" name="Picture 7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4310332-4BE1-591E-41D7-E421E48C9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32273"/>
            <a:ext cx="1123556" cy="762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C6C9D6-2792-79AB-C5A7-882C39F80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5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EF00C-BE13-530B-2C7C-7B33EC05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0117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Near the road?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sy high street - with lots of cars&#10;&#10;">
            <a:extLst>
              <a:ext uri="{FF2B5EF4-FFF2-40B4-BE49-F238E27FC236}">
                <a16:creationId xmlns:a16="http://schemas.microsoft.com/office/drawing/2014/main" id="{5BF7770D-5F31-230C-7997-D7B3FCFAE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602"/>
          <a:stretch/>
        </p:blipFill>
        <p:spPr>
          <a:xfrm>
            <a:off x="5640572" y="1164258"/>
            <a:ext cx="5608830" cy="4418907"/>
          </a:xfrm>
          <a:prstGeom prst="rect">
            <a:avLst/>
          </a:prstGeom>
        </p:spPr>
      </p:pic>
      <p:pic>
        <p:nvPicPr>
          <p:cNvPr id="6" name="Picture 5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CD5543E-3E2A-7E59-60C0-D156DFA8A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15339"/>
            <a:ext cx="1123556" cy="7622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ED0D35-0038-9DC9-9BD1-DD973AF8A9EE}"/>
              </a:ext>
            </a:extLst>
          </p:cNvPr>
          <p:cNvSpPr txBox="1">
            <a:spLocks/>
          </p:cNvSpPr>
          <p:nvPr/>
        </p:nvSpPr>
        <p:spPr>
          <a:xfrm>
            <a:off x="536222" y="4371198"/>
            <a:ext cx="4171994" cy="962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No, playing near the road is not a safe place to play, there will be lots of different types of road users and it is always best to go to a big open space to play.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DF55B-89F1-2C4E-C2A0-F47EBAE21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4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60BE5-8172-8659-FD51-37230349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1"/>
            <a:ext cx="3090345" cy="152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the Garden? </a:t>
            </a:r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5" name="Rectangle 308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Two children climbing a tree in a park, enjoying a sunny spring day.">
            <a:extLst>
              <a:ext uri="{FF2B5EF4-FFF2-40B4-BE49-F238E27FC236}">
                <a16:creationId xmlns:a16="http://schemas.microsoft.com/office/drawing/2014/main" id="{D4E298E4-E53D-AED8-F843-8EAD33E6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408"/>
          <a:stretch/>
        </p:blipFill>
        <p:spPr bwMode="auto">
          <a:xfrm>
            <a:off x="996363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young girl creatively drawing with chalk on a pathway in an outdoor garden. ">
            <a:extLst>
              <a:ext uri="{FF2B5EF4-FFF2-40B4-BE49-F238E27FC236}">
                <a16:creationId xmlns:a16="http://schemas.microsoft.com/office/drawing/2014/main" id="{EACC690F-677A-B444-2A76-C820131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6" r="25323" b="-2"/>
          <a:stretch/>
        </p:blipFill>
        <p:spPr bwMode="auto">
          <a:xfrm>
            <a:off x="4683639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B0CABD16-4199-B71B-B5AF-75238EC76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15339"/>
            <a:ext cx="1123556" cy="762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1D3DFE-161E-34B9-116C-B7F6D77CB8D4}"/>
              </a:ext>
            </a:extLst>
          </p:cNvPr>
          <p:cNvSpPr txBox="1"/>
          <p:nvPr/>
        </p:nvSpPr>
        <p:spPr>
          <a:xfrm>
            <a:off x="8841137" y="2389707"/>
            <a:ext cx="276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Yes, the garden is a fantastic place to play, they are often secure, so you can’t get out and free from traffic, but most importantly; they are close to snacks and the toilet!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DF2EE-FBD8-563C-B180-744531E4F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5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F12D0-8F17-D25F-89F1-2997BF47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The Beach?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C738-2016-8197-BBE7-348453B8E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Yes, the beach is a great place to play free from traffic and other road users. The roads tend to be very busy during the summer holidays so are not safe to play near.</a:t>
            </a:r>
          </a:p>
          <a:p>
            <a:pPr marL="0" indent="0">
              <a:buNone/>
            </a:pPr>
            <a:r>
              <a:rPr lang="en-GB" sz="2200" dirty="0"/>
              <a:t>We still need to be careful of the water and listen to lifeguards' instructions about where is safe to swim at the beach.</a:t>
            </a:r>
          </a:p>
        </p:txBody>
      </p:sp>
      <p:pic>
        <p:nvPicPr>
          <p:cNvPr id="7" name="Picture 6" descr="An adult and child going for a walk on a beach&#10;&#10;">
            <a:extLst>
              <a:ext uri="{FF2B5EF4-FFF2-40B4-BE49-F238E27FC236}">
                <a16:creationId xmlns:a16="http://schemas.microsoft.com/office/drawing/2014/main" id="{90B1BBB0-3D13-7DFD-800B-CC88AFD86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r="1455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8" name="Picture 7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DB74D9CD-6C1E-6D8E-2C02-1A1477963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15339"/>
            <a:ext cx="1123556" cy="762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4D22D1-7532-E0C8-B62E-2F28BEE9E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1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6AAB9-2F7F-4525-C521-34B1BD41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In the road?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E1A11-F96D-49C6-DBBE-7011EE8C486F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No, this is not a safe place to play, it is very dangerous for us to be in the road, and we must only be in it when we are crossing safely.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If you drop your ball or other item, leave it and get to the other side quickly and safely.</a:t>
            </a:r>
          </a:p>
        </p:txBody>
      </p:sp>
      <p:pic>
        <p:nvPicPr>
          <p:cNvPr id="5" name="Picture 4" descr="A red double decker bus on a street in London&#10;&#10;">
            <a:extLst>
              <a:ext uri="{FF2B5EF4-FFF2-40B4-BE49-F238E27FC236}">
                <a16:creationId xmlns:a16="http://schemas.microsoft.com/office/drawing/2014/main" id="{174D2578-90B0-B520-C303-522BD21B1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1" r="1403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22350038-534E-8602-0C9A-85FFB2CA6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15339"/>
            <a:ext cx="1123556" cy="762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3CCDE9-5A71-63E0-264D-1AFD45474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8" name="Rectangle 208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8F6D3-5C29-64E8-D4AB-360C6949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Multi Use Game Area or MUGA?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DF6E5-55ED-2073-29B9-706DC1FDD81E}"/>
              </a:ext>
            </a:extLst>
          </p:cNvPr>
          <p:cNvSpPr txBox="1"/>
          <p:nvPr/>
        </p:nvSpPr>
        <p:spPr>
          <a:xfrm>
            <a:off x="4654296" y="4636008"/>
            <a:ext cx="6894576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Yes, these are very safe areas to use. You can cycle, scoot or play ball games. They often have high sides so your ball can’t escape.</a:t>
            </a:r>
          </a:p>
        </p:txBody>
      </p:sp>
      <p:pic>
        <p:nvPicPr>
          <p:cNvPr id="2054" name="Picture 6" descr=" Urban basketball hoop in a park, perfect for sports and fitness.">
            <a:extLst>
              <a:ext uri="{FF2B5EF4-FFF2-40B4-BE49-F238E27FC236}">
                <a16:creationId xmlns:a16="http://schemas.microsoft.com/office/drawing/2014/main" id="{2B27F182-BEBD-0160-3F5E-5CC2DF8C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r="9258"/>
          <a:stretch/>
        </p:blipFill>
        <p:spPr bwMode="auto"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0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D6ABB1FB-91CA-569C-34B6-AEA732C1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15339"/>
            <a:ext cx="1123556" cy="762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03FFB5-B618-32E1-2F2D-2396EF172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9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7" name="Rectangle 6152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8" name="Freeform: Shape 6154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4A10D-B213-40A0-6856-F9CF82E1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484632"/>
            <a:ext cx="6081713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>
                <a:solidFill>
                  <a:srgbClr val="FFFFFF"/>
                </a:solidFill>
              </a:rPr>
              <a:t>Well done! </a:t>
            </a:r>
            <a:br>
              <a:rPr lang="en-US" sz="6100" dirty="0">
                <a:solidFill>
                  <a:srgbClr val="FFFFFF"/>
                </a:solidFill>
              </a:rPr>
            </a:br>
            <a:br>
              <a:rPr lang="en-US" sz="6100" dirty="0">
                <a:solidFill>
                  <a:srgbClr val="FFFFFF"/>
                </a:solidFill>
              </a:rPr>
            </a:br>
            <a:r>
              <a:rPr lang="en-US" sz="6100" dirty="0">
                <a:solidFill>
                  <a:srgbClr val="FFFFFF"/>
                </a:solidFill>
              </a:rPr>
              <a:t>How many did you get right?</a:t>
            </a:r>
          </a:p>
        </p:txBody>
      </p:sp>
      <p:pic>
        <p:nvPicPr>
          <p:cNvPr id="6146" name="Picture 2" descr="A vibrant congratulatory note with 'You Did It' text beside an orange pen on white paper">
            <a:extLst>
              <a:ext uri="{FF2B5EF4-FFF2-40B4-BE49-F238E27FC236}">
                <a16:creationId xmlns:a16="http://schemas.microsoft.com/office/drawing/2014/main" id="{46611CB5-8452-2BC3-DF44-BB25D7BD8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11522" r="10767" b="13550"/>
          <a:stretch/>
        </p:blipFill>
        <p:spPr bwMode="auto">
          <a:xfrm>
            <a:off x="8678628" y="484632"/>
            <a:ext cx="2389971" cy="27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9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Smiling young boy in plaid shirt giving thumbs up with blue background">
            <a:extLst>
              <a:ext uri="{FF2B5EF4-FFF2-40B4-BE49-F238E27FC236}">
                <a16:creationId xmlns:a16="http://schemas.microsoft.com/office/drawing/2014/main" id="{BF5E709A-57B9-F9FB-0B7F-F5BCEEB70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1" r="21555"/>
          <a:stretch/>
        </p:blipFill>
        <p:spPr bwMode="auto">
          <a:xfrm>
            <a:off x="8678628" y="3452310"/>
            <a:ext cx="2389971" cy="29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30F82917-0DC0-98FA-9133-2D485A95D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65" y="6015339"/>
            <a:ext cx="1123556" cy="762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E9F72A-F914-2A9E-B36D-C7AEDC037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8221" y="6325652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8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478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Canva Sans</vt:lpstr>
      <vt:lpstr>Office Theme</vt:lpstr>
      <vt:lpstr>Safe places to play in the summer holidays</vt:lpstr>
      <vt:lpstr>PowerPoint Presentation</vt:lpstr>
      <vt:lpstr>Parks?</vt:lpstr>
      <vt:lpstr>Near the road?</vt:lpstr>
      <vt:lpstr>In the Garden? </vt:lpstr>
      <vt:lpstr>The Beach?</vt:lpstr>
      <vt:lpstr>In the road?</vt:lpstr>
      <vt:lpstr>Multi Use Game Area or MUGA?</vt:lpstr>
      <vt:lpstr>Well done!   How many did you get right?</vt:lpstr>
      <vt:lpstr>Where is a safe place to play with your Scooters and Bikes?</vt:lpstr>
      <vt:lpstr>Activity – end of term display board </vt:lpstr>
      <vt:lpstr>Remember…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places to play in the summer holidays</dc:title>
  <dc:creator>Amber Brailsford</dc:creator>
  <cp:lastModifiedBy>Amber Brailsford</cp:lastModifiedBy>
  <cp:revision>6</cp:revision>
  <dcterms:created xsi:type="dcterms:W3CDTF">2025-01-21T07:43:00Z</dcterms:created>
  <dcterms:modified xsi:type="dcterms:W3CDTF">2025-05-07T09:42:58Z</dcterms:modified>
</cp:coreProperties>
</file>