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61" r:id="rId6"/>
    <p:sldId id="262" r:id="rId7"/>
    <p:sldId id="263" r:id="rId8"/>
    <p:sldId id="264" r:id="rId9"/>
    <p:sldId id="265" r:id="rId10"/>
    <p:sldId id="282" r:id="rId11"/>
    <p:sldId id="266" r:id="rId12"/>
    <p:sldId id="267" r:id="rId13"/>
    <p:sldId id="268" r:id="rId14"/>
    <p:sldId id="269" r:id="rId15"/>
    <p:sldId id="270" r:id="rId16"/>
    <p:sldId id="271" r:id="rId17"/>
    <p:sldId id="272" r:id="rId18"/>
    <p:sldId id="273" r:id="rId19"/>
    <p:sldId id="274" r:id="rId20"/>
    <p:sldId id="275" r:id="rId21"/>
    <p:sldId id="278"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000000"/>
    <a:srgbClr val="5D3717"/>
    <a:srgbClr val="9D8265"/>
    <a:srgbClr val="B5A38D"/>
    <a:srgbClr val="9F8568"/>
    <a:srgbClr val="91704E"/>
    <a:srgbClr val="967151"/>
    <a:srgbClr val="9C8163"/>
    <a:srgbClr val="B7A5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94552" autoAdjust="0"/>
  </p:normalViewPr>
  <p:slideViewPr>
    <p:cSldViewPr snapToGrid="0">
      <p:cViewPr varScale="1">
        <p:scale>
          <a:sx n="74" d="100"/>
          <a:sy n="74" d="100"/>
        </p:scale>
        <p:origin x="111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A7327-45B7-49E2-A747-9ECF98901338}" type="datetimeFigureOut">
              <a:rPr lang="en-GB" smtClean="0"/>
              <a:t>05/11/2025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76653-539C-4FED-9375-83480AE0C277}" type="slidenum">
              <a:rPr lang="en-GB" smtClean="0"/>
              <a:t>‹#›</a:t>
            </a:fld>
            <a:endParaRPr lang="en-GB"/>
          </a:p>
        </p:txBody>
      </p:sp>
    </p:spTree>
    <p:extLst>
      <p:ext uri="{BB962C8B-B14F-4D97-AF65-F5344CB8AC3E}">
        <p14:creationId xmlns:p14="http://schemas.microsoft.com/office/powerpoint/2010/main" val="145011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q9BOi4apMTQ"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759C7-8491-A9B9-4528-01C47C166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37E26-105E-6147-0FB6-F80F2F4AA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00F84-0643-5ED0-A3E2-E7DE24FD24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45815D-64FC-4684-BF4D-57CDFCA43E23}"/>
              </a:ext>
            </a:extLst>
          </p:cNvPr>
          <p:cNvSpPr>
            <a:spLocks noGrp="1"/>
          </p:cNvSpPr>
          <p:nvPr>
            <p:ph type="sldNum" sz="quarter" idx="5"/>
          </p:nvPr>
        </p:nvSpPr>
        <p:spPr/>
        <p:txBody>
          <a:bodyPr/>
          <a:lstStyle/>
          <a:p>
            <a:fld id="{FC476653-539C-4FED-9375-83480AE0C277}" type="slidenum">
              <a:rPr lang="en-GB" smtClean="0"/>
              <a:t>1</a:t>
            </a:fld>
            <a:endParaRPr lang="en-GB"/>
          </a:p>
        </p:txBody>
      </p:sp>
    </p:spTree>
    <p:extLst>
      <p:ext uri="{BB962C8B-B14F-4D97-AF65-F5344CB8AC3E}">
        <p14:creationId xmlns:p14="http://schemas.microsoft.com/office/powerpoint/2010/main" val="226924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A387F-80D8-2A8C-01D8-39E74C481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B711D-E1FB-2F27-972B-56B1EC76A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480AB-D5E4-903A-B8FA-D8A1B4C4307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B08F97F-A2D0-D566-CF86-C6744161E5CC}"/>
              </a:ext>
            </a:extLst>
          </p:cNvPr>
          <p:cNvSpPr>
            <a:spLocks noGrp="1"/>
          </p:cNvSpPr>
          <p:nvPr>
            <p:ph type="sldNum" sz="quarter" idx="5"/>
          </p:nvPr>
        </p:nvSpPr>
        <p:spPr/>
        <p:txBody>
          <a:bodyPr/>
          <a:lstStyle/>
          <a:p>
            <a:fld id="{FC476653-539C-4FED-9375-83480AE0C277}" type="slidenum">
              <a:rPr lang="en-GB" smtClean="0"/>
              <a:t>10</a:t>
            </a:fld>
            <a:endParaRPr lang="en-GB"/>
          </a:p>
        </p:txBody>
      </p:sp>
    </p:spTree>
    <p:extLst>
      <p:ext uri="{BB962C8B-B14F-4D97-AF65-F5344CB8AC3E}">
        <p14:creationId xmlns:p14="http://schemas.microsoft.com/office/powerpoint/2010/main" val="335181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9BCA3-BC37-2C41-2A87-590FC88F1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2E98-C10B-D909-2E15-1EFEC6466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8CB2D-1E1F-A976-29C9-6BC084EE56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Notes] Students to work out their second reaction time. Quick hands-up activity, to show who’s reaction time increased. </a:t>
            </a:r>
          </a:p>
        </p:txBody>
      </p:sp>
      <p:sp>
        <p:nvSpPr>
          <p:cNvPr id="4" name="Slide Number Placeholder 3">
            <a:extLst>
              <a:ext uri="{FF2B5EF4-FFF2-40B4-BE49-F238E27FC236}">
                <a16:creationId xmlns:a16="http://schemas.microsoft.com/office/drawing/2014/main" id="{B77C8DCD-F414-D5A4-C539-445B2F6ACFEF}"/>
              </a:ext>
            </a:extLst>
          </p:cNvPr>
          <p:cNvSpPr>
            <a:spLocks noGrp="1"/>
          </p:cNvSpPr>
          <p:nvPr>
            <p:ph type="sldNum" sz="quarter" idx="5"/>
          </p:nvPr>
        </p:nvSpPr>
        <p:spPr/>
        <p:txBody>
          <a:bodyPr/>
          <a:lstStyle/>
          <a:p>
            <a:fld id="{FC476653-539C-4FED-9375-83480AE0C277}" type="slidenum">
              <a:rPr lang="en-GB" smtClean="0"/>
              <a:t>11</a:t>
            </a:fld>
            <a:endParaRPr lang="en-GB"/>
          </a:p>
        </p:txBody>
      </p:sp>
    </p:spTree>
    <p:extLst>
      <p:ext uri="{BB962C8B-B14F-4D97-AF65-F5344CB8AC3E}">
        <p14:creationId xmlns:p14="http://schemas.microsoft.com/office/powerpoint/2010/main" val="1864759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E0EEB-B73C-E13A-BB81-5DD908024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1DCFA-92F9-169A-0BF2-26DDA10F18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92243-48E2-8CCA-3733-E14381ED81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F5E73E-226A-6B4C-CF31-022459E254AF}"/>
              </a:ext>
            </a:extLst>
          </p:cNvPr>
          <p:cNvSpPr>
            <a:spLocks noGrp="1"/>
          </p:cNvSpPr>
          <p:nvPr>
            <p:ph type="sldNum" sz="quarter" idx="5"/>
          </p:nvPr>
        </p:nvSpPr>
        <p:spPr/>
        <p:txBody>
          <a:bodyPr/>
          <a:lstStyle/>
          <a:p>
            <a:fld id="{FC476653-539C-4FED-9375-83480AE0C277}" type="slidenum">
              <a:rPr lang="en-GB" smtClean="0"/>
              <a:t>12</a:t>
            </a:fld>
            <a:endParaRPr lang="en-GB"/>
          </a:p>
        </p:txBody>
      </p:sp>
    </p:spTree>
    <p:extLst>
      <p:ext uri="{BB962C8B-B14F-4D97-AF65-F5344CB8AC3E}">
        <p14:creationId xmlns:p14="http://schemas.microsoft.com/office/powerpoint/2010/main" val="38314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5657F-DF00-FB33-1D9A-11D2239D6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6617A-BE5F-4B27-2656-D59B9232F1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64E6A-411E-E993-27F6-923596161F3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EA56B3-77E8-515A-AC81-F85439FDC81B}"/>
              </a:ext>
            </a:extLst>
          </p:cNvPr>
          <p:cNvSpPr>
            <a:spLocks noGrp="1"/>
          </p:cNvSpPr>
          <p:nvPr>
            <p:ph type="sldNum" sz="quarter" idx="5"/>
          </p:nvPr>
        </p:nvSpPr>
        <p:spPr/>
        <p:txBody>
          <a:bodyPr/>
          <a:lstStyle/>
          <a:p>
            <a:fld id="{FC476653-539C-4FED-9375-83480AE0C277}" type="slidenum">
              <a:rPr lang="en-GB" smtClean="0"/>
              <a:t>13</a:t>
            </a:fld>
            <a:endParaRPr lang="en-GB"/>
          </a:p>
        </p:txBody>
      </p:sp>
    </p:spTree>
    <p:extLst>
      <p:ext uri="{BB962C8B-B14F-4D97-AF65-F5344CB8AC3E}">
        <p14:creationId xmlns:p14="http://schemas.microsoft.com/office/powerpoint/2010/main" val="3203863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337CB-B692-0059-6D8B-36203DD7A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49D35-C583-E272-7D34-EE6243EC4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D84DF-F29D-30F9-97E5-C0661EBE073C}"/>
              </a:ext>
            </a:extLst>
          </p:cNvPr>
          <p:cNvSpPr>
            <a:spLocks noGrp="1"/>
          </p:cNvSpPr>
          <p:nvPr>
            <p:ph type="body" idx="1"/>
          </p:nvPr>
        </p:nvSpPr>
        <p:spPr/>
        <p:txBody>
          <a:bodyPr/>
          <a:lstStyle/>
          <a:p>
            <a:r>
              <a:rPr lang="en-GB" dirty="0"/>
              <a:t>[Teacher’s Notes] Five-minute group discussion, followed by taking examples from the class.</a:t>
            </a:r>
          </a:p>
        </p:txBody>
      </p:sp>
      <p:sp>
        <p:nvSpPr>
          <p:cNvPr id="4" name="Slide Number Placeholder 3">
            <a:extLst>
              <a:ext uri="{FF2B5EF4-FFF2-40B4-BE49-F238E27FC236}">
                <a16:creationId xmlns:a16="http://schemas.microsoft.com/office/drawing/2014/main" id="{01DD612D-18E8-C145-E9EC-EDBD5E725008}"/>
              </a:ext>
            </a:extLst>
          </p:cNvPr>
          <p:cNvSpPr>
            <a:spLocks noGrp="1"/>
          </p:cNvSpPr>
          <p:nvPr>
            <p:ph type="sldNum" sz="quarter" idx="5"/>
          </p:nvPr>
        </p:nvSpPr>
        <p:spPr/>
        <p:txBody>
          <a:bodyPr/>
          <a:lstStyle/>
          <a:p>
            <a:fld id="{FC476653-539C-4FED-9375-83480AE0C277}" type="slidenum">
              <a:rPr lang="en-GB" smtClean="0"/>
              <a:t>14</a:t>
            </a:fld>
            <a:endParaRPr lang="en-GB"/>
          </a:p>
        </p:txBody>
      </p:sp>
    </p:spTree>
    <p:extLst>
      <p:ext uri="{BB962C8B-B14F-4D97-AF65-F5344CB8AC3E}">
        <p14:creationId xmlns:p14="http://schemas.microsoft.com/office/powerpoint/2010/main" val="37984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3E98C-11B4-E3AB-9877-28A824B26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6E4D7-17D8-517A-2A1F-BA18456EE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D2BA5-89D6-379B-455F-2E4E59A0D9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FA3FF7C7-59A6-00BF-1D47-2FBDEA54DFA7}"/>
              </a:ext>
            </a:extLst>
          </p:cNvPr>
          <p:cNvSpPr>
            <a:spLocks noGrp="1"/>
          </p:cNvSpPr>
          <p:nvPr>
            <p:ph type="sldNum" sz="quarter" idx="5"/>
          </p:nvPr>
        </p:nvSpPr>
        <p:spPr/>
        <p:txBody>
          <a:bodyPr/>
          <a:lstStyle/>
          <a:p>
            <a:fld id="{FC476653-539C-4FED-9375-83480AE0C277}" type="slidenum">
              <a:rPr lang="en-GB" smtClean="0"/>
              <a:t>15</a:t>
            </a:fld>
            <a:endParaRPr lang="en-GB"/>
          </a:p>
        </p:txBody>
      </p:sp>
    </p:spTree>
    <p:extLst>
      <p:ext uri="{BB962C8B-B14F-4D97-AF65-F5344CB8AC3E}">
        <p14:creationId xmlns:p14="http://schemas.microsoft.com/office/powerpoint/2010/main" val="4087987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84E0B-6592-75A6-1AC0-DAAC4E3E2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7D870-E4DB-5E23-CB0B-35E517EE5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48425-303F-1120-6DF8-3762153CAC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665D0EA-4301-4CB0-A71E-C13A91739798}"/>
              </a:ext>
            </a:extLst>
          </p:cNvPr>
          <p:cNvSpPr>
            <a:spLocks noGrp="1"/>
          </p:cNvSpPr>
          <p:nvPr>
            <p:ph type="sldNum" sz="quarter" idx="5"/>
          </p:nvPr>
        </p:nvSpPr>
        <p:spPr/>
        <p:txBody>
          <a:bodyPr/>
          <a:lstStyle/>
          <a:p>
            <a:fld id="{FC476653-539C-4FED-9375-83480AE0C277}" type="slidenum">
              <a:rPr lang="en-GB" smtClean="0"/>
              <a:t>16</a:t>
            </a:fld>
            <a:endParaRPr lang="en-GB"/>
          </a:p>
        </p:txBody>
      </p:sp>
    </p:spTree>
    <p:extLst>
      <p:ext uri="{BB962C8B-B14F-4D97-AF65-F5344CB8AC3E}">
        <p14:creationId xmlns:p14="http://schemas.microsoft.com/office/powerpoint/2010/main" val="4270322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A4315-6237-160F-6CE0-E7C8A49EB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638CD-8C00-2087-806E-7F565E95E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33D9E-E2BC-4DF2-848B-230E3DAC86C8}"/>
              </a:ext>
            </a:extLst>
          </p:cNvPr>
          <p:cNvSpPr>
            <a:spLocks noGrp="1"/>
          </p:cNvSpPr>
          <p:nvPr>
            <p:ph type="body" idx="1"/>
          </p:nvPr>
        </p:nvSpPr>
        <p:spPr/>
        <p:txBody>
          <a:bodyPr/>
          <a:lstStyle/>
          <a:p>
            <a:r>
              <a:rPr lang="en-GB" dirty="0"/>
              <a:t>[Teacher’s Notes] Five-minute group discussion, followed by taking examples from the class. Try to adopt an understanding tone – it’s about students admitting how they may have made mistakes in the past – rather than telling them off for it.</a:t>
            </a:r>
          </a:p>
        </p:txBody>
      </p:sp>
      <p:sp>
        <p:nvSpPr>
          <p:cNvPr id="4" name="Slide Number Placeholder 3">
            <a:extLst>
              <a:ext uri="{FF2B5EF4-FFF2-40B4-BE49-F238E27FC236}">
                <a16:creationId xmlns:a16="http://schemas.microsoft.com/office/drawing/2014/main" id="{BACDCE90-14BE-F2CC-527C-E37FF5274EBF}"/>
              </a:ext>
            </a:extLst>
          </p:cNvPr>
          <p:cNvSpPr>
            <a:spLocks noGrp="1"/>
          </p:cNvSpPr>
          <p:nvPr>
            <p:ph type="sldNum" sz="quarter" idx="5"/>
          </p:nvPr>
        </p:nvSpPr>
        <p:spPr/>
        <p:txBody>
          <a:bodyPr/>
          <a:lstStyle/>
          <a:p>
            <a:fld id="{FC476653-539C-4FED-9375-83480AE0C277}" type="slidenum">
              <a:rPr lang="en-GB" smtClean="0"/>
              <a:t>17</a:t>
            </a:fld>
            <a:endParaRPr lang="en-GB"/>
          </a:p>
        </p:txBody>
      </p:sp>
    </p:spTree>
    <p:extLst>
      <p:ext uri="{BB962C8B-B14F-4D97-AF65-F5344CB8AC3E}">
        <p14:creationId xmlns:p14="http://schemas.microsoft.com/office/powerpoint/2010/main" val="227589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5803C-BFF6-BBCE-3044-16176B2CC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8452C-3D8E-0351-16E1-0320D3B0F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72486-4C6A-0360-4777-977AC7BCFF2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80917B7-AB70-AE04-BF0B-0E15BCF3E41D}"/>
              </a:ext>
            </a:extLst>
          </p:cNvPr>
          <p:cNvSpPr>
            <a:spLocks noGrp="1"/>
          </p:cNvSpPr>
          <p:nvPr>
            <p:ph type="sldNum" sz="quarter" idx="5"/>
          </p:nvPr>
        </p:nvSpPr>
        <p:spPr/>
        <p:txBody>
          <a:bodyPr/>
          <a:lstStyle/>
          <a:p>
            <a:fld id="{FC476653-539C-4FED-9375-83480AE0C277}" type="slidenum">
              <a:rPr lang="en-GB" smtClean="0"/>
              <a:t>18</a:t>
            </a:fld>
            <a:endParaRPr lang="en-GB"/>
          </a:p>
        </p:txBody>
      </p:sp>
    </p:spTree>
    <p:extLst>
      <p:ext uri="{BB962C8B-B14F-4D97-AF65-F5344CB8AC3E}">
        <p14:creationId xmlns:p14="http://schemas.microsoft.com/office/powerpoint/2010/main" val="1468088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EC6DD-0A7E-DBEE-4249-1CF480DBC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D12EE-A6C6-3045-DED4-F09FDB60F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4036B-E4E5-6A94-207D-6AE9E7C40E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A662678-D0F1-193E-34DB-78F2AACFEE5B}"/>
              </a:ext>
            </a:extLst>
          </p:cNvPr>
          <p:cNvSpPr>
            <a:spLocks noGrp="1"/>
          </p:cNvSpPr>
          <p:nvPr>
            <p:ph type="sldNum" sz="quarter" idx="5"/>
          </p:nvPr>
        </p:nvSpPr>
        <p:spPr/>
        <p:txBody>
          <a:bodyPr/>
          <a:lstStyle/>
          <a:p>
            <a:fld id="{FC476653-539C-4FED-9375-83480AE0C277}" type="slidenum">
              <a:rPr lang="en-GB" smtClean="0"/>
              <a:t>19</a:t>
            </a:fld>
            <a:endParaRPr lang="en-GB"/>
          </a:p>
        </p:txBody>
      </p:sp>
    </p:spTree>
    <p:extLst>
      <p:ext uri="{BB962C8B-B14F-4D97-AF65-F5344CB8AC3E}">
        <p14:creationId xmlns:p14="http://schemas.microsoft.com/office/powerpoint/2010/main" val="680869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F9A3-708C-DFB5-9BE1-1D9AF2F03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6616E-6585-4B82-9F53-480BA12062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FA40EF-2830-4ECA-7683-89FD894C5B2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A86C96B-72DB-A919-FE7C-7A5FF48AE5C8}"/>
              </a:ext>
            </a:extLst>
          </p:cNvPr>
          <p:cNvSpPr>
            <a:spLocks noGrp="1"/>
          </p:cNvSpPr>
          <p:nvPr>
            <p:ph type="sldNum" sz="quarter" idx="5"/>
          </p:nvPr>
        </p:nvSpPr>
        <p:spPr/>
        <p:txBody>
          <a:bodyPr/>
          <a:lstStyle/>
          <a:p>
            <a:fld id="{FC476653-539C-4FED-9375-83480AE0C277}" type="slidenum">
              <a:rPr lang="en-GB" smtClean="0"/>
              <a:t>2</a:t>
            </a:fld>
            <a:endParaRPr lang="en-GB"/>
          </a:p>
        </p:txBody>
      </p:sp>
    </p:spTree>
    <p:extLst>
      <p:ext uri="{BB962C8B-B14F-4D97-AF65-F5344CB8AC3E}">
        <p14:creationId xmlns:p14="http://schemas.microsoft.com/office/powerpoint/2010/main" val="4240280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F768E-83D4-A04D-F6B2-C367C5D81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46E70-9BC5-72A7-4A17-B5DB08AFD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9C944-EBBF-A363-22C9-501A2F0E98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Notes] Video accessible here: </a:t>
            </a:r>
            <a:r>
              <a:rPr lang="en-GB" sz="1200" u="sng" kern="1200" dirty="0">
                <a:solidFill>
                  <a:schemeClr val="tx1"/>
                </a:solidFill>
                <a:effectLst/>
                <a:latin typeface="+mn-lt"/>
                <a:ea typeface="+mn-ea"/>
                <a:cs typeface="+mn-cs"/>
                <a:hlinkClick r:id="rId3"/>
              </a:rPr>
              <a:t>https://youtu.be/q9BOi4apMTQ</a:t>
            </a:r>
            <a:endParaRPr lang="en-GB" dirty="0"/>
          </a:p>
        </p:txBody>
      </p:sp>
      <p:sp>
        <p:nvSpPr>
          <p:cNvPr id="4" name="Slide Number Placeholder 3">
            <a:extLst>
              <a:ext uri="{FF2B5EF4-FFF2-40B4-BE49-F238E27FC236}">
                <a16:creationId xmlns:a16="http://schemas.microsoft.com/office/drawing/2014/main" id="{2A23EAD6-6C72-9B1A-3679-BAE50C9E05B6}"/>
              </a:ext>
            </a:extLst>
          </p:cNvPr>
          <p:cNvSpPr>
            <a:spLocks noGrp="1"/>
          </p:cNvSpPr>
          <p:nvPr>
            <p:ph type="sldNum" sz="quarter" idx="5"/>
          </p:nvPr>
        </p:nvSpPr>
        <p:spPr/>
        <p:txBody>
          <a:bodyPr/>
          <a:lstStyle/>
          <a:p>
            <a:fld id="{FC476653-539C-4FED-9375-83480AE0C277}" type="slidenum">
              <a:rPr lang="en-GB" smtClean="0"/>
              <a:t>20</a:t>
            </a:fld>
            <a:endParaRPr lang="en-GB"/>
          </a:p>
        </p:txBody>
      </p:sp>
    </p:spTree>
    <p:extLst>
      <p:ext uri="{BB962C8B-B14F-4D97-AF65-F5344CB8AC3E}">
        <p14:creationId xmlns:p14="http://schemas.microsoft.com/office/powerpoint/2010/main" val="3713802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8EDA0-ECF4-1A5A-2083-546C52A39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10003-C5A1-11A0-C75C-9BAE8CE70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40B7F-26B6-C45A-33E8-14AD1AAF71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Notes] Mindfulness: Teachers can either set up 5 minutes, during each form time, for this, or could take answers from students, as to when they will put aside time for mindfulness.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9C8A6A3E-D6AD-D02B-9C90-D49378BED993}"/>
              </a:ext>
            </a:extLst>
          </p:cNvPr>
          <p:cNvSpPr>
            <a:spLocks noGrp="1"/>
          </p:cNvSpPr>
          <p:nvPr>
            <p:ph type="sldNum" sz="quarter" idx="5"/>
          </p:nvPr>
        </p:nvSpPr>
        <p:spPr/>
        <p:txBody>
          <a:bodyPr/>
          <a:lstStyle/>
          <a:p>
            <a:fld id="{FC476653-539C-4FED-9375-83480AE0C277}" type="slidenum">
              <a:rPr lang="en-GB" smtClean="0"/>
              <a:t>21</a:t>
            </a:fld>
            <a:endParaRPr lang="en-GB"/>
          </a:p>
        </p:txBody>
      </p:sp>
    </p:spTree>
    <p:extLst>
      <p:ext uri="{BB962C8B-B14F-4D97-AF65-F5344CB8AC3E}">
        <p14:creationId xmlns:p14="http://schemas.microsoft.com/office/powerpoint/2010/main" val="144736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759C7-8491-A9B9-4528-01C47C166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37E26-105E-6147-0FB6-F80F2F4AA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00F84-0643-5ED0-A3E2-E7DE24FD24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45815D-64FC-4684-BF4D-57CDFCA43E23}"/>
              </a:ext>
            </a:extLst>
          </p:cNvPr>
          <p:cNvSpPr>
            <a:spLocks noGrp="1"/>
          </p:cNvSpPr>
          <p:nvPr>
            <p:ph type="sldNum" sz="quarter" idx="5"/>
          </p:nvPr>
        </p:nvSpPr>
        <p:spPr/>
        <p:txBody>
          <a:bodyPr/>
          <a:lstStyle/>
          <a:p>
            <a:fld id="{FC476653-539C-4FED-9375-83480AE0C277}" type="slidenum">
              <a:rPr lang="en-GB" smtClean="0"/>
              <a:t>22</a:t>
            </a:fld>
            <a:endParaRPr lang="en-GB"/>
          </a:p>
        </p:txBody>
      </p:sp>
    </p:spTree>
    <p:extLst>
      <p:ext uri="{BB962C8B-B14F-4D97-AF65-F5344CB8AC3E}">
        <p14:creationId xmlns:p14="http://schemas.microsoft.com/office/powerpoint/2010/main" val="1632693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BDAEB-88FC-4CEC-C420-03F4EABEF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8B975-F3A1-46B8-A13D-A60EE89FC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32C03-0F64-0046-C96E-5B660E8D05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57B9BE2-4192-4442-865E-5C51C65B64DF}"/>
              </a:ext>
            </a:extLst>
          </p:cNvPr>
          <p:cNvSpPr>
            <a:spLocks noGrp="1"/>
          </p:cNvSpPr>
          <p:nvPr>
            <p:ph type="sldNum" sz="quarter" idx="5"/>
          </p:nvPr>
        </p:nvSpPr>
        <p:spPr/>
        <p:txBody>
          <a:bodyPr/>
          <a:lstStyle/>
          <a:p>
            <a:fld id="{FC476653-539C-4FED-9375-83480AE0C277}" type="slidenum">
              <a:rPr lang="en-GB" smtClean="0"/>
              <a:t>23</a:t>
            </a:fld>
            <a:endParaRPr lang="en-GB"/>
          </a:p>
        </p:txBody>
      </p:sp>
    </p:spTree>
    <p:extLst>
      <p:ext uri="{BB962C8B-B14F-4D97-AF65-F5344CB8AC3E}">
        <p14:creationId xmlns:p14="http://schemas.microsoft.com/office/powerpoint/2010/main" val="383694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CEBF6-7B1D-0195-6195-58DED7049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48433-526B-763F-32E2-FF5D5EB20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F464D-51FD-283B-A0BD-69A8E83D4EE2}"/>
              </a:ext>
            </a:extLst>
          </p:cNvPr>
          <p:cNvSpPr>
            <a:spLocks noGrp="1"/>
          </p:cNvSpPr>
          <p:nvPr>
            <p:ph type="body" idx="1"/>
          </p:nvPr>
        </p:nvSpPr>
        <p:spPr/>
        <p:txBody>
          <a:bodyPr/>
          <a:lstStyle/>
          <a:p>
            <a:r>
              <a:rPr lang="en-GB" dirty="0"/>
              <a:t>[Teacher’s Notes] Short, hands-up activity. Take a couple of answers. Prompt students towards answers concerning independent travel.</a:t>
            </a:r>
          </a:p>
        </p:txBody>
      </p:sp>
      <p:sp>
        <p:nvSpPr>
          <p:cNvPr id="4" name="Slide Number Placeholder 3">
            <a:extLst>
              <a:ext uri="{FF2B5EF4-FFF2-40B4-BE49-F238E27FC236}">
                <a16:creationId xmlns:a16="http://schemas.microsoft.com/office/drawing/2014/main" id="{1D346E9B-A053-692A-5FBB-910B40F2FAB0}"/>
              </a:ext>
            </a:extLst>
          </p:cNvPr>
          <p:cNvSpPr>
            <a:spLocks noGrp="1"/>
          </p:cNvSpPr>
          <p:nvPr>
            <p:ph type="sldNum" sz="quarter" idx="5"/>
          </p:nvPr>
        </p:nvSpPr>
        <p:spPr/>
        <p:txBody>
          <a:bodyPr/>
          <a:lstStyle/>
          <a:p>
            <a:fld id="{FC476653-539C-4FED-9375-83480AE0C277}" type="slidenum">
              <a:rPr lang="en-GB" smtClean="0"/>
              <a:t>3</a:t>
            </a:fld>
            <a:endParaRPr lang="en-GB"/>
          </a:p>
        </p:txBody>
      </p:sp>
    </p:spTree>
    <p:extLst>
      <p:ext uri="{BB962C8B-B14F-4D97-AF65-F5344CB8AC3E}">
        <p14:creationId xmlns:p14="http://schemas.microsoft.com/office/powerpoint/2010/main" val="395995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3D90E-247C-BE90-4306-61345ABDE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E9B0D-5C6A-2122-C623-12613538F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85705-97CF-6C1C-6AEA-465399EC9D37}"/>
              </a:ext>
            </a:extLst>
          </p:cNvPr>
          <p:cNvSpPr>
            <a:spLocks noGrp="1"/>
          </p:cNvSpPr>
          <p:nvPr>
            <p:ph type="body" idx="1"/>
          </p:nvPr>
        </p:nvSpPr>
        <p:spPr/>
        <p:txBody>
          <a:bodyPr/>
          <a:lstStyle/>
          <a:p>
            <a:r>
              <a:rPr lang="en-GB" dirty="0"/>
              <a:t>[Teacher’s Notes] Teacher to hand out worksheets, if printed (see Teacher’s Resources pack). </a:t>
            </a:r>
            <a:r>
              <a:rPr lang="en-GB" b="1" dirty="0"/>
              <a:t>Mean average = Result A + Result B + Result C </a:t>
            </a:r>
            <a:r>
              <a:rPr lang="en-GB" sz="1200" b="1" i="0" kern="1200" dirty="0">
                <a:solidFill>
                  <a:schemeClr val="tx1"/>
                </a:solidFill>
                <a:effectLst/>
                <a:latin typeface="+mn-lt"/>
                <a:ea typeface="+mn-ea"/>
                <a:cs typeface="+mn-cs"/>
              </a:rPr>
              <a:t>÷ 3.</a:t>
            </a:r>
            <a:endParaRPr lang="en-GB" b="1" dirty="0"/>
          </a:p>
        </p:txBody>
      </p:sp>
      <p:sp>
        <p:nvSpPr>
          <p:cNvPr id="4" name="Slide Number Placeholder 3">
            <a:extLst>
              <a:ext uri="{FF2B5EF4-FFF2-40B4-BE49-F238E27FC236}">
                <a16:creationId xmlns:a16="http://schemas.microsoft.com/office/drawing/2014/main" id="{440083E8-C825-B15C-ACC0-D15FC8BA4CEA}"/>
              </a:ext>
            </a:extLst>
          </p:cNvPr>
          <p:cNvSpPr>
            <a:spLocks noGrp="1"/>
          </p:cNvSpPr>
          <p:nvPr>
            <p:ph type="sldNum" sz="quarter" idx="5"/>
          </p:nvPr>
        </p:nvSpPr>
        <p:spPr/>
        <p:txBody>
          <a:bodyPr/>
          <a:lstStyle/>
          <a:p>
            <a:fld id="{FC476653-539C-4FED-9375-83480AE0C277}" type="slidenum">
              <a:rPr lang="en-GB" smtClean="0"/>
              <a:t>4</a:t>
            </a:fld>
            <a:endParaRPr lang="en-GB"/>
          </a:p>
        </p:txBody>
      </p:sp>
    </p:spTree>
    <p:extLst>
      <p:ext uri="{BB962C8B-B14F-4D97-AF65-F5344CB8AC3E}">
        <p14:creationId xmlns:p14="http://schemas.microsoft.com/office/powerpoint/2010/main" val="599176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B4245-B0FD-28C9-DF1C-8C9B76864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83504-E799-25DC-6E2D-982E8F6062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72CB5-6A9E-9536-CF9A-0066B76008B7}"/>
              </a:ext>
            </a:extLst>
          </p:cNvPr>
          <p:cNvSpPr>
            <a:spLocks noGrp="1"/>
          </p:cNvSpPr>
          <p:nvPr>
            <p:ph type="body" idx="1"/>
          </p:nvPr>
        </p:nvSpPr>
        <p:spPr/>
        <p:txBody>
          <a:bodyPr/>
          <a:lstStyle/>
          <a:p>
            <a:r>
              <a:rPr lang="en-GB" dirty="0"/>
              <a:t>[Teacher’s Notes] Take some reaction time results from the class. </a:t>
            </a:r>
          </a:p>
        </p:txBody>
      </p:sp>
      <p:sp>
        <p:nvSpPr>
          <p:cNvPr id="4" name="Slide Number Placeholder 3">
            <a:extLst>
              <a:ext uri="{FF2B5EF4-FFF2-40B4-BE49-F238E27FC236}">
                <a16:creationId xmlns:a16="http://schemas.microsoft.com/office/drawing/2014/main" id="{3E0ED8C0-BEE9-A4D1-F55B-07572D8985C3}"/>
              </a:ext>
            </a:extLst>
          </p:cNvPr>
          <p:cNvSpPr>
            <a:spLocks noGrp="1"/>
          </p:cNvSpPr>
          <p:nvPr>
            <p:ph type="sldNum" sz="quarter" idx="5"/>
          </p:nvPr>
        </p:nvSpPr>
        <p:spPr/>
        <p:txBody>
          <a:bodyPr/>
          <a:lstStyle/>
          <a:p>
            <a:fld id="{FC476653-539C-4FED-9375-83480AE0C277}" type="slidenum">
              <a:rPr lang="en-GB" smtClean="0"/>
              <a:t>5</a:t>
            </a:fld>
            <a:endParaRPr lang="en-GB"/>
          </a:p>
        </p:txBody>
      </p:sp>
    </p:spTree>
    <p:extLst>
      <p:ext uri="{BB962C8B-B14F-4D97-AF65-F5344CB8AC3E}">
        <p14:creationId xmlns:p14="http://schemas.microsoft.com/office/powerpoint/2010/main" val="78648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DDF0-66D0-2097-E2E7-F407C527D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CDE96-CD0A-8009-F5EA-BD2B2AA57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FEB95-4200-E7FE-A990-8A13EAAEAB84}"/>
              </a:ext>
            </a:extLst>
          </p:cNvPr>
          <p:cNvSpPr>
            <a:spLocks noGrp="1"/>
          </p:cNvSpPr>
          <p:nvPr>
            <p:ph type="body" idx="1"/>
          </p:nvPr>
        </p:nvSpPr>
        <p:spPr/>
        <p:txBody>
          <a:bodyPr/>
          <a:lstStyle/>
          <a:p>
            <a:r>
              <a:rPr lang="en-GB" dirty="0"/>
              <a:t>[Teacher’s Notes] Quickly note how this compares to the students’ results</a:t>
            </a:r>
          </a:p>
        </p:txBody>
      </p:sp>
      <p:sp>
        <p:nvSpPr>
          <p:cNvPr id="4" name="Slide Number Placeholder 3">
            <a:extLst>
              <a:ext uri="{FF2B5EF4-FFF2-40B4-BE49-F238E27FC236}">
                <a16:creationId xmlns:a16="http://schemas.microsoft.com/office/drawing/2014/main" id="{27B872D1-1862-23A4-531D-2FAEEE3850CB}"/>
              </a:ext>
            </a:extLst>
          </p:cNvPr>
          <p:cNvSpPr>
            <a:spLocks noGrp="1"/>
          </p:cNvSpPr>
          <p:nvPr>
            <p:ph type="sldNum" sz="quarter" idx="5"/>
          </p:nvPr>
        </p:nvSpPr>
        <p:spPr/>
        <p:txBody>
          <a:bodyPr/>
          <a:lstStyle/>
          <a:p>
            <a:fld id="{FC476653-539C-4FED-9375-83480AE0C277}" type="slidenum">
              <a:rPr lang="en-GB" smtClean="0"/>
              <a:t>6</a:t>
            </a:fld>
            <a:endParaRPr lang="en-GB"/>
          </a:p>
        </p:txBody>
      </p:sp>
    </p:spTree>
    <p:extLst>
      <p:ext uri="{BB962C8B-B14F-4D97-AF65-F5344CB8AC3E}">
        <p14:creationId xmlns:p14="http://schemas.microsoft.com/office/powerpoint/2010/main" val="268345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F4EE7-E2EE-363D-66C0-38C1C99FD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84A65-A06C-AB93-67A5-DC8924BB8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8FCD8-AD69-9057-A517-0574373D12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Notes] State that this table shows us that the human reaction time is relatively average, when compared to other animals. Take answers as to where students think each animal sits on the table. When ready, click to reveal which animal has which reaction time speed – starting from the top.  (The picture of the race car driver represents Formula One Drivers – the reaction time is that of, F1 champion, Max Verstappen).</a:t>
            </a:r>
          </a:p>
          <a:p>
            <a:endParaRPr lang="en-GB" dirty="0"/>
          </a:p>
        </p:txBody>
      </p:sp>
      <p:sp>
        <p:nvSpPr>
          <p:cNvPr id="4" name="Slide Number Placeholder 3">
            <a:extLst>
              <a:ext uri="{FF2B5EF4-FFF2-40B4-BE49-F238E27FC236}">
                <a16:creationId xmlns:a16="http://schemas.microsoft.com/office/drawing/2014/main" id="{76862BDF-192B-FB9B-7ADB-EFFB76C87837}"/>
              </a:ext>
            </a:extLst>
          </p:cNvPr>
          <p:cNvSpPr>
            <a:spLocks noGrp="1"/>
          </p:cNvSpPr>
          <p:nvPr>
            <p:ph type="sldNum" sz="quarter" idx="5"/>
          </p:nvPr>
        </p:nvSpPr>
        <p:spPr/>
        <p:txBody>
          <a:bodyPr/>
          <a:lstStyle/>
          <a:p>
            <a:fld id="{FC476653-539C-4FED-9375-83480AE0C277}" type="slidenum">
              <a:rPr lang="en-GB" smtClean="0"/>
              <a:t>7</a:t>
            </a:fld>
            <a:endParaRPr lang="en-GB"/>
          </a:p>
        </p:txBody>
      </p:sp>
    </p:spTree>
    <p:extLst>
      <p:ext uri="{BB962C8B-B14F-4D97-AF65-F5344CB8AC3E}">
        <p14:creationId xmlns:p14="http://schemas.microsoft.com/office/powerpoint/2010/main" val="143545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D49A2-7FCD-D259-F7BF-4BCB8159B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79B56-FB70-33E4-7A32-0656862ED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0FDDA-FC20-3593-FB17-E7E709F91A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Notes] Get students to each write down their 3 lots of 10 items, prior to this part of the practical. Students now to fill out rest of worksheet, if printed. Not forgetting to do their hypotheses. Next slide reminds student to do this as well.</a:t>
            </a:r>
          </a:p>
        </p:txBody>
      </p:sp>
      <p:sp>
        <p:nvSpPr>
          <p:cNvPr id="4" name="Slide Number Placeholder 3">
            <a:extLst>
              <a:ext uri="{FF2B5EF4-FFF2-40B4-BE49-F238E27FC236}">
                <a16:creationId xmlns:a16="http://schemas.microsoft.com/office/drawing/2014/main" id="{909FDD7C-9FF1-DE37-41BF-CA62702789C6}"/>
              </a:ext>
            </a:extLst>
          </p:cNvPr>
          <p:cNvSpPr>
            <a:spLocks noGrp="1"/>
          </p:cNvSpPr>
          <p:nvPr>
            <p:ph type="sldNum" sz="quarter" idx="5"/>
          </p:nvPr>
        </p:nvSpPr>
        <p:spPr/>
        <p:txBody>
          <a:bodyPr/>
          <a:lstStyle/>
          <a:p>
            <a:fld id="{FC476653-539C-4FED-9375-83480AE0C277}" type="slidenum">
              <a:rPr lang="en-GB" smtClean="0"/>
              <a:t>8</a:t>
            </a:fld>
            <a:endParaRPr lang="en-GB"/>
          </a:p>
        </p:txBody>
      </p:sp>
    </p:spTree>
    <p:extLst>
      <p:ext uri="{BB962C8B-B14F-4D97-AF65-F5344CB8AC3E}">
        <p14:creationId xmlns:p14="http://schemas.microsoft.com/office/powerpoint/2010/main" val="106422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690BA-75B0-93F7-BF6B-67BFF39E9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09CFA-6F91-147C-8B34-A9EFAFA7A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64E58-CD60-99C7-7C62-193CAA941F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Notes] Take a couple answers from the class, the rest to write down their hypothesis. </a:t>
            </a:r>
          </a:p>
          <a:p>
            <a:endParaRPr lang="en-GB" dirty="0"/>
          </a:p>
        </p:txBody>
      </p:sp>
      <p:sp>
        <p:nvSpPr>
          <p:cNvPr id="4" name="Slide Number Placeholder 3">
            <a:extLst>
              <a:ext uri="{FF2B5EF4-FFF2-40B4-BE49-F238E27FC236}">
                <a16:creationId xmlns:a16="http://schemas.microsoft.com/office/drawing/2014/main" id="{DDB1D72F-D392-54A1-950F-31EF95D1AD49}"/>
              </a:ext>
            </a:extLst>
          </p:cNvPr>
          <p:cNvSpPr>
            <a:spLocks noGrp="1"/>
          </p:cNvSpPr>
          <p:nvPr>
            <p:ph type="sldNum" sz="quarter" idx="5"/>
          </p:nvPr>
        </p:nvSpPr>
        <p:spPr/>
        <p:txBody>
          <a:bodyPr/>
          <a:lstStyle/>
          <a:p>
            <a:fld id="{FC476653-539C-4FED-9375-83480AE0C277}" type="slidenum">
              <a:rPr lang="en-GB" smtClean="0"/>
              <a:t>9</a:t>
            </a:fld>
            <a:endParaRPr lang="en-GB"/>
          </a:p>
        </p:txBody>
      </p:sp>
    </p:spTree>
    <p:extLst>
      <p:ext uri="{BB962C8B-B14F-4D97-AF65-F5344CB8AC3E}">
        <p14:creationId xmlns:p14="http://schemas.microsoft.com/office/powerpoint/2010/main" val="2825945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11C6-4F22-6854-3688-9FE0B9282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A00C6A-F918-C86F-2478-0EAA07A155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EA1649-E7B6-FCDC-C566-7677D033012E}"/>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5" name="Footer Placeholder 4">
            <a:extLst>
              <a:ext uri="{FF2B5EF4-FFF2-40B4-BE49-F238E27FC236}">
                <a16:creationId xmlns:a16="http://schemas.microsoft.com/office/drawing/2014/main" id="{F42003FA-17CB-42F8-0662-753A56A234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5DAC25-D716-B49C-054A-FB97B6ADD395}"/>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3331592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23DC-8870-1AFC-8034-966369ABFE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769CE6-C633-43A9-22BB-3C5A6C29E2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CDBC40-2620-1ED5-AAC4-02E0940AE4D3}"/>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5" name="Footer Placeholder 4">
            <a:extLst>
              <a:ext uri="{FF2B5EF4-FFF2-40B4-BE49-F238E27FC236}">
                <a16:creationId xmlns:a16="http://schemas.microsoft.com/office/drawing/2014/main" id="{6E34C886-776C-EDF1-EAB2-BB5E4AE734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5A4897-77AF-878F-C636-4FE49FE45E79}"/>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95778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15E4CC-F272-B836-924E-8AA69765AF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9DFC5A-E5DE-B4B3-A768-AF7BA4365E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B85AB1-E626-7189-7A8B-1C799FD00CF7}"/>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5" name="Footer Placeholder 4">
            <a:extLst>
              <a:ext uri="{FF2B5EF4-FFF2-40B4-BE49-F238E27FC236}">
                <a16:creationId xmlns:a16="http://schemas.microsoft.com/office/drawing/2014/main" id="{CAE64940-A695-5DFC-4E33-88B0CFCD37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8533C2-C1D2-60BB-E470-52E865343FFE}"/>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378944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A94DC-EF40-6BA5-9876-5F3EFE62B1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033495-BA74-6CFA-71C1-460233275B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E32EEE-1181-AAE9-EFB2-55842B4B814C}"/>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5" name="Footer Placeholder 4">
            <a:extLst>
              <a:ext uri="{FF2B5EF4-FFF2-40B4-BE49-F238E27FC236}">
                <a16:creationId xmlns:a16="http://schemas.microsoft.com/office/drawing/2014/main" id="{E6BEC358-2E07-7529-677C-71E5BC36D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12DB3B-B6CD-EEB5-C4CC-37D11BD666B4}"/>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271402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426D-996C-2E2C-F761-6BF50570F5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788365-97B4-3FCB-C050-985EBA0D05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854743-8342-E856-FD91-1EEB5E489DEC}"/>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5" name="Footer Placeholder 4">
            <a:extLst>
              <a:ext uri="{FF2B5EF4-FFF2-40B4-BE49-F238E27FC236}">
                <a16:creationId xmlns:a16="http://schemas.microsoft.com/office/drawing/2014/main" id="{CE58BAD4-6642-EBDE-FF92-E9AA9360C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4BD7CE-FCFE-3C4C-16DB-0F81B5406C7B}"/>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267041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7059-E325-3D36-8267-A41AF6E290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21E76F-73ED-5282-62EE-3EE8BC2E41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F338A05-2EEE-2086-54BD-B3244F5915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1CCDE8D-DFA3-3FEF-A4BC-FD83A3B201CD}"/>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6" name="Footer Placeholder 5">
            <a:extLst>
              <a:ext uri="{FF2B5EF4-FFF2-40B4-BE49-F238E27FC236}">
                <a16:creationId xmlns:a16="http://schemas.microsoft.com/office/drawing/2014/main" id="{DFC563D9-9DC2-7FC8-C71A-0E43AF81C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114DBA-83F3-899C-90D6-11F6E1430CBA}"/>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33730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E5F5-75AD-E2CD-ACD3-F1C41C2850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FD5604-95BD-87A5-68AC-83C9F8C366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23BB94-327B-4124-E7C5-2452124B14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D4364E-B340-9231-8FA0-023D07832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E319B-187E-A017-8E3C-39B7325455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83523F-AFBE-F40D-6D75-7C5793FA7D69}"/>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8" name="Footer Placeholder 7">
            <a:extLst>
              <a:ext uri="{FF2B5EF4-FFF2-40B4-BE49-F238E27FC236}">
                <a16:creationId xmlns:a16="http://schemas.microsoft.com/office/drawing/2014/main" id="{0CBB6114-DB55-AC78-36CD-56899468DD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7DCFDD-8334-D15F-2128-25BDF80FC6DB}"/>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3594968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7F409-4848-C3F7-197A-2400EB64F8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1732E6B-40DE-CAB5-EA7A-29A359F7CAB8}"/>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4" name="Footer Placeholder 3">
            <a:extLst>
              <a:ext uri="{FF2B5EF4-FFF2-40B4-BE49-F238E27FC236}">
                <a16:creationId xmlns:a16="http://schemas.microsoft.com/office/drawing/2014/main" id="{C13BE07E-FF45-EA8D-129D-C41488471F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B9407C-4C50-E690-2106-B8655CEFC199}"/>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2393871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1F9AA-6373-F517-D2C0-911B818A6CE8}"/>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3" name="Footer Placeholder 2">
            <a:extLst>
              <a:ext uri="{FF2B5EF4-FFF2-40B4-BE49-F238E27FC236}">
                <a16:creationId xmlns:a16="http://schemas.microsoft.com/office/drawing/2014/main" id="{3AD4E14A-EFDA-8251-CE56-B03D136168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EBFA99-79F6-D270-1D66-E87286BFBDA0}"/>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1004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95AE-83E5-BFBA-00B8-0E4F6BCC75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5DE8E3-69A6-3692-C8CF-CBCFE4288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CC6E14-7FEB-3F87-178C-2B8E6A2CE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FB9DC0-4B34-1AFA-A525-96A69FBDB79F}"/>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6" name="Footer Placeholder 5">
            <a:extLst>
              <a:ext uri="{FF2B5EF4-FFF2-40B4-BE49-F238E27FC236}">
                <a16:creationId xmlns:a16="http://schemas.microsoft.com/office/drawing/2014/main" id="{46B129F4-EE09-B20D-9E4B-40339B384D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C1EF3D-947C-EDC8-C1D0-7E2D081B25B3}"/>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45062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7811F-25E6-C8CC-5823-FE88B49DF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C1D9B4-34B1-D67A-ED50-AD3D82BF79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1A30BE-E14F-A508-F018-631B3F456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984535-7195-B85D-EC52-3B1C9A6C04BA}"/>
              </a:ext>
            </a:extLst>
          </p:cNvPr>
          <p:cNvSpPr>
            <a:spLocks noGrp="1"/>
          </p:cNvSpPr>
          <p:nvPr>
            <p:ph type="dt" sz="half" idx="10"/>
          </p:nvPr>
        </p:nvSpPr>
        <p:spPr/>
        <p:txBody>
          <a:bodyPr/>
          <a:lstStyle/>
          <a:p>
            <a:fld id="{51647447-9CE4-4399-8739-5B31AC6AA4C9}" type="datetimeFigureOut">
              <a:rPr lang="en-GB" smtClean="0"/>
              <a:t>05/11/2025</a:t>
            </a:fld>
            <a:endParaRPr lang="en-GB"/>
          </a:p>
        </p:txBody>
      </p:sp>
      <p:sp>
        <p:nvSpPr>
          <p:cNvPr id="6" name="Footer Placeholder 5">
            <a:extLst>
              <a:ext uri="{FF2B5EF4-FFF2-40B4-BE49-F238E27FC236}">
                <a16:creationId xmlns:a16="http://schemas.microsoft.com/office/drawing/2014/main" id="{16AF250F-0F44-2AAE-8894-046B00DB09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0222A2-2715-566B-32A6-05DB7037A5E4}"/>
              </a:ext>
            </a:extLst>
          </p:cNvPr>
          <p:cNvSpPr>
            <a:spLocks noGrp="1"/>
          </p:cNvSpPr>
          <p:nvPr>
            <p:ph type="sldNum" sz="quarter" idx="12"/>
          </p:nvPr>
        </p:nvSpPr>
        <p:spPr/>
        <p:txBody>
          <a:bodyPr/>
          <a:lstStyle/>
          <a:p>
            <a:fld id="{C65FC006-BCE4-4921-BCCF-ACC88DD68800}" type="slidenum">
              <a:rPr lang="en-GB" smtClean="0"/>
              <a:t>‹#›</a:t>
            </a:fld>
            <a:endParaRPr lang="en-GB"/>
          </a:p>
        </p:txBody>
      </p:sp>
    </p:spTree>
    <p:extLst>
      <p:ext uri="{BB962C8B-B14F-4D97-AF65-F5344CB8AC3E}">
        <p14:creationId xmlns:p14="http://schemas.microsoft.com/office/powerpoint/2010/main" val="1129906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500">
              <a:srgbClr val="BFB09D"/>
            </a:gs>
            <a:gs pos="79000">
              <a:srgbClr val="A79077"/>
            </a:gs>
            <a:gs pos="26000">
              <a:srgbClr val="896540"/>
            </a:gs>
            <a:gs pos="100000">
              <a:schemeClr val="bg1"/>
            </a:gs>
            <a:gs pos="0">
              <a:srgbClr val="663300"/>
            </a:gs>
          </a:gsLst>
          <a:lin ang="2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A1111A-CB4E-BB80-080B-450257F1B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E5D1-FFC4-45BD-D25A-73625B7843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FD69B2-8D30-B4D1-60F8-C4D5CBD35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647447-9CE4-4399-8739-5B31AC6AA4C9}" type="datetimeFigureOut">
              <a:rPr lang="en-GB" smtClean="0"/>
              <a:t>05/11/2025</a:t>
            </a:fld>
            <a:endParaRPr lang="en-GB"/>
          </a:p>
        </p:txBody>
      </p:sp>
      <p:sp>
        <p:nvSpPr>
          <p:cNvPr id="5" name="Footer Placeholder 4">
            <a:extLst>
              <a:ext uri="{FF2B5EF4-FFF2-40B4-BE49-F238E27FC236}">
                <a16:creationId xmlns:a16="http://schemas.microsoft.com/office/drawing/2014/main" id="{0D6D8564-55DE-59D4-5D68-A13BF67E92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0AA36F4-5C64-ED46-752A-BB5D31110A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5FC006-BCE4-4921-BCCF-ACC88DD68800}" type="slidenum">
              <a:rPr lang="en-GB" smtClean="0"/>
              <a:t>‹#›</a:t>
            </a:fld>
            <a:endParaRPr lang="en-GB"/>
          </a:p>
        </p:txBody>
      </p:sp>
    </p:spTree>
    <p:extLst>
      <p:ext uri="{BB962C8B-B14F-4D97-AF65-F5344CB8AC3E}">
        <p14:creationId xmlns:p14="http://schemas.microsoft.com/office/powerpoint/2010/main" val="2764993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https://www.youtube.com/embed/q9BOi4apMTQ?feature=oembed"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microsoft.com/office/2007/relationships/hdphoto" Target="../media/hdphoto14.wdp"/><Relationship Id="rId3" Type="http://schemas.openxmlformats.org/officeDocument/2006/relationships/image" Target="../media/image23.png"/><Relationship Id="rId21" Type="http://schemas.openxmlformats.org/officeDocument/2006/relationships/image" Target="../media/image31.png"/><Relationship Id="rId7" Type="http://schemas.microsoft.com/office/2007/relationships/hdphoto" Target="../media/hdphoto9.wdp"/><Relationship Id="rId12" Type="http://schemas.microsoft.com/office/2007/relationships/hdphoto" Target="../media/hdphoto11.wdp"/><Relationship Id="rId17" Type="http://schemas.openxmlformats.org/officeDocument/2006/relationships/image" Target="../media/image30.png"/><Relationship Id="rId2" Type="http://schemas.openxmlformats.org/officeDocument/2006/relationships/notesSlide" Target="../notesSlides/notesSlide22.xml"/><Relationship Id="rId16" Type="http://schemas.microsoft.com/office/2007/relationships/hdphoto" Target="../media/hdphoto13.wdp"/><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7.png"/><Relationship Id="rId5" Type="http://schemas.microsoft.com/office/2007/relationships/hdphoto" Target="../media/hdphoto1.wdp"/><Relationship Id="rId15" Type="http://schemas.openxmlformats.org/officeDocument/2006/relationships/image" Target="../media/image29.png"/><Relationship Id="rId10" Type="http://schemas.microsoft.com/office/2007/relationships/hdphoto" Target="../media/hdphoto10.wdp"/><Relationship Id="rId19"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6.png"/><Relationship Id="rId14" Type="http://schemas.microsoft.com/office/2007/relationships/hdphoto" Target="../media/hdphoto12.wdp"/><Relationship Id="rId22" Type="http://schemas.microsoft.com/office/2007/relationships/hdphoto" Target="../media/hdphoto15.wdp"/></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PVC-ugf6ypk&amp;t=1s" TargetMode="External"/><Relationship Id="rId3" Type="http://schemas.openxmlformats.org/officeDocument/2006/relationships/hyperlink" Target="https://www.tes.com/teaching-resource/reaction-time-conversion-sheet-12219615" TargetMode="External"/><Relationship Id="rId7" Type="http://schemas.openxmlformats.org/officeDocument/2006/relationships/hyperlink" Target="https://www.youtube.com/watch?v=SnZCuhRcBo4"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instagram.com/reel/Cz6tPBgMNuu/" TargetMode="External"/><Relationship Id="rId5" Type="http://schemas.openxmlformats.org/officeDocument/2006/relationships/hyperlink" Target="https://www.youtube.com/watch?v=i4Hey5mShEA" TargetMode="External"/><Relationship Id="rId10" Type="http://schemas.openxmlformats.org/officeDocument/2006/relationships/hyperlink" Target="https://www.youtube.com/watch?v=Ck7zKz3b7t0&amp;t=1s" TargetMode="External"/><Relationship Id="rId4" Type="http://schemas.openxmlformats.org/officeDocument/2006/relationships/hyperlink" Target="https://bionumbers.hms.harvard.edu/bionumber.aspx?s=n&amp;v=2&amp;id=110799" TargetMode="External"/><Relationship Id="rId9" Type="http://schemas.openxmlformats.org/officeDocument/2006/relationships/hyperlink" Target="https://www.youtube.com/watch?v=ELpfYCZa87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79CA-EC65-393B-2B6A-517C8B24CAAC}"/>
            </a:ext>
          </a:extLst>
        </p:cNvPr>
        <p:cNvGrpSpPr/>
        <p:nvPr/>
      </p:nvGrpSpPr>
      <p:grpSpPr>
        <a:xfrm>
          <a:off x="0" y="0"/>
          <a:ext cx="0" cy="0"/>
          <a:chOff x="0" y="0"/>
          <a:chExt cx="0" cy="0"/>
        </a:xfrm>
      </p:grpSpPr>
      <p:sp>
        <p:nvSpPr>
          <p:cNvPr id="78" name="Freeform: Shape 77">
            <a:extLst>
              <a:ext uri="{FF2B5EF4-FFF2-40B4-BE49-F238E27FC236}">
                <a16:creationId xmlns:a16="http://schemas.microsoft.com/office/drawing/2014/main" id="{54C185C7-34EA-0B4D-852F-287A30F23B61}"/>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3DFDBA5A-74DF-5E22-6009-C8498AAD174C}"/>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2D0CBD49-A40F-C921-6D07-67DC4A8CDDF6}"/>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3180E74C-0DF4-76A9-D58A-E5138E59C22F}"/>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FD72B850-E389-0B5D-11B2-EA30CF61C0F5}"/>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E8E48C7A-14E4-C26D-833A-BE231012FBAF}"/>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A74C3E8B-9947-47AE-E4AB-CF2043FBA4C2}"/>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9C76F849-3B8B-8865-E441-86DBA4D6A7E4}"/>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2F3B2370-5B63-E951-C163-C4C8A7A10474}"/>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5D800082-1CF0-A12D-F49A-77D707142079}"/>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E0B658CE-E47F-438D-9D92-74AE091FAE33}"/>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95691667-8B89-CE2E-CCB5-7EA491D19E9F}"/>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Get Streetwise">
            <a:extLst>
              <a:ext uri="{FF2B5EF4-FFF2-40B4-BE49-F238E27FC236}">
                <a16:creationId xmlns:a16="http://schemas.microsoft.com/office/drawing/2014/main" id="{B6F42548-72B5-C03F-2793-83F78869CB25}"/>
              </a:ext>
            </a:extLst>
          </p:cNvPr>
          <p:cNvPicPr>
            <a:picLocks noChangeAspect="1"/>
          </p:cNvPicPr>
          <p:nvPr/>
        </p:nvPicPr>
        <p:blipFill>
          <a:blip r:embed="rId3">
            <a:duotone>
              <a:prstClr val="black"/>
              <a:srgbClr val="825700">
                <a:tint val="45000"/>
                <a:satMod val="400000"/>
              </a:srgbClr>
            </a:duotone>
            <a:alphaModFix amt="50000"/>
            <a:extLst>
              <a:ext uri="{BEBA8EAE-BF5A-486C-A8C5-ECC9F3942E4B}">
                <a14:imgProps xmlns:a14="http://schemas.microsoft.com/office/drawing/2010/main">
                  <a14:imgLayer r:embed="rId4">
                    <a14:imgEffect>
                      <a14:artisticPencilGrayscale pencilSize="12"/>
                    </a14:imgEffect>
                  </a14:imgLayer>
                </a14:imgProps>
              </a:ext>
              <a:ext uri="{28A0092B-C50C-407E-A947-70E740481C1C}">
                <a14:useLocalDpi xmlns:a14="http://schemas.microsoft.com/office/drawing/2010/main" val="0"/>
              </a:ext>
            </a:extLst>
          </a:blip>
          <a:stretch>
            <a:fillRect/>
          </a:stretch>
        </p:blipFill>
        <p:spPr>
          <a:xfrm>
            <a:off x="3025886" y="230865"/>
            <a:ext cx="6121458" cy="3252511"/>
          </a:xfrm>
          <a:prstGeom prst="rect">
            <a:avLst/>
          </a:prstGeom>
          <a:effectLst>
            <a:softEdge rad="0"/>
          </a:effectLst>
          <a:scene3d>
            <a:camera prst="orthographicFront"/>
            <a:lightRig rig="threePt" dir="t"/>
          </a:scene3d>
          <a:sp3d>
            <a:bevelT w="0"/>
          </a:sp3d>
        </p:spPr>
      </p:pic>
      <p:sp>
        <p:nvSpPr>
          <p:cNvPr id="109" name="Rectangle 108">
            <a:extLst>
              <a:ext uri="{FF2B5EF4-FFF2-40B4-BE49-F238E27FC236}">
                <a16:creationId xmlns:a16="http://schemas.microsoft.com/office/drawing/2014/main" id="{2539BAFF-5815-B848-EC24-98BA8FE3ACFC}"/>
              </a:ext>
            </a:extLst>
          </p:cNvPr>
          <p:cNvSpPr/>
          <p:nvPr/>
        </p:nvSpPr>
        <p:spPr>
          <a:xfrm>
            <a:off x="3216128" y="2629856"/>
            <a:ext cx="605441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Ice Age to My Age</a:t>
            </a:r>
          </a:p>
        </p:txBody>
      </p:sp>
      <p:sp>
        <p:nvSpPr>
          <p:cNvPr id="110" name="Rectangle 109">
            <a:extLst>
              <a:ext uri="{FF2B5EF4-FFF2-40B4-BE49-F238E27FC236}">
                <a16:creationId xmlns:a16="http://schemas.microsoft.com/office/drawing/2014/main" id="{D384524B-E00B-60E8-72FB-B892E9F97A0D}"/>
              </a:ext>
            </a:extLst>
          </p:cNvPr>
          <p:cNvSpPr/>
          <p:nvPr/>
        </p:nvSpPr>
        <p:spPr>
          <a:xfrm>
            <a:off x="2271228" y="4855675"/>
            <a:ext cx="7944213" cy="1200329"/>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Evolving our Ca</a:t>
            </a:r>
            <a:r>
              <a:rPr lang="en-US" sz="3600" dirty="0">
                <a:ln w="0"/>
                <a:effectLst>
                  <a:outerShdw blurRad="38100" dist="19050" dir="2700000" algn="tl" rotWithShape="0">
                    <a:schemeClr val="dk1">
                      <a:alpha val="40000"/>
                    </a:schemeClr>
                  </a:outerShdw>
                </a:effectLst>
                <a:latin typeface="Rockwell" panose="02060603020205020403" pitchFamily="18" charset="0"/>
              </a:rPr>
              <a:t>veman Brains for Modern Roads</a:t>
            </a:r>
            <a:endParaRPr lang="en-US" sz="36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pic>
        <p:nvPicPr>
          <p:cNvPr id="4" name="Picture 3" descr="Logos of Leicestershire County Council and Leicestershire Road Safety. ">
            <a:extLst>
              <a:ext uri="{FF2B5EF4-FFF2-40B4-BE49-F238E27FC236}">
                <a16:creationId xmlns:a16="http://schemas.microsoft.com/office/drawing/2014/main" id="{DD196B9D-0C79-9344-C222-CFDC96BD634F}"/>
              </a:ext>
            </a:extLst>
          </p:cNvPr>
          <p:cNvPicPr>
            <a:picLocks noChangeAspect="1"/>
          </p:cNvPicPr>
          <p:nvPr/>
        </p:nvPicPr>
        <p:blipFill>
          <a:blip r:embed="rId5">
            <a:duotone>
              <a:prstClr val="black"/>
              <a:srgbClr val="5D4F41">
                <a:tint val="45000"/>
                <a:satMod val="400000"/>
              </a:srgbClr>
            </a:duotone>
            <a:extLst>
              <a:ext uri="{28A0092B-C50C-407E-A947-70E740481C1C}">
                <a14:useLocalDpi xmlns:a14="http://schemas.microsoft.com/office/drawing/2010/main" val="0"/>
              </a:ext>
            </a:extLst>
          </a:blip>
          <a:stretch>
            <a:fillRect/>
          </a:stretch>
        </p:blipFill>
        <p:spPr>
          <a:xfrm>
            <a:off x="10580249" y="5770081"/>
            <a:ext cx="1497275" cy="1015739"/>
          </a:xfrm>
          <a:prstGeom prst="rect">
            <a:avLst/>
          </a:prstGeom>
        </p:spPr>
      </p:pic>
      <p:pic>
        <p:nvPicPr>
          <p:cNvPr id="7" name="Picture 6" descr="Logos of Leicestershire County Council and Leicestershire Road Safety. ">
            <a:extLst>
              <a:ext uri="{FF2B5EF4-FFF2-40B4-BE49-F238E27FC236}">
                <a16:creationId xmlns:a16="http://schemas.microsoft.com/office/drawing/2014/main" id="{355B76E8-EBD3-D4A4-5E40-2EE63EB86522}"/>
              </a:ext>
            </a:extLst>
          </p:cNvPr>
          <p:cNvPicPr>
            <a:picLocks noChangeAspect="1"/>
          </p:cNvPicPr>
          <p:nvPr/>
        </p:nvPicPr>
        <p:blipFill>
          <a:blip r:embed="rId6">
            <a:duotone>
              <a:prstClr val="black"/>
              <a:srgbClr val="C19F7F">
                <a:tint val="45000"/>
                <a:satMod val="400000"/>
              </a:srgbClr>
            </a:duotone>
            <a:extLst>
              <a:ext uri="{28A0092B-C50C-407E-A947-70E740481C1C}">
                <a14:useLocalDpi xmlns:a14="http://schemas.microsoft.com/office/drawing/2010/main" val="0"/>
              </a:ext>
            </a:extLst>
          </a:blip>
          <a:stretch>
            <a:fillRect/>
          </a:stretch>
        </p:blipFill>
        <p:spPr>
          <a:xfrm>
            <a:off x="314407" y="5567756"/>
            <a:ext cx="1894349" cy="1357616"/>
          </a:xfrm>
          <a:prstGeom prst="rect">
            <a:avLst/>
          </a:prstGeom>
        </p:spPr>
      </p:pic>
      <p:pic>
        <p:nvPicPr>
          <p:cNvPr id="3" name="Picture 2" descr="Cave art of caveman chasing a mammoth.">
            <a:extLst>
              <a:ext uri="{FF2B5EF4-FFF2-40B4-BE49-F238E27FC236}">
                <a16:creationId xmlns:a16="http://schemas.microsoft.com/office/drawing/2014/main" id="{210B4A8C-D40E-2031-F788-BD968572D0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349" y="2961380"/>
            <a:ext cx="4785406" cy="2507697"/>
          </a:xfrm>
          <a:prstGeom prst="rect">
            <a:avLst/>
          </a:prstGeom>
        </p:spPr>
      </p:pic>
      <p:pic>
        <p:nvPicPr>
          <p:cNvPr id="8" name="Picture 7" descr="Cave art of people using modern forms of transport.">
            <a:extLst>
              <a:ext uri="{FF2B5EF4-FFF2-40B4-BE49-F238E27FC236}">
                <a16:creationId xmlns:a16="http://schemas.microsoft.com/office/drawing/2014/main" id="{0CD8C343-5E3A-F91D-2F6B-6AEF68E982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8153" y="3026403"/>
            <a:ext cx="4175801" cy="2083744"/>
          </a:xfrm>
          <a:prstGeom prst="rect">
            <a:avLst/>
          </a:prstGeom>
        </p:spPr>
      </p:pic>
    </p:spTree>
    <p:extLst>
      <p:ext uri="{BB962C8B-B14F-4D97-AF65-F5344CB8AC3E}">
        <p14:creationId xmlns:p14="http://schemas.microsoft.com/office/powerpoint/2010/main" val="3491734944"/>
      </p:ext>
    </p:extLst>
  </p:cSld>
  <p:clrMapOvr>
    <a:masterClrMapping/>
  </p:clrMapOvr>
  <mc:AlternateContent xmlns:mc="http://schemas.openxmlformats.org/markup-compatibility/2006" xmlns:p14="http://schemas.microsoft.com/office/powerpoint/2010/main">
    <mc:Choice Requires="p14">
      <p:transition spd="slow" p14:dur="2000" advTm="2894"/>
    </mc:Choice>
    <mc:Fallback xmlns="">
      <p:transition spd="slow" advTm="28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FE520-03D3-427B-2B31-8E4ED15E97A3}"/>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750BB379-5E2F-CE57-DCED-AF357A232EB8}"/>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3FF234C6-86AE-5655-3690-E2291CE001C6}"/>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A03130EB-89B2-7AFD-3D21-2D7BB1EFE7D4}"/>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01DBA610-D7B8-B96B-D08F-BA3BE6FE8DDA}"/>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99F7DB59-30F6-1BFF-27D4-66803AF4ED36}"/>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64DDEC18-CD7E-F1AA-576D-BFF3313A553C}"/>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A9F0FFAD-F334-7FA5-040F-BFC91F6F2ACB}"/>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83B874A1-57BF-5203-6C6C-3D945625CCA1}"/>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385C78D3-EEBB-04F2-4B96-98883B811860}"/>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CD526CF4-D194-9C2F-B267-A5CAB9A1A475}"/>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31D9C60D-144E-29A8-8807-275C127E0186}"/>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FD8C4FAE-A788-70E7-28E5-16B9C9BF2C5F}"/>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8509BD4C-41D7-3D72-817E-30A4ED2CCB3E}"/>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63737DBB-D954-CC39-EADB-F21B3554F83B}"/>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B74522C-DE07-65E3-2A03-1B69945DCC6D}"/>
              </a:ext>
            </a:extLst>
          </p:cNvPr>
          <p:cNvGrpSpPr/>
          <p:nvPr/>
        </p:nvGrpSpPr>
        <p:grpSpPr>
          <a:xfrm rot="21064646">
            <a:off x="3568684" y="58874"/>
            <a:ext cx="4793741" cy="6683312"/>
            <a:chOff x="3686649" y="83425"/>
            <a:chExt cx="4793741" cy="6683312"/>
          </a:xfrm>
          <a:effectLst>
            <a:glow rad="533400">
              <a:srgbClr val="C00000">
                <a:alpha val="23000"/>
              </a:srgbClr>
            </a:glow>
          </a:effectLst>
        </p:grpSpPr>
        <p:pic>
          <p:nvPicPr>
            <p:cNvPr id="6" name="Picture 5" descr="A white rectangle with black border&#10;&#10;AI-generated content may be incorrect.">
              <a:extLst>
                <a:ext uri="{FF2B5EF4-FFF2-40B4-BE49-F238E27FC236}">
                  <a16:creationId xmlns:a16="http://schemas.microsoft.com/office/drawing/2014/main" id="{FAEBF6D7-B5F8-9216-D4B4-28E9328DB63D}"/>
                </a:ext>
              </a:extLst>
            </p:cNvPr>
            <p:cNvPicPr>
              <a:picLocks noChangeAspect="1"/>
            </p:cNvPicPr>
            <p:nvPr/>
          </p:nvPicPr>
          <p:blipFill>
            <a:blip r:embed="rId3">
              <a:duotone>
                <a:prstClr val="black"/>
                <a:srgbClr val="C00000">
                  <a:tint val="45000"/>
                  <a:satMod val="400000"/>
                </a:srgbClr>
              </a:duotone>
              <a:alphaModFix amt="85000"/>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3711609" y="128815"/>
              <a:ext cx="4768781" cy="6600370"/>
            </a:xfrm>
            <a:prstGeom prst="rect">
              <a:avLst/>
            </a:prstGeom>
            <a:effectLst>
              <a:softEdge rad="31750"/>
            </a:effectLst>
          </p:spPr>
        </p:pic>
        <p:pic>
          <p:nvPicPr>
            <p:cNvPr id="7" name="Picture 6" descr="A white rectangle with black border&#10;&#10;AI-generated content may be incorrect.">
              <a:extLst>
                <a:ext uri="{FF2B5EF4-FFF2-40B4-BE49-F238E27FC236}">
                  <a16:creationId xmlns:a16="http://schemas.microsoft.com/office/drawing/2014/main" id="{153EF4D4-C021-20A1-A6FB-3B1EBF644C76}"/>
                </a:ext>
              </a:extLst>
            </p:cNvPr>
            <p:cNvPicPr>
              <a:picLocks noChangeAspect="1"/>
            </p:cNvPicPr>
            <p:nvPr/>
          </p:nvPicPr>
          <p:blipFill>
            <a:blip r:embed="rId5">
              <a:alphaModFix amt="85000"/>
              <a:extLst>
                <a:ext uri="{BEBA8EAE-BF5A-486C-A8C5-ECC9F3942E4B}">
                  <a14:imgProps xmlns:a14="http://schemas.microsoft.com/office/drawing/2010/main">
                    <a14:imgLayer r:embed="rId4">
                      <a14:imgEffect>
                        <a14:backgroundRemoval t="6297" b="91940" l="9762" r="91110">
                          <a14:foregroundMark x1="29924" y1="7683" x2="60256" y2="6675"/>
                          <a14:foregroundMark x1="60256" y1="6675" x2="71180" y2="6843"/>
                          <a14:foregroundMark x1="91110" y1="11335" x2="91110" y2="11335"/>
                          <a14:foregroundMark x1="89192" y1="10495" x2="89948" y2="10369"/>
                          <a14:foregroundMark x1="10575" y1="9110" x2="10575" y2="9110"/>
                          <a14:foregroundMark x1="11737" y1="9362" x2="9762" y2="8522"/>
                          <a14:foregroundMark x1="17897" y1="88707" x2="57757" y2="91940"/>
                          <a14:foregroundMark x1="57757" y1="91940" x2="67112" y2="90134"/>
                          <a14:foregroundMark x1="49099" y1="6297" x2="49099" y2="6297"/>
                        </a14:backgroundRemoval>
                      </a14:imgEffect>
                      <a14:imgEffect>
                        <a14:artisticPencilSketch/>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86649" y="83425"/>
              <a:ext cx="4768781" cy="6683312"/>
            </a:xfrm>
            <a:prstGeom prst="rect">
              <a:avLst/>
            </a:prstGeom>
            <a:effectLst>
              <a:glow rad="101600">
                <a:schemeClr val="bg1">
                  <a:alpha val="60000"/>
                </a:schemeClr>
              </a:glow>
              <a:softEdge rad="127000"/>
            </a:effectLst>
          </p:spPr>
        </p:pic>
      </p:grpSp>
      <p:sp>
        <p:nvSpPr>
          <p:cNvPr id="8" name="TextBox 7">
            <a:extLst>
              <a:ext uri="{FF2B5EF4-FFF2-40B4-BE49-F238E27FC236}">
                <a16:creationId xmlns:a16="http://schemas.microsoft.com/office/drawing/2014/main" id="{1107D5E8-4CD7-2CE6-6001-F939E7640F4C}"/>
              </a:ext>
            </a:extLst>
          </p:cNvPr>
          <p:cNvSpPr txBox="1"/>
          <p:nvPr/>
        </p:nvSpPr>
        <p:spPr>
          <a:xfrm>
            <a:off x="4765964" y="2032000"/>
            <a:ext cx="2377653" cy="369332"/>
          </a:xfrm>
          <a:prstGeom prst="rect">
            <a:avLst/>
          </a:prstGeom>
          <a:noFill/>
        </p:spPr>
        <p:txBody>
          <a:bodyPr wrap="square" rtlCol="0">
            <a:spAutoFit/>
          </a:bodyPr>
          <a:lstStyle/>
          <a:p>
            <a:endParaRPr lang="en-GB" dirty="0"/>
          </a:p>
        </p:txBody>
      </p:sp>
      <p:sp>
        <p:nvSpPr>
          <p:cNvPr id="11" name="TextBox 10">
            <a:extLst>
              <a:ext uri="{FF2B5EF4-FFF2-40B4-BE49-F238E27FC236}">
                <a16:creationId xmlns:a16="http://schemas.microsoft.com/office/drawing/2014/main" id="{5A07FCEA-6DF7-3DB7-40BA-AD9736A0F4A2}"/>
              </a:ext>
            </a:extLst>
          </p:cNvPr>
          <p:cNvSpPr txBox="1"/>
          <p:nvPr/>
        </p:nvSpPr>
        <p:spPr>
          <a:xfrm rot="21043670">
            <a:off x="4245058" y="1716493"/>
            <a:ext cx="3701885" cy="4478149"/>
          </a:xfrm>
          <a:prstGeom prst="rect">
            <a:avLst/>
          </a:prstGeom>
          <a:noFill/>
        </p:spPr>
        <p:txBody>
          <a:bodyPr wrap="square" rtlCol="0">
            <a:spAutoFit/>
          </a:bodyPr>
          <a:lstStyle/>
          <a:p>
            <a:r>
              <a:rPr lang="en-GB" sz="1500" dirty="0">
                <a:latin typeface="Rockwell" panose="02060603020205020403" pitchFamily="18" charset="0"/>
              </a:rPr>
              <a:t>The woolly mammoth (Mammuthus Primigenius) roamed the cold tundra of North America, Europe, and Asia. These ancient elephants were grazing on shrubs and grasses from about 300,000 B.C.. Most woolly mammoths had disappeared by 8000 B.C. (though the last known group of woolly mammoths survived until about 1650 B.C. – that’s over a thousand years after the Pyramids of Giza were constructed!)</a:t>
            </a:r>
          </a:p>
          <a:p>
            <a:endParaRPr lang="en-GB" sz="1500" dirty="0">
              <a:latin typeface="Rockwell" panose="02060603020205020403" pitchFamily="18" charset="0"/>
            </a:endParaRPr>
          </a:p>
          <a:p>
            <a:r>
              <a:rPr lang="en-GB" sz="1500" dirty="0">
                <a:latin typeface="Rockwell" panose="02060603020205020403" pitchFamily="18" charset="0"/>
              </a:rPr>
              <a:t>Woolly mammoths were 13 feet tall, with tusks up to 15 feet long. Living in tundra, they were well adapted to cold environments. As their name suggests, they were covered in two layers of fur – the shaggy out layer could be 20 inches long. </a:t>
            </a:r>
          </a:p>
        </p:txBody>
      </p:sp>
      <p:pic>
        <p:nvPicPr>
          <p:cNvPr id="92" name="Picture 91" descr="A blue text on a black background&#10;&#10;AI-generated content may be incorrect.">
            <a:extLst>
              <a:ext uri="{FF2B5EF4-FFF2-40B4-BE49-F238E27FC236}">
                <a16:creationId xmlns:a16="http://schemas.microsoft.com/office/drawing/2014/main" id="{2D5CA777-ED4C-2B9E-A9D1-D1AD710D0FDA}"/>
              </a:ext>
            </a:extLst>
          </p:cNvPr>
          <p:cNvPicPr>
            <a:picLocks noChangeAspect="1"/>
          </p:cNvPicPr>
          <p:nvPr/>
        </p:nvPicPr>
        <p:blipFill>
          <a:blip r:embed="rId6">
            <a:duotone>
              <a:prstClr val="black"/>
              <a:srgbClr val="C00000">
                <a:tint val="45000"/>
                <a:satMod val="400000"/>
              </a:srgbClr>
            </a:duotone>
            <a:alphaModFix amt="70000"/>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tretch>
            <a:fillRect/>
          </a:stretch>
        </p:blipFill>
        <p:spPr>
          <a:xfrm>
            <a:off x="5901693" y="470462"/>
            <a:ext cx="1502795" cy="488957"/>
          </a:xfrm>
          <a:prstGeom prst="rect">
            <a:avLst/>
          </a:prstGeom>
          <a:ln>
            <a:noFill/>
          </a:ln>
          <a:effectLst>
            <a:glow rad="50800">
              <a:srgbClr val="C00000">
                <a:alpha val="17000"/>
              </a:srgbClr>
            </a:glow>
          </a:effectLst>
        </p:spPr>
      </p:pic>
      <p:sp>
        <p:nvSpPr>
          <p:cNvPr id="93" name="TextBox 92">
            <a:extLst>
              <a:ext uri="{FF2B5EF4-FFF2-40B4-BE49-F238E27FC236}">
                <a16:creationId xmlns:a16="http://schemas.microsoft.com/office/drawing/2014/main" id="{89E2C780-904B-6FE3-92AC-896FD4C90756}"/>
              </a:ext>
            </a:extLst>
          </p:cNvPr>
          <p:cNvSpPr txBox="1"/>
          <p:nvPr/>
        </p:nvSpPr>
        <p:spPr>
          <a:xfrm rot="21071761">
            <a:off x="3769004" y="1262027"/>
            <a:ext cx="2985090" cy="461665"/>
          </a:xfrm>
          <a:prstGeom prst="rect">
            <a:avLst/>
          </a:prstGeom>
          <a:noFill/>
        </p:spPr>
        <p:txBody>
          <a:bodyPr wrap="square" rtlCol="0">
            <a:spAutoFit/>
          </a:bodyPr>
          <a:lstStyle/>
          <a:p>
            <a:r>
              <a:rPr lang="en-GB" sz="2400" b="1" dirty="0">
                <a:latin typeface="Rockwell" panose="02060603020205020403" pitchFamily="18" charset="0"/>
              </a:rPr>
              <a:t>Woolly Mammoth</a:t>
            </a:r>
          </a:p>
        </p:txBody>
      </p:sp>
      <p:pic>
        <p:nvPicPr>
          <p:cNvPr id="100" name="Picture 99" descr="A black background with a black square&#10;&#10;AI-generated content may be incorrect.">
            <a:extLst>
              <a:ext uri="{FF2B5EF4-FFF2-40B4-BE49-F238E27FC236}">
                <a16:creationId xmlns:a16="http://schemas.microsoft.com/office/drawing/2014/main" id="{58C72EB1-A7A0-F33E-1371-67C153C960A8}"/>
              </a:ext>
            </a:extLst>
          </p:cNvPr>
          <p:cNvPicPr>
            <a:picLocks noChangeAspect="1"/>
          </p:cNvPicPr>
          <p:nvPr/>
        </p:nvPicPr>
        <p:blipFill>
          <a:blip r:embed="rId8">
            <a:duotone>
              <a:prstClr val="black"/>
              <a:srgbClr val="C00000">
                <a:tint val="45000"/>
                <a:satMod val="400000"/>
              </a:srgbClr>
            </a:duotone>
            <a:alphaModFix amt="85000"/>
            <a:extLst>
              <a:ext uri="{BEBA8EAE-BF5A-486C-A8C5-ECC9F3942E4B}">
                <a14:imgProps xmlns:a14="http://schemas.microsoft.com/office/drawing/2010/main">
                  <a14:imgLayer r:embed="rId9">
                    <a14:imgEffect>
                      <a14:backgroundRemoval t="7407" b="93519" l="0" r="98925">
                        <a14:foregroundMark x1="87312" y1="37963" x2="73978" y2="37963"/>
                        <a14:foregroundMark x1="88387" y1="19444" x2="8817" y2="93519"/>
                        <a14:foregroundMark x1="92258" y1="19444" x2="98925" y2="19444"/>
                        <a14:foregroundMark x1="7097" y1="87037" x2="0" y2="89815"/>
                        <a14:backgroundMark x1="84086" y1="3704" x2="95269" y2="2778"/>
                      </a14:backgroundRemoval>
                    </a14:imgEffect>
                    <a14:imgEffect>
                      <a14:artisticLineDrawing/>
                    </a14:imgEffect>
                  </a14:imgLayer>
                </a14:imgProps>
              </a:ext>
              <a:ext uri="{28A0092B-C50C-407E-A947-70E740481C1C}">
                <a14:useLocalDpi xmlns:a14="http://schemas.microsoft.com/office/drawing/2010/main" val="0"/>
              </a:ext>
            </a:extLst>
          </a:blip>
          <a:stretch>
            <a:fillRect/>
          </a:stretch>
        </p:blipFill>
        <p:spPr>
          <a:xfrm>
            <a:off x="5811177" y="783151"/>
            <a:ext cx="1669835" cy="299261"/>
          </a:xfrm>
          <a:prstGeom prst="rect">
            <a:avLst/>
          </a:prstGeom>
          <a:effectLst>
            <a:glow rad="50800">
              <a:srgbClr val="C00000">
                <a:alpha val="18000"/>
              </a:srgbClr>
            </a:glow>
          </a:effectLst>
        </p:spPr>
      </p:pic>
    </p:spTree>
    <p:extLst>
      <p:ext uri="{BB962C8B-B14F-4D97-AF65-F5344CB8AC3E}">
        <p14:creationId xmlns:p14="http://schemas.microsoft.com/office/powerpoint/2010/main" val="1754283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3722-6B10-BE74-7D65-C71309ACF2F3}"/>
            </a:ext>
          </a:extLst>
        </p:cNvPr>
        <p:cNvGrpSpPr/>
        <p:nvPr/>
      </p:nvGrpSpPr>
      <p:grpSpPr>
        <a:xfrm>
          <a:off x="0" y="0"/>
          <a:ext cx="0" cy="0"/>
          <a:chOff x="0" y="0"/>
          <a:chExt cx="0" cy="0"/>
        </a:xfrm>
      </p:grpSpPr>
      <p:sp>
        <p:nvSpPr>
          <p:cNvPr id="78" name="Freeform: Shape 77">
            <a:extLst>
              <a:ext uri="{FF2B5EF4-FFF2-40B4-BE49-F238E27FC236}">
                <a16:creationId xmlns:a16="http://schemas.microsoft.com/office/drawing/2014/main" id="{AFCAAE1B-0361-937B-38D6-46015DBBA423}"/>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C058296D-D6BB-A390-887F-3CA589B6FD17}"/>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CC3069AF-4A2E-7768-A3EC-752FE4DAFA6E}"/>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77069290-FE38-9C9B-0A04-E57B9C3450BD}"/>
              </a:ext>
            </a:extLst>
          </p:cNvPr>
          <p:cNvGrpSpPr/>
          <p:nvPr/>
        </p:nvGrpSpPr>
        <p:grpSpPr>
          <a:xfrm>
            <a:off x="-1" y="325475"/>
            <a:ext cx="12192002" cy="6689918"/>
            <a:chOff x="-1" y="325475"/>
            <a:chExt cx="12192002" cy="6689918"/>
          </a:xfrm>
          <a:solidFill>
            <a:schemeClr val="bg2">
              <a:lumMod val="75000"/>
            </a:schemeClr>
          </a:solidFill>
        </p:grpSpPr>
        <p:grpSp>
          <p:nvGrpSpPr>
            <p:cNvPr id="10" name="Group 9">
              <a:extLst>
                <a:ext uri="{FF2B5EF4-FFF2-40B4-BE49-F238E27FC236}">
                  <a16:creationId xmlns:a16="http://schemas.microsoft.com/office/drawing/2014/main" id="{4F78FBE8-60C8-A488-5D75-5E8D4FB5A4BA}"/>
                </a:ext>
              </a:extLst>
            </p:cNvPr>
            <p:cNvGrpSpPr/>
            <p:nvPr/>
          </p:nvGrpSpPr>
          <p:grpSpPr>
            <a:xfrm>
              <a:off x="-1" y="325475"/>
              <a:ext cx="12192002" cy="6689918"/>
              <a:chOff x="-2" y="325475"/>
              <a:chExt cx="12192003" cy="6689918"/>
            </a:xfrm>
            <a:grpFill/>
          </p:grpSpPr>
          <p:sp>
            <p:nvSpPr>
              <p:cNvPr id="111" name="Oval 110">
                <a:extLst>
                  <a:ext uri="{FF2B5EF4-FFF2-40B4-BE49-F238E27FC236}">
                    <a16:creationId xmlns:a16="http://schemas.microsoft.com/office/drawing/2014/main" id="{94730403-337B-7E01-EFBF-D00BB9C4AE32}"/>
                  </a:ext>
                </a:extLst>
              </p:cNvPr>
              <p:cNvSpPr/>
              <p:nvPr/>
            </p:nvSpPr>
            <p:spPr>
              <a:xfrm rot="479510">
                <a:off x="3554229" y="3940423"/>
                <a:ext cx="1575851" cy="1200329"/>
              </a:xfrm>
              <a:prstGeom prst="ellipse">
                <a:avLst/>
              </a:prstGeom>
              <a:grp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Freeform: Shape 78">
                <a:extLst>
                  <a:ext uri="{FF2B5EF4-FFF2-40B4-BE49-F238E27FC236}">
                    <a16:creationId xmlns:a16="http://schemas.microsoft.com/office/drawing/2014/main" id="{F80C3A7D-52B0-097C-D34A-72FA143FB0F9}"/>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1BE85147-D69B-2A4F-920A-CBCAFB201E12}"/>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978E554E-4D2D-3F18-D246-132FFCB259EB}"/>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CB402C53-A8B8-1207-3560-8CF07483A1DF}"/>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FC27D7F5-B99B-766C-8FEB-E1A656BACB91}"/>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881AEA49-EEA1-2777-8267-2256C3632D9A}"/>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82597532-04E1-9E96-50CA-79FCEF26F666}"/>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4E87B2E1-020F-FE93-DF4E-B355918B7114}"/>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098F9B8E-EF1B-DED1-17C5-0DD60EFBCA71}"/>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EE744F2-157F-9E09-6318-78F5A822E2AF}"/>
                  </a:ext>
                </a:extLst>
              </p:cNvPr>
              <p:cNvSpPr/>
              <p:nvPr/>
            </p:nvSpPr>
            <p:spPr>
              <a:xfrm>
                <a:off x="1" y="3767539"/>
                <a:ext cx="12192000" cy="32020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Freeform: Shape 90">
                <a:extLst>
                  <a:ext uri="{FF2B5EF4-FFF2-40B4-BE49-F238E27FC236}">
                    <a16:creationId xmlns:a16="http://schemas.microsoft.com/office/drawing/2014/main" id="{1841379D-6F79-A5A3-55F4-3EDF202B7955}"/>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E7D18AE-DE18-5039-0BB7-272CBF82B8F4}"/>
                  </a:ext>
                </a:extLst>
              </p:cNvPr>
              <p:cNvSpPr/>
              <p:nvPr/>
            </p:nvSpPr>
            <p:spPr>
              <a:xfrm>
                <a:off x="9171431" y="3192824"/>
                <a:ext cx="3020569" cy="333391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Shape 3">
                <a:extLst>
                  <a:ext uri="{FF2B5EF4-FFF2-40B4-BE49-F238E27FC236}">
                    <a16:creationId xmlns:a16="http://schemas.microsoft.com/office/drawing/2014/main" id="{C61A41C8-81A9-169C-19BF-12E48189DCAE}"/>
                  </a:ext>
                </a:extLst>
              </p:cNvPr>
              <p:cNvSpPr/>
              <p:nvPr/>
            </p:nvSpPr>
            <p:spPr>
              <a:xfrm>
                <a:off x="0" y="325475"/>
                <a:ext cx="12192000" cy="3442064"/>
              </a:xfrm>
              <a:custGeom>
                <a:avLst/>
                <a:gdLst>
                  <a:gd name="connsiteX0" fmla="*/ 0 w 12243816"/>
                  <a:gd name="connsiteY0" fmla="*/ 3211494 h 3223943"/>
                  <a:gd name="connsiteX1" fmla="*/ 210312 w 12243816"/>
                  <a:gd name="connsiteY1" fmla="*/ 3184062 h 3223943"/>
                  <a:gd name="connsiteX2" fmla="*/ 246888 w 12243816"/>
                  <a:gd name="connsiteY2" fmla="*/ 3138342 h 3223943"/>
                  <a:gd name="connsiteX3" fmla="*/ 265176 w 12243816"/>
                  <a:gd name="connsiteY3" fmla="*/ 3037758 h 3223943"/>
                  <a:gd name="connsiteX4" fmla="*/ 283464 w 12243816"/>
                  <a:gd name="connsiteY4" fmla="*/ 2992038 h 3223943"/>
                  <a:gd name="connsiteX5" fmla="*/ 292608 w 12243816"/>
                  <a:gd name="connsiteY5" fmla="*/ 2955462 h 3223943"/>
                  <a:gd name="connsiteX6" fmla="*/ 365760 w 12243816"/>
                  <a:gd name="connsiteY6" fmla="*/ 2900598 h 3223943"/>
                  <a:gd name="connsiteX7" fmla="*/ 448056 w 12243816"/>
                  <a:gd name="connsiteY7" fmla="*/ 2845734 h 3223943"/>
                  <a:gd name="connsiteX8" fmla="*/ 493776 w 12243816"/>
                  <a:gd name="connsiteY8" fmla="*/ 2790870 h 3223943"/>
                  <a:gd name="connsiteX9" fmla="*/ 530352 w 12243816"/>
                  <a:gd name="connsiteY9" fmla="*/ 2708574 h 3223943"/>
                  <a:gd name="connsiteX10" fmla="*/ 557784 w 12243816"/>
                  <a:gd name="connsiteY10" fmla="*/ 2681142 h 3223943"/>
                  <a:gd name="connsiteX11" fmla="*/ 594360 w 12243816"/>
                  <a:gd name="connsiteY11" fmla="*/ 2543982 h 3223943"/>
                  <a:gd name="connsiteX12" fmla="*/ 685800 w 12243816"/>
                  <a:gd name="connsiteY12" fmla="*/ 2489118 h 3223943"/>
                  <a:gd name="connsiteX13" fmla="*/ 740664 w 12243816"/>
                  <a:gd name="connsiteY13" fmla="*/ 2415966 h 3223943"/>
                  <a:gd name="connsiteX14" fmla="*/ 749808 w 12243816"/>
                  <a:gd name="connsiteY14" fmla="*/ 2388534 h 3223943"/>
                  <a:gd name="connsiteX15" fmla="*/ 768096 w 12243816"/>
                  <a:gd name="connsiteY15" fmla="*/ 2324526 h 3223943"/>
                  <a:gd name="connsiteX16" fmla="*/ 777240 w 12243816"/>
                  <a:gd name="connsiteY16" fmla="*/ 2260518 h 3223943"/>
                  <a:gd name="connsiteX17" fmla="*/ 786384 w 12243816"/>
                  <a:gd name="connsiteY17" fmla="*/ 2223942 h 3223943"/>
                  <a:gd name="connsiteX18" fmla="*/ 813816 w 12243816"/>
                  <a:gd name="connsiteY18" fmla="*/ 2114214 h 3223943"/>
                  <a:gd name="connsiteX19" fmla="*/ 850392 w 12243816"/>
                  <a:gd name="connsiteY19" fmla="*/ 1977054 h 3223943"/>
                  <a:gd name="connsiteX20" fmla="*/ 868680 w 12243816"/>
                  <a:gd name="connsiteY20" fmla="*/ 1922190 h 3223943"/>
                  <a:gd name="connsiteX21" fmla="*/ 886968 w 12243816"/>
                  <a:gd name="connsiteY21" fmla="*/ 1867326 h 3223943"/>
                  <a:gd name="connsiteX22" fmla="*/ 877824 w 12243816"/>
                  <a:gd name="connsiteY22" fmla="*/ 1748454 h 3223943"/>
                  <a:gd name="connsiteX23" fmla="*/ 868680 w 12243816"/>
                  <a:gd name="connsiteY23" fmla="*/ 1647870 h 3223943"/>
                  <a:gd name="connsiteX24" fmla="*/ 896112 w 12243816"/>
                  <a:gd name="connsiteY24" fmla="*/ 1483278 h 3223943"/>
                  <a:gd name="connsiteX25" fmla="*/ 932688 w 12243816"/>
                  <a:gd name="connsiteY25" fmla="*/ 1437558 h 3223943"/>
                  <a:gd name="connsiteX26" fmla="*/ 996696 w 12243816"/>
                  <a:gd name="connsiteY26" fmla="*/ 1410126 h 3223943"/>
                  <a:gd name="connsiteX27" fmla="*/ 1097280 w 12243816"/>
                  <a:gd name="connsiteY27" fmla="*/ 1346118 h 3223943"/>
                  <a:gd name="connsiteX28" fmla="*/ 1133856 w 12243816"/>
                  <a:gd name="connsiteY28" fmla="*/ 1318686 h 3223943"/>
                  <a:gd name="connsiteX29" fmla="*/ 1252728 w 12243816"/>
                  <a:gd name="connsiteY29" fmla="*/ 1227246 h 3223943"/>
                  <a:gd name="connsiteX30" fmla="*/ 1362456 w 12243816"/>
                  <a:gd name="connsiteY30" fmla="*/ 1163238 h 3223943"/>
                  <a:gd name="connsiteX31" fmla="*/ 1389888 w 12243816"/>
                  <a:gd name="connsiteY31" fmla="*/ 1154094 h 3223943"/>
                  <a:gd name="connsiteX32" fmla="*/ 1481328 w 12243816"/>
                  <a:gd name="connsiteY32" fmla="*/ 1108374 h 3223943"/>
                  <a:gd name="connsiteX33" fmla="*/ 1499616 w 12243816"/>
                  <a:gd name="connsiteY33" fmla="*/ 1080942 h 3223943"/>
                  <a:gd name="connsiteX34" fmla="*/ 1545336 w 12243816"/>
                  <a:gd name="connsiteY34" fmla="*/ 1053510 h 3223943"/>
                  <a:gd name="connsiteX35" fmla="*/ 1563624 w 12243816"/>
                  <a:gd name="connsiteY35" fmla="*/ 1007790 h 3223943"/>
                  <a:gd name="connsiteX36" fmla="*/ 1554480 w 12243816"/>
                  <a:gd name="connsiteY36" fmla="*/ 925494 h 3223943"/>
                  <a:gd name="connsiteX37" fmla="*/ 1563624 w 12243816"/>
                  <a:gd name="connsiteY37" fmla="*/ 751758 h 3223943"/>
                  <a:gd name="connsiteX38" fmla="*/ 1618488 w 12243816"/>
                  <a:gd name="connsiteY38" fmla="*/ 696894 h 3223943"/>
                  <a:gd name="connsiteX39" fmla="*/ 1636776 w 12243816"/>
                  <a:gd name="connsiteY39" fmla="*/ 669462 h 3223943"/>
                  <a:gd name="connsiteX40" fmla="*/ 1655064 w 12243816"/>
                  <a:gd name="connsiteY40" fmla="*/ 623742 h 3223943"/>
                  <a:gd name="connsiteX41" fmla="*/ 1691640 w 12243816"/>
                  <a:gd name="connsiteY41" fmla="*/ 578022 h 3223943"/>
                  <a:gd name="connsiteX42" fmla="*/ 1746504 w 12243816"/>
                  <a:gd name="connsiteY42" fmla="*/ 504870 h 3223943"/>
                  <a:gd name="connsiteX43" fmla="*/ 1792224 w 12243816"/>
                  <a:gd name="connsiteY43" fmla="*/ 431718 h 3223943"/>
                  <a:gd name="connsiteX44" fmla="*/ 1847088 w 12243816"/>
                  <a:gd name="connsiteY44" fmla="*/ 376854 h 3223943"/>
                  <a:gd name="connsiteX45" fmla="*/ 1892808 w 12243816"/>
                  <a:gd name="connsiteY45" fmla="*/ 349422 h 3223943"/>
                  <a:gd name="connsiteX46" fmla="*/ 1947672 w 12243816"/>
                  <a:gd name="connsiteY46" fmla="*/ 303702 h 3223943"/>
                  <a:gd name="connsiteX47" fmla="*/ 1993392 w 12243816"/>
                  <a:gd name="connsiteY47" fmla="*/ 294558 h 3223943"/>
                  <a:gd name="connsiteX48" fmla="*/ 2112264 w 12243816"/>
                  <a:gd name="connsiteY48" fmla="*/ 248838 h 3223943"/>
                  <a:gd name="connsiteX49" fmla="*/ 2267712 w 12243816"/>
                  <a:gd name="connsiteY49" fmla="*/ 230550 h 3223943"/>
                  <a:gd name="connsiteX50" fmla="*/ 2404872 w 12243816"/>
                  <a:gd name="connsiteY50" fmla="*/ 184830 h 3223943"/>
                  <a:gd name="connsiteX51" fmla="*/ 2459736 w 12243816"/>
                  <a:gd name="connsiteY51" fmla="*/ 157398 h 3223943"/>
                  <a:gd name="connsiteX52" fmla="*/ 2496312 w 12243816"/>
                  <a:gd name="connsiteY52" fmla="*/ 148254 h 3223943"/>
                  <a:gd name="connsiteX53" fmla="*/ 2624328 w 12243816"/>
                  <a:gd name="connsiteY53" fmla="*/ 129966 h 3223943"/>
                  <a:gd name="connsiteX54" fmla="*/ 2706624 w 12243816"/>
                  <a:gd name="connsiteY54" fmla="*/ 111678 h 3223943"/>
                  <a:gd name="connsiteX55" fmla="*/ 2788920 w 12243816"/>
                  <a:gd name="connsiteY55" fmla="*/ 93390 h 3223943"/>
                  <a:gd name="connsiteX56" fmla="*/ 2862072 w 12243816"/>
                  <a:gd name="connsiteY56" fmla="*/ 84246 h 3223943"/>
                  <a:gd name="connsiteX57" fmla="*/ 3035808 w 12243816"/>
                  <a:gd name="connsiteY57" fmla="*/ 102534 h 3223943"/>
                  <a:gd name="connsiteX58" fmla="*/ 3282696 w 12243816"/>
                  <a:gd name="connsiteY58" fmla="*/ 166542 h 3223943"/>
                  <a:gd name="connsiteX59" fmla="*/ 3410712 w 12243816"/>
                  <a:gd name="connsiteY59" fmla="*/ 175686 h 3223943"/>
                  <a:gd name="connsiteX60" fmla="*/ 3694176 w 12243816"/>
                  <a:gd name="connsiteY60" fmla="*/ 193974 h 3223943"/>
                  <a:gd name="connsiteX61" fmla="*/ 4014216 w 12243816"/>
                  <a:gd name="connsiteY61" fmla="*/ 175686 h 3223943"/>
                  <a:gd name="connsiteX62" fmla="*/ 4169664 w 12243816"/>
                  <a:gd name="connsiteY62" fmla="*/ 148254 h 3223943"/>
                  <a:gd name="connsiteX63" fmla="*/ 4215384 w 12243816"/>
                  <a:gd name="connsiteY63" fmla="*/ 139110 h 3223943"/>
                  <a:gd name="connsiteX64" fmla="*/ 4370832 w 12243816"/>
                  <a:gd name="connsiteY64" fmla="*/ 102534 h 3223943"/>
                  <a:gd name="connsiteX65" fmla="*/ 4498848 w 12243816"/>
                  <a:gd name="connsiteY65" fmla="*/ 84246 h 3223943"/>
                  <a:gd name="connsiteX66" fmla="*/ 5056632 w 12243816"/>
                  <a:gd name="connsiteY66" fmla="*/ 11094 h 3223943"/>
                  <a:gd name="connsiteX67" fmla="*/ 5129784 w 12243816"/>
                  <a:gd name="connsiteY67" fmla="*/ 29382 h 3223943"/>
                  <a:gd name="connsiteX68" fmla="*/ 5138928 w 12243816"/>
                  <a:gd name="connsiteY68" fmla="*/ 75102 h 3223943"/>
                  <a:gd name="connsiteX69" fmla="*/ 5148072 w 12243816"/>
                  <a:gd name="connsiteY69" fmla="*/ 129966 h 3223943"/>
                  <a:gd name="connsiteX70" fmla="*/ 5157216 w 12243816"/>
                  <a:gd name="connsiteY70" fmla="*/ 157398 h 3223943"/>
                  <a:gd name="connsiteX71" fmla="*/ 5193792 w 12243816"/>
                  <a:gd name="connsiteY71" fmla="*/ 166542 h 3223943"/>
                  <a:gd name="connsiteX72" fmla="*/ 5285232 w 12243816"/>
                  <a:gd name="connsiteY72" fmla="*/ 120822 h 3223943"/>
                  <a:gd name="connsiteX73" fmla="*/ 5312664 w 12243816"/>
                  <a:gd name="connsiteY73" fmla="*/ 102534 h 3223943"/>
                  <a:gd name="connsiteX74" fmla="*/ 5385816 w 12243816"/>
                  <a:gd name="connsiteY74" fmla="*/ 93390 h 3223943"/>
                  <a:gd name="connsiteX75" fmla="*/ 6080760 w 12243816"/>
                  <a:gd name="connsiteY75" fmla="*/ 84246 h 3223943"/>
                  <a:gd name="connsiteX76" fmla="*/ 6144768 w 12243816"/>
                  <a:gd name="connsiteY76" fmla="*/ 65958 h 3223943"/>
                  <a:gd name="connsiteX77" fmla="*/ 6181344 w 12243816"/>
                  <a:gd name="connsiteY77" fmla="*/ 47670 h 3223943"/>
                  <a:gd name="connsiteX78" fmla="*/ 6272784 w 12243816"/>
                  <a:gd name="connsiteY78" fmla="*/ 20238 h 3223943"/>
                  <a:gd name="connsiteX79" fmla="*/ 6300216 w 12243816"/>
                  <a:gd name="connsiteY79" fmla="*/ 11094 h 3223943"/>
                  <a:gd name="connsiteX80" fmla="*/ 6473952 w 12243816"/>
                  <a:gd name="connsiteY80" fmla="*/ 29382 h 3223943"/>
                  <a:gd name="connsiteX81" fmla="*/ 6556248 w 12243816"/>
                  <a:gd name="connsiteY81" fmla="*/ 56814 h 3223943"/>
                  <a:gd name="connsiteX82" fmla="*/ 6611112 w 12243816"/>
                  <a:gd name="connsiteY82" fmla="*/ 75102 h 3223943"/>
                  <a:gd name="connsiteX83" fmla="*/ 6757416 w 12243816"/>
                  <a:gd name="connsiteY83" fmla="*/ 102534 h 3223943"/>
                  <a:gd name="connsiteX84" fmla="*/ 6949440 w 12243816"/>
                  <a:gd name="connsiteY84" fmla="*/ 111678 h 3223943"/>
                  <a:gd name="connsiteX85" fmla="*/ 7095744 w 12243816"/>
                  <a:gd name="connsiteY85" fmla="*/ 129966 h 3223943"/>
                  <a:gd name="connsiteX86" fmla="*/ 7708392 w 12243816"/>
                  <a:gd name="connsiteY86" fmla="*/ 139110 h 3223943"/>
                  <a:gd name="connsiteX87" fmla="*/ 8129016 w 12243816"/>
                  <a:gd name="connsiteY87" fmla="*/ 230550 h 3223943"/>
                  <a:gd name="connsiteX88" fmla="*/ 8787384 w 12243816"/>
                  <a:gd name="connsiteY88" fmla="*/ 385998 h 3223943"/>
                  <a:gd name="connsiteX89" fmla="*/ 8942832 w 12243816"/>
                  <a:gd name="connsiteY89" fmla="*/ 367710 h 3223943"/>
                  <a:gd name="connsiteX90" fmla="*/ 9043416 w 12243816"/>
                  <a:gd name="connsiteY90" fmla="*/ 321990 h 3223943"/>
                  <a:gd name="connsiteX91" fmla="*/ 9079992 w 12243816"/>
                  <a:gd name="connsiteY91" fmla="*/ 294558 h 3223943"/>
                  <a:gd name="connsiteX92" fmla="*/ 9107424 w 12243816"/>
                  <a:gd name="connsiteY92" fmla="*/ 285414 h 3223943"/>
                  <a:gd name="connsiteX93" fmla="*/ 9134856 w 12243816"/>
                  <a:gd name="connsiteY93" fmla="*/ 267126 h 3223943"/>
                  <a:gd name="connsiteX94" fmla="*/ 9299448 w 12243816"/>
                  <a:gd name="connsiteY94" fmla="*/ 230550 h 3223943"/>
                  <a:gd name="connsiteX95" fmla="*/ 9445752 w 12243816"/>
                  <a:gd name="connsiteY95" fmla="*/ 212262 h 3223943"/>
                  <a:gd name="connsiteX96" fmla="*/ 9601200 w 12243816"/>
                  <a:gd name="connsiteY96" fmla="*/ 184830 h 3223943"/>
                  <a:gd name="connsiteX97" fmla="*/ 9774936 w 12243816"/>
                  <a:gd name="connsiteY97" fmla="*/ 157398 h 3223943"/>
                  <a:gd name="connsiteX98" fmla="*/ 9957816 w 12243816"/>
                  <a:gd name="connsiteY98" fmla="*/ 285414 h 3223943"/>
                  <a:gd name="connsiteX99" fmla="*/ 10003536 w 12243816"/>
                  <a:gd name="connsiteY99" fmla="*/ 303702 h 3223943"/>
                  <a:gd name="connsiteX100" fmla="*/ 10195560 w 12243816"/>
                  <a:gd name="connsiteY100" fmla="*/ 294558 h 3223943"/>
                  <a:gd name="connsiteX101" fmla="*/ 10259568 w 12243816"/>
                  <a:gd name="connsiteY101" fmla="*/ 321990 h 3223943"/>
                  <a:gd name="connsiteX102" fmla="*/ 10305288 w 12243816"/>
                  <a:gd name="connsiteY102" fmla="*/ 340278 h 3223943"/>
                  <a:gd name="connsiteX103" fmla="*/ 10332720 w 12243816"/>
                  <a:gd name="connsiteY103" fmla="*/ 431718 h 3223943"/>
                  <a:gd name="connsiteX104" fmla="*/ 10341864 w 12243816"/>
                  <a:gd name="connsiteY104" fmla="*/ 459150 h 3223943"/>
                  <a:gd name="connsiteX105" fmla="*/ 10424160 w 12243816"/>
                  <a:gd name="connsiteY105" fmla="*/ 550590 h 3223943"/>
                  <a:gd name="connsiteX106" fmla="*/ 10497312 w 12243816"/>
                  <a:gd name="connsiteY106" fmla="*/ 605454 h 3223943"/>
                  <a:gd name="connsiteX107" fmla="*/ 10524744 w 12243816"/>
                  <a:gd name="connsiteY107" fmla="*/ 642030 h 3223943"/>
                  <a:gd name="connsiteX108" fmla="*/ 10552176 w 12243816"/>
                  <a:gd name="connsiteY108" fmla="*/ 687750 h 3223943"/>
                  <a:gd name="connsiteX109" fmla="*/ 10579608 w 12243816"/>
                  <a:gd name="connsiteY109" fmla="*/ 706038 h 3223943"/>
                  <a:gd name="connsiteX110" fmla="*/ 10616184 w 12243816"/>
                  <a:gd name="connsiteY110" fmla="*/ 751758 h 3223943"/>
                  <a:gd name="connsiteX111" fmla="*/ 10680192 w 12243816"/>
                  <a:gd name="connsiteY111" fmla="*/ 815766 h 3223943"/>
                  <a:gd name="connsiteX112" fmla="*/ 10735056 w 12243816"/>
                  <a:gd name="connsiteY112" fmla="*/ 962070 h 3223943"/>
                  <a:gd name="connsiteX113" fmla="*/ 10799064 w 12243816"/>
                  <a:gd name="connsiteY113" fmla="*/ 1108374 h 3223943"/>
                  <a:gd name="connsiteX114" fmla="*/ 10826496 w 12243816"/>
                  <a:gd name="connsiteY114" fmla="*/ 1218102 h 3223943"/>
                  <a:gd name="connsiteX115" fmla="*/ 10835640 w 12243816"/>
                  <a:gd name="connsiteY115" fmla="*/ 1391838 h 3223943"/>
                  <a:gd name="connsiteX116" fmla="*/ 10890504 w 12243816"/>
                  <a:gd name="connsiteY116" fmla="*/ 1428414 h 3223943"/>
                  <a:gd name="connsiteX117" fmla="*/ 10945368 w 12243816"/>
                  <a:gd name="connsiteY117" fmla="*/ 1464990 h 3223943"/>
                  <a:gd name="connsiteX118" fmla="*/ 10972800 w 12243816"/>
                  <a:gd name="connsiteY118" fmla="*/ 1519854 h 3223943"/>
                  <a:gd name="connsiteX119" fmla="*/ 11000232 w 12243816"/>
                  <a:gd name="connsiteY119" fmla="*/ 1538142 h 3223943"/>
                  <a:gd name="connsiteX120" fmla="*/ 11018520 w 12243816"/>
                  <a:gd name="connsiteY120" fmla="*/ 1565574 h 3223943"/>
                  <a:gd name="connsiteX121" fmla="*/ 11045952 w 12243816"/>
                  <a:gd name="connsiteY121" fmla="*/ 1629582 h 3223943"/>
                  <a:gd name="connsiteX122" fmla="*/ 11091672 w 12243816"/>
                  <a:gd name="connsiteY122" fmla="*/ 1702734 h 3223943"/>
                  <a:gd name="connsiteX123" fmla="*/ 11109960 w 12243816"/>
                  <a:gd name="connsiteY123" fmla="*/ 1748454 h 3223943"/>
                  <a:gd name="connsiteX124" fmla="*/ 11137392 w 12243816"/>
                  <a:gd name="connsiteY124" fmla="*/ 1775886 h 3223943"/>
                  <a:gd name="connsiteX125" fmla="*/ 11173968 w 12243816"/>
                  <a:gd name="connsiteY125" fmla="*/ 1839894 h 3223943"/>
                  <a:gd name="connsiteX126" fmla="*/ 11228832 w 12243816"/>
                  <a:gd name="connsiteY126" fmla="*/ 1913046 h 3223943"/>
                  <a:gd name="connsiteX127" fmla="*/ 11256264 w 12243816"/>
                  <a:gd name="connsiteY127" fmla="*/ 1958766 h 3223943"/>
                  <a:gd name="connsiteX128" fmla="*/ 11265408 w 12243816"/>
                  <a:gd name="connsiteY128" fmla="*/ 1986198 h 3223943"/>
                  <a:gd name="connsiteX129" fmla="*/ 11311128 w 12243816"/>
                  <a:gd name="connsiteY129" fmla="*/ 2013630 h 3223943"/>
                  <a:gd name="connsiteX130" fmla="*/ 11338560 w 12243816"/>
                  <a:gd name="connsiteY130" fmla="*/ 2050206 h 3223943"/>
                  <a:gd name="connsiteX131" fmla="*/ 11365992 w 12243816"/>
                  <a:gd name="connsiteY131" fmla="*/ 2059350 h 3223943"/>
                  <a:gd name="connsiteX132" fmla="*/ 11420856 w 12243816"/>
                  <a:gd name="connsiteY132" fmla="*/ 2068494 h 3223943"/>
                  <a:gd name="connsiteX133" fmla="*/ 11539728 w 12243816"/>
                  <a:gd name="connsiteY133" fmla="*/ 2095926 h 3223943"/>
                  <a:gd name="connsiteX134" fmla="*/ 11567160 w 12243816"/>
                  <a:gd name="connsiteY134" fmla="*/ 2123358 h 3223943"/>
                  <a:gd name="connsiteX135" fmla="*/ 11585448 w 12243816"/>
                  <a:gd name="connsiteY135" fmla="*/ 2150790 h 3223943"/>
                  <a:gd name="connsiteX136" fmla="*/ 11631168 w 12243816"/>
                  <a:gd name="connsiteY136" fmla="*/ 2178222 h 3223943"/>
                  <a:gd name="connsiteX137" fmla="*/ 11686032 w 12243816"/>
                  <a:gd name="connsiteY137" fmla="*/ 2223942 h 3223943"/>
                  <a:gd name="connsiteX138" fmla="*/ 11750040 w 12243816"/>
                  <a:gd name="connsiteY138" fmla="*/ 2278806 h 3223943"/>
                  <a:gd name="connsiteX139" fmla="*/ 11777472 w 12243816"/>
                  <a:gd name="connsiteY139" fmla="*/ 2287950 h 3223943"/>
                  <a:gd name="connsiteX140" fmla="*/ 11859768 w 12243816"/>
                  <a:gd name="connsiteY140" fmla="*/ 2333670 h 3223943"/>
                  <a:gd name="connsiteX141" fmla="*/ 11914632 w 12243816"/>
                  <a:gd name="connsiteY141" fmla="*/ 2351958 h 3223943"/>
                  <a:gd name="connsiteX142" fmla="*/ 11951208 w 12243816"/>
                  <a:gd name="connsiteY142" fmla="*/ 2361102 h 3223943"/>
                  <a:gd name="connsiteX143" fmla="*/ 11987784 w 12243816"/>
                  <a:gd name="connsiteY143" fmla="*/ 2379390 h 3223943"/>
                  <a:gd name="connsiteX144" fmla="*/ 12051792 w 12243816"/>
                  <a:gd name="connsiteY144" fmla="*/ 2443398 h 3223943"/>
                  <a:gd name="connsiteX145" fmla="*/ 12124944 w 12243816"/>
                  <a:gd name="connsiteY145" fmla="*/ 2534838 h 3223943"/>
                  <a:gd name="connsiteX146" fmla="*/ 12143232 w 12243816"/>
                  <a:gd name="connsiteY146" fmla="*/ 2562270 h 3223943"/>
                  <a:gd name="connsiteX147" fmla="*/ 12188952 w 12243816"/>
                  <a:gd name="connsiteY147" fmla="*/ 2617134 h 3223943"/>
                  <a:gd name="connsiteX148" fmla="*/ 12198096 w 12243816"/>
                  <a:gd name="connsiteY148" fmla="*/ 2644566 h 3223943"/>
                  <a:gd name="connsiteX149" fmla="*/ 12216384 w 12243816"/>
                  <a:gd name="connsiteY149" fmla="*/ 2671998 h 3223943"/>
                  <a:gd name="connsiteX150" fmla="*/ 12243816 w 12243816"/>
                  <a:gd name="connsiteY150" fmla="*/ 2717718 h 322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243816" h="3223943">
                    <a:moveTo>
                      <a:pt x="0" y="3211494"/>
                    </a:moveTo>
                    <a:cubicBezTo>
                      <a:pt x="85580" y="3228610"/>
                      <a:pt x="85700" y="3235040"/>
                      <a:pt x="210312" y="3184062"/>
                    </a:cubicBezTo>
                    <a:cubicBezTo>
                      <a:pt x="228376" y="3176672"/>
                      <a:pt x="234696" y="3153582"/>
                      <a:pt x="246888" y="3138342"/>
                    </a:cubicBezTo>
                    <a:cubicBezTo>
                      <a:pt x="249059" y="3125319"/>
                      <a:pt x="260383" y="3053733"/>
                      <a:pt x="265176" y="3037758"/>
                    </a:cubicBezTo>
                    <a:cubicBezTo>
                      <a:pt x="269893" y="3022036"/>
                      <a:pt x="278273" y="3007610"/>
                      <a:pt x="283464" y="2992038"/>
                    </a:cubicBezTo>
                    <a:cubicBezTo>
                      <a:pt x="287438" y="2980116"/>
                      <a:pt x="285947" y="2966119"/>
                      <a:pt x="292608" y="2955462"/>
                    </a:cubicBezTo>
                    <a:cubicBezTo>
                      <a:pt x="318368" y="2914246"/>
                      <a:pt x="329933" y="2922646"/>
                      <a:pt x="365760" y="2900598"/>
                    </a:cubicBezTo>
                    <a:cubicBezTo>
                      <a:pt x="393838" y="2883319"/>
                      <a:pt x="420624" y="2864022"/>
                      <a:pt x="448056" y="2845734"/>
                    </a:cubicBezTo>
                    <a:cubicBezTo>
                      <a:pt x="503321" y="2735205"/>
                      <a:pt x="429153" y="2868417"/>
                      <a:pt x="493776" y="2790870"/>
                    </a:cubicBezTo>
                    <a:cubicBezTo>
                      <a:pt x="511778" y="2769267"/>
                      <a:pt x="516185" y="2731242"/>
                      <a:pt x="530352" y="2708574"/>
                    </a:cubicBezTo>
                    <a:cubicBezTo>
                      <a:pt x="537206" y="2697608"/>
                      <a:pt x="548640" y="2690286"/>
                      <a:pt x="557784" y="2681142"/>
                    </a:cubicBezTo>
                    <a:cubicBezTo>
                      <a:pt x="557810" y="2681040"/>
                      <a:pt x="590041" y="2548661"/>
                      <a:pt x="594360" y="2543982"/>
                    </a:cubicBezTo>
                    <a:cubicBezTo>
                      <a:pt x="618470" y="2517863"/>
                      <a:pt x="655320" y="2507406"/>
                      <a:pt x="685800" y="2489118"/>
                    </a:cubicBezTo>
                    <a:cubicBezTo>
                      <a:pt x="704088" y="2464734"/>
                      <a:pt x="724300" y="2441681"/>
                      <a:pt x="740664" y="2415966"/>
                    </a:cubicBezTo>
                    <a:cubicBezTo>
                      <a:pt x="745839" y="2407834"/>
                      <a:pt x="747160" y="2397802"/>
                      <a:pt x="749808" y="2388534"/>
                    </a:cubicBezTo>
                    <a:cubicBezTo>
                      <a:pt x="772771" y="2308162"/>
                      <a:pt x="746172" y="2390299"/>
                      <a:pt x="768096" y="2324526"/>
                    </a:cubicBezTo>
                    <a:cubicBezTo>
                      <a:pt x="771144" y="2303190"/>
                      <a:pt x="773385" y="2281723"/>
                      <a:pt x="777240" y="2260518"/>
                    </a:cubicBezTo>
                    <a:cubicBezTo>
                      <a:pt x="779488" y="2248153"/>
                      <a:pt x="784318" y="2236338"/>
                      <a:pt x="786384" y="2223942"/>
                    </a:cubicBezTo>
                    <a:cubicBezTo>
                      <a:pt x="802636" y="2126429"/>
                      <a:pt x="781533" y="2178779"/>
                      <a:pt x="813816" y="2114214"/>
                    </a:cubicBezTo>
                    <a:cubicBezTo>
                      <a:pt x="848512" y="1923384"/>
                      <a:pt x="811276" y="2074844"/>
                      <a:pt x="850392" y="1977054"/>
                    </a:cubicBezTo>
                    <a:cubicBezTo>
                      <a:pt x="857551" y="1959156"/>
                      <a:pt x="862584" y="1940478"/>
                      <a:pt x="868680" y="1922190"/>
                    </a:cubicBezTo>
                    <a:lnTo>
                      <a:pt x="886968" y="1867326"/>
                    </a:lnTo>
                    <a:cubicBezTo>
                      <a:pt x="883920" y="1827702"/>
                      <a:pt x="881124" y="1788058"/>
                      <a:pt x="877824" y="1748454"/>
                    </a:cubicBezTo>
                    <a:cubicBezTo>
                      <a:pt x="875028" y="1714904"/>
                      <a:pt x="866364" y="1681456"/>
                      <a:pt x="868680" y="1647870"/>
                    </a:cubicBezTo>
                    <a:cubicBezTo>
                      <a:pt x="872507" y="1592381"/>
                      <a:pt x="861366" y="1526711"/>
                      <a:pt x="896112" y="1483278"/>
                    </a:cubicBezTo>
                    <a:cubicBezTo>
                      <a:pt x="908304" y="1468038"/>
                      <a:pt x="916904" y="1449037"/>
                      <a:pt x="932688" y="1437558"/>
                    </a:cubicBezTo>
                    <a:cubicBezTo>
                      <a:pt x="951461" y="1423905"/>
                      <a:pt x="976404" y="1421399"/>
                      <a:pt x="996696" y="1410126"/>
                    </a:cubicBezTo>
                    <a:cubicBezTo>
                      <a:pt x="1031436" y="1390826"/>
                      <a:pt x="1065487" y="1369963"/>
                      <a:pt x="1097280" y="1346118"/>
                    </a:cubicBezTo>
                    <a:cubicBezTo>
                      <a:pt x="1109472" y="1336974"/>
                      <a:pt x="1121956" y="1328206"/>
                      <a:pt x="1133856" y="1318686"/>
                    </a:cubicBezTo>
                    <a:cubicBezTo>
                      <a:pt x="1186533" y="1276545"/>
                      <a:pt x="1193943" y="1264373"/>
                      <a:pt x="1252728" y="1227246"/>
                    </a:cubicBezTo>
                    <a:cubicBezTo>
                      <a:pt x="1288530" y="1204635"/>
                      <a:pt x="1322285" y="1176628"/>
                      <a:pt x="1362456" y="1163238"/>
                    </a:cubicBezTo>
                    <a:cubicBezTo>
                      <a:pt x="1371600" y="1160190"/>
                      <a:pt x="1381462" y="1158775"/>
                      <a:pt x="1389888" y="1154094"/>
                    </a:cubicBezTo>
                    <a:cubicBezTo>
                      <a:pt x="1478961" y="1104609"/>
                      <a:pt x="1409848" y="1126244"/>
                      <a:pt x="1481328" y="1108374"/>
                    </a:cubicBezTo>
                    <a:cubicBezTo>
                      <a:pt x="1487424" y="1099230"/>
                      <a:pt x="1491272" y="1088094"/>
                      <a:pt x="1499616" y="1080942"/>
                    </a:cubicBezTo>
                    <a:cubicBezTo>
                      <a:pt x="1513110" y="1069376"/>
                      <a:pt x="1533633" y="1066885"/>
                      <a:pt x="1545336" y="1053510"/>
                    </a:cubicBezTo>
                    <a:cubicBezTo>
                      <a:pt x="1556145" y="1041157"/>
                      <a:pt x="1557528" y="1023030"/>
                      <a:pt x="1563624" y="1007790"/>
                    </a:cubicBezTo>
                    <a:cubicBezTo>
                      <a:pt x="1560576" y="980358"/>
                      <a:pt x="1559018" y="952719"/>
                      <a:pt x="1554480" y="925494"/>
                    </a:cubicBezTo>
                    <a:cubicBezTo>
                      <a:pt x="1540551" y="841917"/>
                      <a:pt x="1489294" y="956166"/>
                      <a:pt x="1563624" y="751758"/>
                    </a:cubicBezTo>
                    <a:cubicBezTo>
                      <a:pt x="1572463" y="727452"/>
                      <a:pt x="1604142" y="718413"/>
                      <a:pt x="1618488" y="696894"/>
                    </a:cubicBezTo>
                    <a:cubicBezTo>
                      <a:pt x="1624584" y="687750"/>
                      <a:pt x="1631861" y="679292"/>
                      <a:pt x="1636776" y="669462"/>
                    </a:cubicBezTo>
                    <a:cubicBezTo>
                      <a:pt x="1644117" y="654781"/>
                      <a:pt x="1646619" y="637817"/>
                      <a:pt x="1655064" y="623742"/>
                    </a:cubicBezTo>
                    <a:cubicBezTo>
                      <a:pt x="1665105" y="607007"/>
                      <a:pt x="1681162" y="594488"/>
                      <a:pt x="1691640" y="578022"/>
                    </a:cubicBezTo>
                    <a:cubicBezTo>
                      <a:pt x="1739309" y="503114"/>
                      <a:pt x="1693824" y="539990"/>
                      <a:pt x="1746504" y="504870"/>
                    </a:cubicBezTo>
                    <a:cubicBezTo>
                      <a:pt x="1763645" y="470588"/>
                      <a:pt x="1765516" y="461394"/>
                      <a:pt x="1792224" y="431718"/>
                    </a:cubicBezTo>
                    <a:cubicBezTo>
                      <a:pt x="1809526" y="412494"/>
                      <a:pt x="1824911" y="390160"/>
                      <a:pt x="1847088" y="376854"/>
                    </a:cubicBezTo>
                    <a:cubicBezTo>
                      <a:pt x="1862328" y="367710"/>
                      <a:pt x="1878590" y="360086"/>
                      <a:pt x="1892808" y="349422"/>
                    </a:cubicBezTo>
                    <a:cubicBezTo>
                      <a:pt x="1916526" y="331633"/>
                      <a:pt x="1919240" y="314364"/>
                      <a:pt x="1947672" y="303702"/>
                    </a:cubicBezTo>
                    <a:cubicBezTo>
                      <a:pt x="1962224" y="298245"/>
                      <a:pt x="1978648" y="299473"/>
                      <a:pt x="1993392" y="294558"/>
                    </a:cubicBezTo>
                    <a:cubicBezTo>
                      <a:pt x="2033667" y="281133"/>
                      <a:pt x="2071444" y="260501"/>
                      <a:pt x="2112264" y="248838"/>
                    </a:cubicBezTo>
                    <a:cubicBezTo>
                      <a:pt x="2120261" y="246553"/>
                      <a:pt x="2264934" y="230859"/>
                      <a:pt x="2267712" y="230550"/>
                    </a:cubicBezTo>
                    <a:cubicBezTo>
                      <a:pt x="2313432" y="215310"/>
                      <a:pt x="2359836" y="201987"/>
                      <a:pt x="2404872" y="184830"/>
                    </a:cubicBezTo>
                    <a:cubicBezTo>
                      <a:pt x="2423979" y="177551"/>
                      <a:pt x="2440752" y="164992"/>
                      <a:pt x="2459736" y="157398"/>
                    </a:cubicBezTo>
                    <a:cubicBezTo>
                      <a:pt x="2471404" y="152731"/>
                      <a:pt x="2484044" y="150980"/>
                      <a:pt x="2496312" y="148254"/>
                    </a:cubicBezTo>
                    <a:cubicBezTo>
                      <a:pt x="2554540" y="135314"/>
                      <a:pt x="2552437" y="137954"/>
                      <a:pt x="2624328" y="129966"/>
                    </a:cubicBezTo>
                    <a:cubicBezTo>
                      <a:pt x="2694755" y="112359"/>
                      <a:pt x="2625364" y="129091"/>
                      <a:pt x="2706624" y="111678"/>
                    </a:cubicBezTo>
                    <a:cubicBezTo>
                      <a:pt x="2734101" y="105790"/>
                      <a:pt x="2761246" y="98274"/>
                      <a:pt x="2788920" y="93390"/>
                    </a:cubicBezTo>
                    <a:cubicBezTo>
                      <a:pt x="2813120" y="89119"/>
                      <a:pt x="2837688" y="87294"/>
                      <a:pt x="2862072" y="84246"/>
                    </a:cubicBezTo>
                    <a:cubicBezTo>
                      <a:pt x="2919984" y="90342"/>
                      <a:pt x="2978274" y="93544"/>
                      <a:pt x="3035808" y="102534"/>
                    </a:cubicBezTo>
                    <a:cubicBezTo>
                      <a:pt x="3391735" y="158148"/>
                      <a:pt x="2904065" y="98929"/>
                      <a:pt x="3282696" y="166542"/>
                    </a:cubicBezTo>
                    <a:cubicBezTo>
                      <a:pt x="3324811" y="174062"/>
                      <a:pt x="3368015" y="173017"/>
                      <a:pt x="3410712" y="175686"/>
                    </a:cubicBezTo>
                    <a:cubicBezTo>
                      <a:pt x="3713337" y="194600"/>
                      <a:pt x="3449384" y="175144"/>
                      <a:pt x="3694176" y="193974"/>
                    </a:cubicBezTo>
                    <a:cubicBezTo>
                      <a:pt x="3800856" y="187878"/>
                      <a:pt x="3907853" y="185913"/>
                      <a:pt x="4014216" y="175686"/>
                    </a:cubicBezTo>
                    <a:cubicBezTo>
                      <a:pt x="4066591" y="170650"/>
                      <a:pt x="4117896" y="157666"/>
                      <a:pt x="4169664" y="148254"/>
                    </a:cubicBezTo>
                    <a:cubicBezTo>
                      <a:pt x="4184955" y="145474"/>
                      <a:pt x="4200229" y="142554"/>
                      <a:pt x="4215384" y="139110"/>
                    </a:cubicBezTo>
                    <a:cubicBezTo>
                      <a:pt x="4267291" y="127313"/>
                      <a:pt x="4318571" y="112649"/>
                      <a:pt x="4370832" y="102534"/>
                    </a:cubicBezTo>
                    <a:cubicBezTo>
                      <a:pt x="4413152" y="94343"/>
                      <a:pt x="4456176" y="90342"/>
                      <a:pt x="4498848" y="84246"/>
                    </a:cubicBezTo>
                    <a:cubicBezTo>
                      <a:pt x="4863718" y="-25215"/>
                      <a:pt x="4677751" y="-1128"/>
                      <a:pt x="5056632" y="11094"/>
                    </a:cubicBezTo>
                    <a:cubicBezTo>
                      <a:pt x="5081016" y="17190"/>
                      <a:pt x="5109944" y="13951"/>
                      <a:pt x="5129784" y="29382"/>
                    </a:cubicBezTo>
                    <a:cubicBezTo>
                      <a:pt x="5142052" y="38924"/>
                      <a:pt x="5136148" y="59811"/>
                      <a:pt x="5138928" y="75102"/>
                    </a:cubicBezTo>
                    <a:cubicBezTo>
                      <a:pt x="5142245" y="93343"/>
                      <a:pt x="5144050" y="111867"/>
                      <a:pt x="5148072" y="129966"/>
                    </a:cubicBezTo>
                    <a:cubicBezTo>
                      <a:pt x="5150163" y="139375"/>
                      <a:pt x="5149690" y="151377"/>
                      <a:pt x="5157216" y="157398"/>
                    </a:cubicBezTo>
                    <a:cubicBezTo>
                      <a:pt x="5167029" y="165249"/>
                      <a:pt x="5181600" y="163494"/>
                      <a:pt x="5193792" y="166542"/>
                    </a:cubicBezTo>
                    <a:cubicBezTo>
                      <a:pt x="5224272" y="151302"/>
                      <a:pt x="5256878" y="139725"/>
                      <a:pt x="5285232" y="120822"/>
                    </a:cubicBezTo>
                    <a:cubicBezTo>
                      <a:pt x="5294376" y="114726"/>
                      <a:pt x="5302062" y="105426"/>
                      <a:pt x="5312664" y="102534"/>
                    </a:cubicBezTo>
                    <a:cubicBezTo>
                      <a:pt x="5336372" y="96068"/>
                      <a:pt x="5361249" y="93975"/>
                      <a:pt x="5385816" y="93390"/>
                    </a:cubicBezTo>
                    <a:cubicBezTo>
                      <a:pt x="5617418" y="87876"/>
                      <a:pt x="5849112" y="87294"/>
                      <a:pt x="6080760" y="84246"/>
                    </a:cubicBezTo>
                    <a:cubicBezTo>
                      <a:pt x="6102096" y="78150"/>
                      <a:pt x="6123914" y="73541"/>
                      <a:pt x="6144768" y="65958"/>
                    </a:cubicBezTo>
                    <a:cubicBezTo>
                      <a:pt x="6157578" y="61300"/>
                      <a:pt x="6168507" y="52255"/>
                      <a:pt x="6181344" y="47670"/>
                    </a:cubicBezTo>
                    <a:cubicBezTo>
                      <a:pt x="6211312" y="36967"/>
                      <a:pt x="6242369" y="29596"/>
                      <a:pt x="6272784" y="20238"/>
                    </a:cubicBezTo>
                    <a:cubicBezTo>
                      <a:pt x="6281996" y="17403"/>
                      <a:pt x="6291072" y="14142"/>
                      <a:pt x="6300216" y="11094"/>
                    </a:cubicBezTo>
                    <a:cubicBezTo>
                      <a:pt x="6358128" y="17190"/>
                      <a:pt x="6416627" y="19145"/>
                      <a:pt x="6473952" y="29382"/>
                    </a:cubicBezTo>
                    <a:cubicBezTo>
                      <a:pt x="6502418" y="34465"/>
                      <a:pt x="6528816" y="47670"/>
                      <a:pt x="6556248" y="56814"/>
                    </a:cubicBezTo>
                    <a:cubicBezTo>
                      <a:pt x="6574536" y="62910"/>
                      <a:pt x="6592165" y="71549"/>
                      <a:pt x="6611112" y="75102"/>
                    </a:cubicBezTo>
                    <a:cubicBezTo>
                      <a:pt x="6659880" y="84246"/>
                      <a:pt x="6708086" y="97201"/>
                      <a:pt x="6757416" y="102534"/>
                    </a:cubicBezTo>
                    <a:cubicBezTo>
                      <a:pt x="6821125" y="109421"/>
                      <a:pt x="6885432" y="108630"/>
                      <a:pt x="6949440" y="111678"/>
                    </a:cubicBezTo>
                    <a:cubicBezTo>
                      <a:pt x="6998208" y="117774"/>
                      <a:pt x="7046629" y="128191"/>
                      <a:pt x="7095744" y="129966"/>
                    </a:cubicBezTo>
                    <a:cubicBezTo>
                      <a:pt x="7299849" y="137343"/>
                      <a:pt x="7505114" y="119322"/>
                      <a:pt x="7708392" y="139110"/>
                    </a:cubicBezTo>
                    <a:cubicBezTo>
                      <a:pt x="7851200" y="153012"/>
                      <a:pt x="7989308" y="197852"/>
                      <a:pt x="8129016" y="230550"/>
                    </a:cubicBezTo>
                    <a:cubicBezTo>
                      <a:pt x="8957843" y="424531"/>
                      <a:pt x="8263013" y="276754"/>
                      <a:pt x="8787384" y="385998"/>
                    </a:cubicBezTo>
                    <a:cubicBezTo>
                      <a:pt x="8839200" y="379902"/>
                      <a:pt x="8891755" y="378351"/>
                      <a:pt x="8942832" y="367710"/>
                    </a:cubicBezTo>
                    <a:cubicBezTo>
                      <a:pt x="8949621" y="366296"/>
                      <a:pt x="9027035" y="332228"/>
                      <a:pt x="9043416" y="321990"/>
                    </a:cubicBezTo>
                    <a:cubicBezTo>
                      <a:pt x="9056339" y="313913"/>
                      <a:pt x="9066760" y="302119"/>
                      <a:pt x="9079992" y="294558"/>
                    </a:cubicBezTo>
                    <a:cubicBezTo>
                      <a:pt x="9088361" y="289776"/>
                      <a:pt x="9098803" y="289725"/>
                      <a:pt x="9107424" y="285414"/>
                    </a:cubicBezTo>
                    <a:cubicBezTo>
                      <a:pt x="9117254" y="280499"/>
                      <a:pt x="9124507" y="270822"/>
                      <a:pt x="9134856" y="267126"/>
                    </a:cubicBezTo>
                    <a:cubicBezTo>
                      <a:pt x="9233055" y="232055"/>
                      <a:pt x="9215411" y="245829"/>
                      <a:pt x="9299448" y="230550"/>
                    </a:cubicBezTo>
                    <a:cubicBezTo>
                      <a:pt x="9421604" y="208340"/>
                      <a:pt x="9177554" y="234612"/>
                      <a:pt x="9445752" y="212262"/>
                    </a:cubicBezTo>
                    <a:cubicBezTo>
                      <a:pt x="9501624" y="201088"/>
                      <a:pt x="9538671" y="193167"/>
                      <a:pt x="9601200" y="184830"/>
                    </a:cubicBezTo>
                    <a:cubicBezTo>
                      <a:pt x="9750817" y="164881"/>
                      <a:pt x="9693613" y="177729"/>
                      <a:pt x="9774936" y="157398"/>
                    </a:cubicBezTo>
                    <a:cubicBezTo>
                      <a:pt x="9797454" y="173911"/>
                      <a:pt x="9903909" y="258461"/>
                      <a:pt x="9957816" y="285414"/>
                    </a:cubicBezTo>
                    <a:cubicBezTo>
                      <a:pt x="9972497" y="292755"/>
                      <a:pt x="9988296" y="297606"/>
                      <a:pt x="10003536" y="303702"/>
                    </a:cubicBezTo>
                    <a:cubicBezTo>
                      <a:pt x="10067544" y="300654"/>
                      <a:pt x="10131479" y="294558"/>
                      <a:pt x="10195560" y="294558"/>
                    </a:cubicBezTo>
                    <a:cubicBezTo>
                      <a:pt x="10209646" y="294558"/>
                      <a:pt x="10251533" y="318419"/>
                      <a:pt x="10259568" y="321990"/>
                    </a:cubicBezTo>
                    <a:cubicBezTo>
                      <a:pt x="10274567" y="328656"/>
                      <a:pt x="10290048" y="334182"/>
                      <a:pt x="10305288" y="340278"/>
                    </a:cubicBezTo>
                    <a:cubicBezTo>
                      <a:pt x="10314432" y="370758"/>
                      <a:pt x="10323362" y="401303"/>
                      <a:pt x="10332720" y="431718"/>
                    </a:cubicBezTo>
                    <a:cubicBezTo>
                      <a:pt x="10335555" y="440930"/>
                      <a:pt x="10335987" y="451510"/>
                      <a:pt x="10341864" y="459150"/>
                    </a:cubicBezTo>
                    <a:cubicBezTo>
                      <a:pt x="10366866" y="491653"/>
                      <a:pt x="10394028" y="522776"/>
                      <a:pt x="10424160" y="550590"/>
                    </a:cubicBezTo>
                    <a:cubicBezTo>
                      <a:pt x="10552505" y="669063"/>
                      <a:pt x="10354525" y="442268"/>
                      <a:pt x="10497312" y="605454"/>
                    </a:cubicBezTo>
                    <a:cubicBezTo>
                      <a:pt x="10507348" y="616923"/>
                      <a:pt x="10516290" y="629350"/>
                      <a:pt x="10524744" y="642030"/>
                    </a:cubicBezTo>
                    <a:cubicBezTo>
                      <a:pt x="10534603" y="656818"/>
                      <a:pt x="10540610" y="674256"/>
                      <a:pt x="10552176" y="687750"/>
                    </a:cubicBezTo>
                    <a:cubicBezTo>
                      <a:pt x="10559328" y="696094"/>
                      <a:pt x="10571837" y="698267"/>
                      <a:pt x="10579608" y="706038"/>
                    </a:cubicBezTo>
                    <a:cubicBezTo>
                      <a:pt x="10593408" y="719838"/>
                      <a:pt x="10602384" y="737958"/>
                      <a:pt x="10616184" y="751758"/>
                    </a:cubicBezTo>
                    <a:cubicBezTo>
                      <a:pt x="10671570" y="807144"/>
                      <a:pt x="10615946" y="714808"/>
                      <a:pt x="10680192" y="815766"/>
                    </a:cubicBezTo>
                    <a:cubicBezTo>
                      <a:pt x="10719754" y="877934"/>
                      <a:pt x="10705020" y="883975"/>
                      <a:pt x="10735056" y="962070"/>
                    </a:cubicBezTo>
                    <a:cubicBezTo>
                      <a:pt x="10754165" y="1011753"/>
                      <a:pt x="10779667" y="1058803"/>
                      <a:pt x="10799064" y="1108374"/>
                    </a:cubicBezTo>
                    <a:cubicBezTo>
                      <a:pt x="10812906" y="1143749"/>
                      <a:pt x="10819105" y="1181145"/>
                      <a:pt x="10826496" y="1218102"/>
                    </a:cubicBezTo>
                    <a:cubicBezTo>
                      <a:pt x="10829544" y="1276014"/>
                      <a:pt x="10818755" y="1336358"/>
                      <a:pt x="10835640" y="1391838"/>
                    </a:cubicBezTo>
                    <a:cubicBezTo>
                      <a:pt x="10842040" y="1412865"/>
                      <a:pt x="10890504" y="1428414"/>
                      <a:pt x="10890504" y="1428414"/>
                    </a:cubicBezTo>
                    <a:cubicBezTo>
                      <a:pt x="10936417" y="1497284"/>
                      <a:pt x="10874512" y="1417752"/>
                      <a:pt x="10945368" y="1464990"/>
                    </a:cubicBezTo>
                    <a:cubicBezTo>
                      <a:pt x="10978403" y="1487014"/>
                      <a:pt x="10951936" y="1493774"/>
                      <a:pt x="10972800" y="1519854"/>
                    </a:cubicBezTo>
                    <a:cubicBezTo>
                      <a:pt x="10979665" y="1528436"/>
                      <a:pt x="10991088" y="1532046"/>
                      <a:pt x="11000232" y="1538142"/>
                    </a:cubicBezTo>
                    <a:cubicBezTo>
                      <a:pt x="11006328" y="1547286"/>
                      <a:pt x="11013605" y="1555744"/>
                      <a:pt x="11018520" y="1565574"/>
                    </a:cubicBezTo>
                    <a:cubicBezTo>
                      <a:pt x="11063086" y="1654706"/>
                      <a:pt x="10979356" y="1515417"/>
                      <a:pt x="11045952" y="1629582"/>
                    </a:cubicBezTo>
                    <a:cubicBezTo>
                      <a:pt x="11060441" y="1654420"/>
                      <a:pt x="11078039" y="1677416"/>
                      <a:pt x="11091672" y="1702734"/>
                    </a:cubicBezTo>
                    <a:cubicBezTo>
                      <a:pt x="11099454" y="1717186"/>
                      <a:pt x="11101261" y="1734535"/>
                      <a:pt x="11109960" y="1748454"/>
                    </a:cubicBezTo>
                    <a:cubicBezTo>
                      <a:pt x="11116814" y="1759420"/>
                      <a:pt x="11129113" y="1765952"/>
                      <a:pt x="11137392" y="1775886"/>
                    </a:cubicBezTo>
                    <a:cubicBezTo>
                      <a:pt x="11168570" y="1813299"/>
                      <a:pt x="11144156" y="1795176"/>
                      <a:pt x="11173968" y="1839894"/>
                    </a:cubicBezTo>
                    <a:cubicBezTo>
                      <a:pt x="11190875" y="1865255"/>
                      <a:pt x="11213150" y="1886910"/>
                      <a:pt x="11228832" y="1913046"/>
                    </a:cubicBezTo>
                    <a:cubicBezTo>
                      <a:pt x="11237976" y="1928286"/>
                      <a:pt x="11248316" y="1942870"/>
                      <a:pt x="11256264" y="1958766"/>
                    </a:cubicBezTo>
                    <a:cubicBezTo>
                      <a:pt x="11260575" y="1967387"/>
                      <a:pt x="11258592" y="1979382"/>
                      <a:pt x="11265408" y="1986198"/>
                    </a:cubicBezTo>
                    <a:cubicBezTo>
                      <a:pt x="11277975" y="1998765"/>
                      <a:pt x="11295888" y="2004486"/>
                      <a:pt x="11311128" y="2013630"/>
                    </a:cubicBezTo>
                    <a:cubicBezTo>
                      <a:pt x="11320272" y="2025822"/>
                      <a:pt x="11326852" y="2040450"/>
                      <a:pt x="11338560" y="2050206"/>
                    </a:cubicBezTo>
                    <a:cubicBezTo>
                      <a:pt x="11345965" y="2056376"/>
                      <a:pt x="11356583" y="2057259"/>
                      <a:pt x="11365992" y="2059350"/>
                    </a:cubicBezTo>
                    <a:cubicBezTo>
                      <a:pt x="11384091" y="2063372"/>
                      <a:pt x="11402633" y="2065077"/>
                      <a:pt x="11420856" y="2068494"/>
                    </a:cubicBezTo>
                    <a:cubicBezTo>
                      <a:pt x="11513100" y="2085790"/>
                      <a:pt x="11485489" y="2077846"/>
                      <a:pt x="11539728" y="2095926"/>
                    </a:cubicBezTo>
                    <a:cubicBezTo>
                      <a:pt x="11548872" y="2105070"/>
                      <a:pt x="11558881" y="2113424"/>
                      <a:pt x="11567160" y="2123358"/>
                    </a:cubicBezTo>
                    <a:cubicBezTo>
                      <a:pt x="11574195" y="2131801"/>
                      <a:pt x="11577104" y="2143638"/>
                      <a:pt x="11585448" y="2150790"/>
                    </a:cubicBezTo>
                    <a:cubicBezTo>
                      <a:pt x="11598942" y="2162356"/>
                      <a:pt x="11615928" y="2169078"/>
                      <a:pt x="11631168" y="2178222"/>
                    </a:cubicBezTo>
                    <a:cubicBezTo>
                      <a:pt x="11668021" y="2233502"/>
                      <a:pt x="11625978" y="2180266"/>
                      <a:pt x="11686032" y="2223942"/>
                    </a:cubicBezTo>
                    <a:cubicBezTo>
                      <a:pt x="11708758" y="2240470"/>
                      <a:pt x="11727019" y="2262691"/>
                      <a:pt x="11750040" y="2278806"/>
                    </a:cubicBezTo>
                    <a:cubicBezTo>
                      <a:pt x="11757936" y="2284333"/>
                      <a:pt x="11768851" y="2283639"/>
                      <a:pt x="11777472" y="2287950"/>
                    </a:cubicBezTo>
                    <a:cubicBezTo>
                      <a:pt x="11823873" y="2311151"/>
                      <a:pt x="11815738" y="2316058"/>
                      <a:pt x="11859768" y="2333670"/>
                    </a:cubicBezTo>
                    <a:cubicBezTo>
                      <a:pt x="11877666" y="2340829"/>
                      <a:pt x="11895930" y="2347283"/>
                      <a:pt x="11914632" y="2351958"/>
                    </a:cubicBezTo>
                    <a:cubicBezTo>
                      <a:pt x="11926824" y="2355006"/>
                      <a:pt x="11939441" y="2356689"/>
                      <a:pt x="11951208" y="2361102"/>
                    </a:cubicBezTo>
                    <a:cubicBezTo>
                      <a:pt x="11963971" y="2365888"/>
                      <a:pt x="11975592" y="2373294"/>
                      <a:pt x="11987784" y="2379390"/>
                    </a:cubicBezTo>
                    <a:cubicBezTo>
                      <a:pt x="12029707" y="2442274"/>
                      <a:pt x="12003508" y="2427303"/>
                      <a:pt x="12051792" y="2443398"/>
                    </a:cubicBezTo>
                    <a:cubicBezTo>
                      <a:pt x="12085548" y="2483905"/>
                      <a:pt x="12097134" y="2495904"/>
                      <a:pt x="12124944" y="2534838"/>
                    </a:cubicBezTo>
                    <a:cubicBezTo>
                      <a:pt x="12131332" y="2543781"/>
                      <a:pt x="12136485" y="2553595"/>
                      <a:pt x="12143232" y="2562270"/>
                    </a:cubicBezTo>
                    <a:cubicBezTo>
                      <a:pt x="12157847" y="2581061"/>
                      <a:pt x="12173712" y="2598846"/>
                      <a:pt x="12188952" y="2617134"/>
                    </a:cubicBezTo>
                    <a:cubicBezTo>
                      <a:pt x="12192000" y="2626278"/>
                      <a:pt x="12193785" y="2635945"/>
                      <a:pt x="12198096" y="2644566"/>
                    </a:cubicBezTo>
                    <a:cubicBezTo>
                      <a:pt x="12203011" y="2654396"/>
                      <a:pt x="12212055" y="2661897"/>
                      <a:pt x="12216384" y="2671998"/>
                    </a:cubicBezTo>
                    <a:cubicBezTo>
                      <a:pt x="12236996" y="2720094"/>
                      <a:pt x="12208964" y="2700292"/>
                      <a:pt x="12243816" y="2717718"/>
                    </a:cubicBezTo>
                  </a:path>
                </a:pathLst>
              </a:cu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18BE850-045A-4406-036B-808CD5300EB2}"/>
                  </a:ext>
                </a:extLst>
              </p:cNvPr>
              <p:cNvSpPr/>
              <p:nvPr/>
            </p:nvSpPr>
            <p:spPr>
              <a:xfrm rot="19963560">
                <a:off x="195236" y="3665011"/>
                <a:ext cx="435618" cy="41452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E2793C45-5A39-F1B7-3A00-3E644C11FEEE}"/>
                  </a:ext>
                </a:extLst>
              </p:cNvPr>
              <p:cNvSpPr/>
              <p:nvPr/>
            </p:nvSpPr>
            <p:spPr>
              <a:xfrm rot="19956350">
                <a:off x="126229" y="4237682"/>
                <a:ext cx="256645" cy="18409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4E64DACC-7D66-563E-325C-BF7626D3788A}"/>
                </a:ext>
              </a:extLst>
            </p:cNvPr>
            <p:cNvSpPr/>
            <p:nvPr/>
          </p:nvSpPr>
          <p:spPr>
            <a:xfrm rot="19963560">
              <a:off x="581410" y="3317709"/>
              <a:ext cx="1315759" cy="106367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aphicFrame>
        <p:nvGraphicFramePr>
          <p:cNvPr id="3" name="Table 2">
            <a:extLst>
              <a:ext uri="{FF2B5EF4-FFF2-40B4-BE49-F238E27FC236}">
                <a16:creationId xmlns:a16="http://schemas.microsoft.com/office/drawing/2014/main" id="{E583DA0F-2B1F-F067-1E57-E37F12625402}"/>
              </a:ext>
            </a:extLst>
          </p:cNvPr>
          <p:cNvGraphicFramePr>
            <a:graphicFrameLocks noGrp="1"/>
          </p:cNvGraphicFramePr>
          <p:nvPr/>
        </p:nvGraphicFramePr>
        <p:xfrm>
          <a:off x="1636137" y="1126740"/>
          <a:ext cx="8843786" cy="5105059"/>
        </p:xfrm>
        <a:graphic>
          <a:graphicData uri="http://schemas.openxmlformats.org/drawingml/2006/table">
            <a:tbl>
              <a:tblPr firstRow="1" bandRow="1">
                <a:tableStyleId>{5C22544A-7EE6-4342-B048-85BDC9FD1C3A}</a:tableStyleId>
              </a:tblPr>
              <a:tblGrid>
                <a:gridCol w="1504446">
                  <a:extLst>
                    <a:ext uri="{9D8B030D-6E8A-4147-A177-3AD203B41FA5}">
                      <a16:colId xmlns:a16="http://schemas.microsoft.com/office/drawing/2014/main" val="488822345"/>
                    </a:ext>
                  </a:extLst>
                </a:gridCol>
                <a:gridCol w="1392414">
                  <a:extLst>
                    <a:ext uri="{9D8B030D-6E8A-4147-A177-3AD203B41FA5}">
                      <a16:colId xmlns:a16="http://schemas.microsoft.com/office/drawing/2014/main" val="1318196561"/>
                    </a:ext>
                  </a:extLst>
                </a:gridCol>
                <a:gridCol w="1525028">
                  <a:extLst>
                    <a:ext uri="{9D8B030D-6E8A-4147-A177-3AD203B41FA5}">
                      <a16:colId xmlns:a16="http://schemas.microsoft.com/office/drawing/2014/main" val="4284201670"/>
                    </a:ext>
                  </a:extLst>
                </a:gridCol>
                <a:gridCol w="1473966">
                  <a:extLst>
                    <a:ext uri="{9D8B030D-6E8A-4147-A177-3AD203B41FA5}">
                      <a16:colId xmlns:a16="http://schemas.microsoft.com/office/drawing/2014/main" val="3503317016"/>
                    </a:ext>
                  </a:extLst>
                </a:gridCol>
                <a:gridCol w="1473966">
                  <a:extLst>
                    <a:ext uri="{9D8B030D-6E8A-4147-A177-3AD203B41FA5}">
                      <a16:colId xmlns:a16="http://schemas.microsoft.com/office/drawing/2014/main" val="3303143928"/>
                    </a:ext>
                  </a:extLst>
                </a:gridCol>
                <a:gridCol w="1473966">
                  <a:extLst>
                    <a:ext uri="{9D8B030D-6E8A-4147-A177-3AD203B41FA5}">
                      <a16:colId xmlns:a16="http://schemas.microsoft.com/office/drawing/2014/main" val="2856305022"/>
                    </a:ext>
                  </a:extLst>
                </a:gridCol>
              </a:tblGrid>
              <a:tr h="841109">
                <a:tc>
                  <a:txBody>
                    <a:bodyPr/>
                    <a:lstStyle/>
                    <a:p>
                      <a:pPr algn="ctr"/>
                      <a:r>
                        <a:rPr lang="en-GB" sz="1600" b="0" dirty="0">
                          <a:solidFill>
                            <a:srgbClr val="5D4F41"/>
                          </a:solidFill>
                          <a:latin typeface="Rockwell" panose="02060603020205020403" pitchFamily="18" charset="0"/>
                        </a:rPr>
                        <a:t>Ruler Reading (cm)</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Reaction Time (s)</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Ruler Reading (cm)</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Reaction Time (s)</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Ruler Reading (cm)</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Reaction Time (s)</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4051256558"/>
                  </a:ext>
                </a:extLst>
              </a:tr>
              <a:tr h="426395">
                <a:tc>
                  <a:txBody>
                    <a:bodyPr/>
                    <a:lstStyle/>
                    <a:p>
                      <a:pPr algn="ctr"/>
                      <a:r>
                        <a:rPr lang="en-GB" sz="2100" dirty="0">
                          <a:solidFill>
                            <a:schemeClr val="accent2">
                              <a:lumMod val="50000"/>
                            </a:schemeClr>
                          </a:solidFill>
                          <a:latin typeface="Rockwell Light" panose="02040303020102020203" pitchFamily="18" charset="0"/>
                        </a:rPr>
                        <a:t>1</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0.05</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11</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0.15</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21</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0.21</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541144681"/>
                  </a:ext>
                </a:extLst>
              </a:tr>
              <a:tr h="426395">
                <a:tc>
                  <a:txBody>
                    <a:bodyPr/>
                    <a:lstStyle/>
                    <a:p>
                      <a:pPr algn="ctr"/>
                      <a:r>
                        <a:rPr lang="en-GB" sz="2100" dirty="0">
                          <a:solidFill>
                            <a:schemeClr val="accent2">
                              <a:lumMod val="50000"/>
                            </a:schemeClr>
                          </a:solidFill>
                          <a:latin typeface="Rockwell Light" panose="02040303020102020203" pitchFamily="18" charset="0"/>
                        </a:rPr>
                        <a:t>2</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0.06</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12</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0.16</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22</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0.22</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872240191"/>
                  </a:ext>
                </a:extLst>
              </a:tr>
              <a:tr h="426395">
                <a:tc>
                  <a:txBody>
                    <a:bodyPr/>
                    <a:lstStyle/>
                    <a:p>
                      <a:pPr algn="ctr"/>
                      <a:r>
                        <a:rPr lang="en-GB" sz="2100" dirty="0">
                          <a:solidFill>
                            <a:schemeClr val="accent2">
                              <a:lumMod val="50000"/>
                            </a:schemeClr>
                          </a:solidFill>
                          <a:latin typeface="Rockwell Light" panose="02040303020102020203" pitchFamily="18" charset="0"/>
                        </a:rPr>
                        <a:t>3</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0.08</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13</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0.16</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23</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0.22</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821581228"/>
                  </a:ext>
                </a:extLst>
              </a:tr>
              <a:tr h="426395">
                <a:tc>
                  <a:txBody>
                    <a:bodyPr/>
                    <a:lstStyle/>
                    <a:p>
                      <a:pPr algn="ctr"/>
                      <a:r>
                        <a:rPr lang="en-GB" sz="2100" dirty="0">
                          <a:solidFill>
                            <a:schemeClr val="accent2">
                              <a:lumMod val="50000"/>
                            </a:schemeClr>
                          </a:solidFill>
                          <a:latin typeface="Rockwell Light" panose="02040303020102020203" pitchFamily="18" charset="0"/>
                        </a:rPr>
                        <a:t>4</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0.09</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14</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0.17</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24</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0.22</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608769522"/>
                  </a:ext>
                </a:extLst>
              </a:tr>
              <a:tr h="426395">
                <a:tc>
                  <a:txBody>
                    <a:bodyPr/>
                    <a:lstStyle/>
                    <a:p>
                      <a:pPr algn="ctr"/>
                      <a:r>
                        <a:rPr lang="en-GB" sz="2100" dirty="0">
                          <a:solidFill>
                            <a:schemeClr val="accent2">
                              <a:lumMod val="50000"/>
                            </a:schemeClr>
                          </a:solidFill>
                          <a:latin typeface="Rockwell Light" panose="02040303020102020203" pitchFamily="18" charset="0"/>
                        </a:rPr>
                        <a:t>5</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0.10</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15</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0.18</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25</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0.23</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285961762"/>
                  </a:ext>
                </a:extLst>
              </a:tr>
              <a:tr h="426395">
                <a:tc>
                  <a:txBody>
                    <a:bodyPr/>
                    <a:lstStyle/>
                    <a:p>
                      <a:pPr algn="ctr"/>
                      <a:r>
                        <a:rPr lang="en-GB" sz="2100" dirty="0">
                          <a:solidFill>
                            <a:schemeClr val="accent2">
                              <a:lumMod val="50000"/>
                            </a:schemeClr>
                          </a:solidFill>
                          <a:latin typeface="Rockwell Light" panose="02040303020102020203" pitchFamily="18" charset="0"/>
                        </a:rPr>
                        <a:t>6</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0.11</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16</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0.18</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26</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0.23</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72300480"/>
                  </a:ext>
                </a:extLst>
              </a:tr>
              <a:tr h="426395">
                <a:tc>
                  <a:txBody>
                    <a:bodyPr/>
                    <a:lstStyle/>
                    <a:p>
                      <a:pPr algn="ctr"/>
                      <a:r>
                        <a:rPr lang="en-GB" sz="2100" dirty="0">
                          <a:solidFill>
                            <a:schemeClr val="accent2">
                              <a:lumMod val="50000"/>
                            </a:schemeClr>
                          </a:solidFill>
                          <a:latin typeface="Rockwell Light" panose="02040303020102020203" pitchFamily="18" charset="0"/>
                        </a:rPr>
                        <a:t>7</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0.12</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17</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0.19</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27</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0.23</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478942681"/>
                  </a:ext>
                </a:extLst>
              </a:tr>
              <a:tr h="426395">
                <a:tc>
                  <a:txBody>
                    <a:bodyPr/>
                    <a:lstStyle/>
                    <a:p>
                      <a:pPr algn="ctr"/>
                      <a:r>
                        <a:rPr lang="en-GB" sz="2100" dirty="0">
                          <a:solidFill>
                            <a:schemeClr val="accent2">
                              <a:lumMod val="50000"/>
                            </a:schemeClr>
                          </a:solidFill>
                          <a:latin typeface="Rockwell Light" panose="02040303020102020203" pitchFamily="18" charset="0"/>
                        </a:rPr>
                        <a:t>8</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0.13</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18</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0.19</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28</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0.24</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540774271"/>
                  </a:ext>
                </a:extLst>
              </a:tr>
              <a:tr h="426395">
                <a:tc>
                  <a:txBody>
                    <a:bodyPr/>
                    <a:lstStyle/>
                    <a:p>
                      <a:pPr algn="ctr"/>
                      <a:r>
                        <a:rPr lang="en-GB" sz="2100" dirty="0">
                          <a:solidFill>
                            <a:schemeClr val="accent2">
                              <a:lumMod val="50000"/>
                            </a:schemeClr>
                          </a:solidFill>
                          <a:latin typeface="Rockwell Light" panose="02040303020102020203" pitchFamily="18" charset="0"/>
                        </a:rPr>
                        <a:t>9</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0.14</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19</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0.20</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29</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0.24</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435525994"/>
                  </a:ext>
                </a:extLst>
              </a:tr>
              <a:tr h="426395">
                <a:tc>
                  <a:txBody>
                    <a:bodyPr/>
                    <a:lstStyle/>
                    <a:p>
                      <a:pPr algn="ctr"/>
                      <a:r>
                        <a:rPr lang="en-GB" sz="2100" dirty="0">
                          <a:solidFill>
                            <a:schemeClr val="accent2">
                              <a:lumMod val="50000"/>
                            </a:schemeClr>
                          </a:solidFill>
                          <a:latin typeface="Rockwell Light" panose="02040303020102020203" pitchFamily="18" charset="0"/>
                        </a:rPr>
                        <a:t>10</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0.14</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20</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0.21</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30</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0.25</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739434475"/>
                  </a:ext>
                </a:extLst>
              </a:tr>
            </a:tbl>
          </a:graphicData>
        </a:graphic>
      </p:graphicFrame>
      <p:sp>
        <p:nvSpPr>
          <p:cNvPr id="12" name="Freeform: Shape 11">
            <a:extLst>
              <a:ext uri="{FF2B5EF4-FFF2-40B4-BE49-F238E27FC236}">
                <a16:creationId xmlns:a16="http://schemas.microsoft.com/office/drawing/2014/main" id="{028446B7-E6D7-1296-9F8A-A64EB4D523B4}"/>
              </a:ext>
            </a:extLst>
          </p:cNvPr>
          <p:cNvSpPr/>
          <p:nvPr/>
        </p:nvSpPr>
        <p:spPr>
          <a:xfrm flipV="1">
            <a:off x="-25454" y="5914411"/>
            <a:ext cx="1775293" cy="1006926"/>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899241CF-716E-54A4-00D2-94027839A9D8}"/>
              </a:ext>
            </a:extLst>
          </p:cNvPr>
          <p:cNvSpPr/>
          <p:nvPr/>
        </p:nvSpPr>
        <p:spPr>
          <a:xfrm flipV="1">
            <a:off x="11138826" y="2823469"/>
            <a:ext cx="760061" cy="1277049"/>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CFE0EC5F-606B-9B50-7D97-F32E17C1532E}"/>
              </a:ext>
            </a:extLst>
          </p:cNvPr>
          <p:cNvSpPr/>
          <p:nvPr/>
        </p:nvSpPr>
        <p:spPr>
          <a:xfrm>
            <a:off x="71671" y="3757561"/>
            <a:ext cx="877630" cy="130878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E1A731DC-0054-464D-1300-EE7A305D1F0F}"/>
              </a:ext>
            </a:extLst>
          </p:cNvPr>
          <p:cNvSpPr/>
          <p:nvPr/>
        </p:nvSpPr>
        <p:spPr>
          <a:xfrm>
            <a:off x="1848370" y="756362"/>
            <a:ext cx="204114" cy="304389"/>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CDAD2FF8-EF02-937A-0BDA-8146DDF91943}"/>
              </a:ext>
            </a:extLst>
          </p:cNvPr>
          <p:cNvSpPr/>
          <p:nvPr/>
        </p:nvSpPr>
        <p:spPr>
          <a:xfrm rot="3012229" flipH="1" flipV="1">
            <a:off x="769251" y="3748385"/>
            <a:ext cx="55996" cy="40872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44F0A090-9785-F6E2-D14C-09853B16DAB5}"/>
              </a:ext>
            </a:extLst>
          </p:cNvPr>
          <p:cNvSpPr/>
          <p:nvPr/>
        </p:nvSpPr>
        <p:spPr>
          <a:xfrm rot="1903215">
            <a:off x="10657508" y="3607313"/>
            <a:ext cx="747325" cy="83942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7330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7A59-12DC-1267-5429-C09AFE26C6CB}"/>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66E86EF0-2F1A-EE9C-3268-814F20974EFE}"/>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4D8DE0F1-14EA-2238-21FE-59EE7DD624FC}"/>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1E298C06-9382-5500-C8ED-495F8305D235}"/>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299B8BA1-1596-40C9-F01B-6D259B14B4E8}"/>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C725C570-2886-0850-2A3D-B0BF57B51D32}"/>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69641894-995C-87B8-1590-F3612DAE3994}"/>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6F6C5135-3633-3CD7-494E-CFABBD1787C5}"/>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5D6C9311-01FA-41C2-08A7-CE1781206FAF}"/>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6F83A98D-E009-7A40-1BAA-74385DE7D67F}"/>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C713B2C9-D2E4-AC31-F011-A8E94B766C04}"/>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47883D44-CEDC-656F-77C5-1D6E148F5C5A}"/>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BF5C24B8-3609-5EC5-0CEE-C5C38AE91BE7}"/>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64ABD182-44FA-5608-F6C5-A5C884CDE9AA}"/>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2649007B-9E89-8054-D779-AF9F2C6C3CD8}"/>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4DB5149-3E11-089B-E1FF-7AED2F1A6AC6}"/>
              </a:ext>
            </a:extLst>
          </p:cNvPr>
          <p:cNvSpPr/>
          <p:nvPr/>
        </p:nvSpPr>
        <p:spPr>
          <a:xfrm>
            <a:off x="237780" y="458379"/>
            <a:ext cx="3245184"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Rockwell" panose="02060603020205020403" pitchFamily="18" charset="0"/>
              </a:rPr>
              <a:t>Distractions</a:t>
            </a:r>
            <a:endPar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sp>
        <p:nvSpPr>
          <p:cNvPr id="3" name="Content Placeholder 2">
            <a:extLst>
              <a:ext uri="{FF2B5EF4-FFF2-40B4-BE49-F238E27FC236}">
                <a16:creationId xmlns:a16="http://schemas.microsoft.com/office/drawing/2014/main" id="{108682B0-D479-AC13-4A76-CFB8319BBB0D}"/>
              </a:ext>
            </a:extLst>
          </p:cNvPr>
          <p:cNvSpPr txBox="1">
            <a:spLocks/>
          </p:cNvSpPr>
          <p:nvPr/>
        </p:nvSpPr>
        <p:spPr>
          <a:xfrm>
            <a:off x="419519" y="1836642"/>
            <a:ext cx="7912608"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dirty="0">
                <a:latin typeface="Rockwell Light" panose="02040303020102020203" pitchFamily="18" charset="0"/>
              </a:rPr>
              <a:t>So why do distractions affect our reaction times?</a:t>
            </a:r>
          </a:p>
          <a:p>
            <a:endParaRPr lang="en-GB" sz="4000" dirty="0">
              <a:latin typeface="Rockwell Light" panose="02040303020102020203" pitchFamily="18" charset="0"/>
            </a:endParaRPr>
          </a:p>
          <a:p>
            <a:r>
              <a:rPr lang="en-GB" sz="2600" dirty="0">
                <a:latin typeface="Rockwell Light" panose="02040303020102020203" pitchFamily="18" charset="0"/>
              </a:rPr>
              <a:t>Our brains have limited processing resources, meaning that we can’t simultaneously accurately process all of the information being fed to us.</a:t>
            </a:r>
          </a:p>
          <a:p>
            <a:r>
              <a:rPr lang="en-GB" sz="2600" dirty="0">
                <a:latin typeface="Rockwell Light" panose="02040303020102020203" pitchFamily="18" charset="0"/>
              </a:rPr>
              <a:t>This means that our attention can only be held on one complex task at a time. </a:t>
            </a:r>
          </a:p>
          <a:p>
            <a:r>
              <a:rPr lang="en-GB" sz="2600" dirty="0">
                <a:latin typeface="Rockwell Light" panose="02040303020102020203" pitchFamily="18" charset="0"/>
              </a:rPr>
              <a:t>Therefore, when trying to focus on two, or more, complex tasks, at least one of the tasks is guaranteed to be completed to a lesser quality – humans struggle to multitask!</a:t>
            </a:r>
          </a:p>
          <a:p>
            <a:endParaRPr lang="en-GB" dirty="0">
              <a:latin typeface="Rockwell Light" panose="020F0502020204030204" pitchFamily="18" charset="0"/>
            </a:endParaRPr>
          </a:p>
          <a:p>
            <a:pPr marL="0" indent="0">
              <a:buFont typeface="Arial" panose="020B0604020202020204" pitchFamily="34" charset="0"/>
              <a:buNone/>
            </a:pPr>
            <a:endParaRPr lang="en-GB" dirty="0">
              <a:latin typeface="Rockwell Light" panose="020F0502020204030204" pitchFamily="18" charset="0"/>
            </a:endParaRPr>
          </a:p>
        </p:txBody>
      </p:sp>
    </p:spTree>
    <p:extLst>
      <p:ext uri="{BB962C8B-B14F-4D97-AF65-F5344CB8AC3E}">
        <p14:creationId xmlns:p14="http://schemas.microsoft.com/office/powerpoint/2010/main" val="1764714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68704-B95E-A285-9878-37E8D068908F}"/>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50EC8714-8613-A155-37E5-DA196F36EFF2}"/>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0BCAFED4-95E5-E308-688B-9CA5700A95A2}"/>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1E868BAC-702F-4C6A-A796-7EF38016471D}"/>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A026C06C-6FA0-2553-01B3-39A0441CE8A8}"/>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AC5B5682-D621-9366-581A-5B562F779CD7}"/>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685D302E-854E-4100-A439-B075619C9B7F}"/>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CC7D615B-7888-BCA5-FB0F-0DB5D9B190D8}"/>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AE40C850-ED1A-9B18-6193-4A8CB55E55E6}"/>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456B4C82-6C5C-FAB1-4C02-3E0855570A88}"/>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7B930F73-047F-88C5-23FA-B23287C611DD}"/>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C0A90FF7-B748-28CE-4B75-5CB432F73F3B}"/>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AC361E05-5206-92FD-7EAC-F2B17490F1AD}"/>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68ABA485-C337-DAA1-B6A7-7176B8496D0E}"/>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A6B2F357-68D1-66FF-CCF2-660CE49DA874}"/>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E794FCB-54A2-923C-6247-1DEBE413D1AD}"/>
              </a:ext>
            </a:extLst>
          </p:cNvPr>
          <p:cNvSpPr/>
          <p:nvPr/>
        </p:nvSpPr>
        <p:spPr>
          <a:xfrm>
            <a:off x="801916" y="1139471"/>
            <a:ext cx="9825464" cy="1938992"/>
          </a:xfrm>
          <a:prstGeom prst="rect">
            <a:avLst/>
          </a:prstGeom>
          <a:noFill/>
        </p:spPr>
        <p:txBody>
          <a:bodyPr wrap="square" lIns="91440" tIns="45720" rIns="91440" bIns="45720">
            <a:spAutoFit/>
          </a:bodyPr>
          <a:lstStyle/>
          <a:p>
            <a:pPr algn="ctr"/>
            <a:r>
              <a:rPr lang="en-GB" sz="4000" dirty="0">
                <a:latin typeface="Rockwell" panose="02060603020205020403" pitchFamily="18" charset="0"/>
              </a:rPr>
              <a:t>When using the roads, the hazards present mean that we should focus all our attention on travelling.</a:t>
            </a:r>
            <a:endParaRPr lang="en-US" sz="40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sp>
        <p:nvSpPr>
          <p:cNvPr id="3" name="Rectangle 2">
            <a:extLst>
              <a:ext uri="{FF2B5EF4-FFF2-40B4-BE49-F238E27FC236}">
                <a16:creationId xmlns:a16="http://schemas.microsoft.com/office/drawing/2014/main" id="{BC9F0E52-024C-DABF-DA1C-582397A9AD66}"/>
              </a:ext>
            </a:extLst>
          </p:cNvPr>
          <p:cNvSpPr/>
          <p:nvPr/>
        </p:nvSpPr>
        <p:spPr>
          <a:xfrm>
            <a:off x="1027660" y="3929172"/>
            <a:ext cx="9373975" cy="1323439"/>
          </a:xfrm>
          <a:prstGeom prst="rect">
            <a:avLst/>
          </a:prstGeom>
          <a:noFill/>
        </p:spPr>
        <p:txBody>
          <a:bodyPr wrap="square" lIns="91440" tIns="45720" rIns="91440" bIns="45720">
            <a:spAutoFit/>
          </a:bodyPr>
          <a:lstStyle/>
          <a:p>
            <a:pPr algn="ctr"/>
            <a:r>
              <a:rPr lang="en-GB" sz="4000" dirty="0">
                <a:latin typeface="Rockwell" panose="02060603020205020403" pitchFamily="18" charset="0"/>
              </a:rPr>
              <a:t>Getting to and from school safely should be our only focus. </a:t>
            </a:r>
          </a:p>
        </p:txBody>
      </p:sp>
    </p:spTree>
    <p:extLst>
      <p:ext uri="{BB962C8B-B14F-4D97-AF65-F5344CB8AC3E}">
        <p14:creationId xmlns:p14="http://schemas.microsoft.com/office/powerpoint/2010/main" val="3270149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98D9-E4C5-44CC-0A00-AF2BE0999BB6}"/>
            </a:ext>
          </a:extLst>
        </p:cNvPr>
        <p:cNvGrpSpPr/>
        <p:nvPr/>
      </p:nvGrpSpPr>
      <p:grpSpPr>
        <a:xfrm>
          <a:off x="0" y="0"/>
          <a:ext cx="0" cy="0"/>
          <a:chOff x="0" y="0"/>
          <a:chExt cx="0" cy="0"/>
        </a:xfrm>
      </p:grpSpPr>
      <p:sp>
        <p:nvSpPr>
          <p:cNvPr id="78" name="Freeform: Shape 77">
            <a:extLst>
              <a:ext uri="{FF2B5EF4-FFF2-40B4-BE49-F238E27FC236}">
                <a16:creationId xmlns:a16="http://schemas.microsoft.com/office/drawing/2014/main" id="{80641BD1-4A06-34E0-CFE9-4709C25B9A43}"/>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85BC6869-2BCC-A9D3-6AE1-E0AF466237D0}"/>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496AA406-3CF4-9853-2B16-63023E44CEEB}"/>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AF6EDD31-A27D-654F-BEA7-AD6CA8A4B544}"/>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F9802787-8AD2-E65B-1C9C-69B8198406DE}"/>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C51DD5AD-B442-46E0-2EB1-AB39AFE98C2D}"/>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w="28575">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D28348CF-B806-503F-09FA-98FD8BDE9220}"/>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FE1EEC34-44BE-DCF2-0C21-D68858B9AB57}"/>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15865106-CC8E-069C-4C6D-4ECBE7254509}"/>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559811DE-9F33-A73B-3C2C-9ABA321C8BB9}"/>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5283A127-FB5A-F0A4-1848-129B0386B84E}"/>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E9AEB24-23CD-A608-6971-2BC19DE0A8A1}"/>
              </a:ext>
            </a:extLst>
          </p:cNvPr>
          <p:cNvSpPr/>
          <p:nvPr/>
        </p:nvSpPr>
        <p:spPr>
          <a:xfrm>
            <a:off x="566833" y="2027140"/>
            <a:ext cx="11039564" cy="1323439"/>
          </a:xfrm>
          <a:prstGeom prst="rect">
            <a:avLst/>
          </a:prstGeom>
          <a:noFill/>
        </p:spPr>
        <p:txBody>
          <a:bodyPr wrap="square" lIns="91440" tIns="45720" rIns="91440" bIns="45720">
            <a:spAutoFit/>
          </a:bodyPr>
          <a:lstStyle/>
          <a:p>
            <a:pPr algn="ctr"/>
            <a:r>
              <a:rPr lang="en-GB" sz="4000" dirty="0">
                <a:latin typeface="Rockwell" panose="02060603020205020403" pitchFamily="18" charset="0"/>
              </a:rPr>
              <a:t>Can you name some common distractions that would take our focus away from the road?</a:t>
            </a:r>
          </a:p>
        </p:txBody>
      </p:sp>
      <p:pic>
        <p:nvPicPr>
          <p:cNvPr id="4" name="Picture 3" descr="Cave art of a phone, with 'TikRock' on the screen. ">
            <a:extLst>
              <a:ext uri="{FF2B5EF4-FFF2-40B4-BE49-F238E27FC236}">
                <a16:creationId xmlns:a16="http://schemas.microsoft.com/office/drawing/2014/main" id="{B10E17F9-C3BD-36F6-03C1-ED3A2226D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986" y="2917744"/>
            <a:ext cx="3544027" cy="4081589"/>
          </a:xfrm>
          <a:prstGeom prst="rect">
            <a:avLst/>
          </a:prstGeom>
        </p:spPr>
      </p:pic>
    </p:spTree>
    <p:extLst>
      <p:ext uri="{BB962C8B-B14F-4D97-AF65-F5344CB8AC3E}">
        <p14:creationId xmlns:p14="http://schemas.microsoft.com/office/powerpoint/2010/main" val="496911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F4A89-1BC5-F515-2F4F-A132F5D14D29}"/>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E5F3B66C-6FF4-E070-50DD-C3DC24BE2926}"/>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6EAFEC60-D6FE-E33B-DF35-8EEEE7D9D4E4}"/>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B0188510-5349-F226-649D-C35A9531239D}"/>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7BA2A571-41BE-5C58-5036-2E4659F6326C}"/>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8BAED0AF-E488-1654-CCE2-90A421A8B408}"/>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500AD279-238F-A01B-F19C-C02CDE6F769E}"/>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DFCD0A6F-DC34-A77A-40A3-9D2DC8A6DFD5}"/>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CB0A82DA-6F8F-EBA6-DA5F-FE60A0560D23}"/>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6735E8BC-C7A1-C4F6-0ADE-590879AABC29}"/>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6F0290C1-EC46-3E78-5A8C-0A706894D30C}"/>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D04B3187-B61E-F93A-5EEE-3B8801B5ECB0}"/>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EBBAF6AE-C5E7-98BC-AFC4-03CD89C48347}"/>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C996772C-339E-DC58-7B56-E52FDEF28F05}"/>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DD6BC099-09C1-EDCB-2560-9D68EB167333}"/>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FB3FDF8-B8CA-67D2-E800-28619D4E5CF8}"/>
              </a:ext>
            </a:extLst>
          </p:cNvPr>
          <p:cNvSpPr/>
          <p:nvPr/>
        </p:nvSpPr>
        <p:spPr>
          <a:xfrm>
            <a:off x="224947" y="498534"/>
            <a:ext cx="3055580"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Impulsivity</a:t>
            </a:r>
          </a:p>
        </p:txBody>
      </p:sp>
      <p:sp>
        <p:nvSpPr>
          <p:cNvPr id="3" name="Content Placeholder 2">
            <a:extLst>
              <a:ext uri="{FF2B5EF4-FFF2-40B4-BE49-F238E27FC236}">
                <a16:creationId xmlns:a16="http://schemas.microsoft.com/office/drawing/2014/main" id="{B53D2D7F-6C43-E787-D486-E49DEF23A61A}"/>
              </a:ext>
            </a:extLst>
          </p:cNvPr>
          <p:cNvSpPr txBox="1">
            <a:spLocks/>
          </p:cNvSpPr>
          <p:nvPr/>
        </p:nvSpPr>
        <p:spPr>
          <a:xfrm>
            <a:off x="419519" y="1836642"/>
            <a:ext cx="7912608"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300" dirty="0">
                <a:latin typeface="Rockwell Light" panose="02040303020102020203" pitchFamily="18" charset="0"/>
              </a:rPr>
              <a:t>Another thing that can negatively affect our brain’s processing power is impulsivity.</a:t>
            </a:r>
          </a:p>
          <a:p>
            <a:pPr marL="0" indent="0">
              <a:buNone/>
            </a:pPr>
            <a:endParaRPr lang="en-GB" sz="4000" dirty="0">
              <a:latin typeface="Rockwell Light" panose="02040303020102020203" pitchFamily="18" charset="0"/>
            </a:endParaRPr>
          </a:p>
          <a:p>
            <a:r>
              <a:rPr lang="en-GB" sz="2600" dirty="0">
                <a:latin typeface="Rockwell Light" panose="02040303020102020203" pitchFamily="18" charset="0"/>
              </a:rPr>
              <a:t>Impulsivity is the tendency to act without thinking. We all deal with impulsive tendencies – it’s why Simon Says can catch a few of us out.</a:t>
            </a:r>
          </a:p>
          <a:p>
            <a:r>
              <a:rPr lang="en-GB" sz="2600" dirty="0">
                <a:latin typeface="Rockwell Light" panose="02040303020102020203" pitchFamily="18" charset="0"/>
              </a:rPr>
              <a:t>Our brains, whilst being fantastic, are out of date – our inclination to be impulsive is a relic from our ancestors in the Stone Age. </a:t>
            </a:r>
          </a:p>
          <a:p>
            <a:r>
              <a:rPr lang="en-GB" sz="2600" dirty="0">
                <a:latin typeface="Rockwell Light" panose="02040303020102020203" pitchFamily="18" charset="0"/>
              </a:rPr>
              <a:t>Impulsive thinking comes from the part of our brain called the Amygdala. It’s our Caveman Brain.</a:t>
            </a:r>
            <a:endParaRPr lang="en-GB" dirty="0">
              <a:latin typeface="Rockwell Light" panose="020F0502020204030204" pitchFamily="18" charset="0"/>
            </a:endParaRPr>
          </a:p>
          <a:p>
            <a:pPr marL="0" indent="0">
              <a:buFont typeface="Arial" panose="020B0604020202020204" pitchFamily="34" charset="0"/>
              <a:buNone/>
            </a:pPr>
            <a:endParaRPr lang="en-GB" dirty="0">
              <a:latin typeface="Rockwell Light" panose="020F0502020204030204" pitchFamily="18" charset="0"/>
            </a:endParaRPr>
          </a:p>
        </p:txBody>
      </p:sp>
    </p:spTree>
    <p:extLst>
      <p:ext uri="{BB962C8B-B14F-4D97-AF65-F5344CB8AC3E}">
        <p14:creationId xmlns:p14="http://schemas.microsoft.com/office/powerpoint/2010/main" val="3684688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9FB4E-76D3-6A43-3026-4FC96103C97E}"/>
            </a:ext>
          </a:extLst>
        </p:cNvPr>
        <p:cNvGrpSpPr/>
        <p:nvPr/>
      </p:nvGrpSpPr>
      <p:grpSpPr>
        <a:xfrm>
          <a:off x="0" y="0"/>
          <a:ext cx="0" cy="0"/>
          <a:chOff x="0" y="0"/>
          <a:chExt cx="0" cy="0"/>
        </a:xfrm>
      </p:grpSpPr>
      <p:sp>
        <p:nvSpPr>
          <p:cNvPr id="78" name="Freeform: Shape 77">
            <a:extLst>
              <a:ext uri="{FF2B5EF4-FFF2-40B4-BE49-F238E27FC236}">
                <a16:creationId xmlns:a16="http://schemas.microsoft.com/office/drawing/2014/main" id="{CB2222A6-3818-BB67-FDF7-D2885C11ABCC}"/>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59821D99-EEFC-FD5E-8848-90E96F60EA67}"/>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4C8F9EDD-9C23-1888-86DC-FD7A68B3DDE0}"/>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D3CAC537-404E-56CA-436A-4CDF537CFC73}"/>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2F58E18A-4817-88BB-F952-C8CF34AE08B4}"/>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36054BC0-B583-3CAD-2691-667A5C23BC12}"/>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F6E571E1-066F-F34A-A94A-CB9A4B2D9C4E}"/>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55B5754B-A050-4610-FC65-1CBA15AE0961}"/>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E8D90ACC-07CC-5059-525C-0A19E1CBF6F6}"/>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7EB6A93C-2682-34FF-5DA8-5E9824F71FE9}"/>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8F98C299-E0BA-4024-4B2E-E9184F400B66}"/>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83370E3E-1EF7-699B-E389-7D6887F8D43D}"/>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30810CC7-78C9-649F-4FD9-91FC80F79645}"/>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D9020A-8A61-9518-674B-D5FD35ABE00A}"/>
              </a:ext>
            </a:extLst>
          </p:cNvPr>
          <p:cNvSpPr/>
          <p:nvPr/>
        </p:nvSpPr>
        <p:spPr>
          <a:xfrm>
            <a:off x="554790" y="1353439"/>
            <a:ext cx="11063650" cy="2862322"/>
          </a:xfrm>
          <a:prstGeom prst="rect">
            <a:avLst/>
          </a:prstGeom>
          <a:noFill/>
        </p:spPr>
        <p:txBody>
          <a:bodyPr wrap="square" lIns="91440" tIns="45720" rIns="91440" bIns="45720">
            <a:spAutoFit/>
          </a:bodyPr>
          <a:lstStyle/>
          <a:p>
            <a:pPr algn="ctr"/>
            <a:r>
              <a:rPr lang="en-GB" sz="3600" dirty="0">
                <a:latin typeface="Rockwell" panose="02060603020205020403" pitchFamily="18" charset="0"/>
              </a:rPr>
              <a:t>Our Caveman Brain’s lack of impulse control was probably useful when it came to survival in the wild. </a:t>
            </a:r>
          </a:p>
          <a:p>
            <a:pPr algn="ctr"/>
            <a:endParaRPr lang="en-GB" sz="3600" dirty="0">
              <a:latin typeface="Rockwell" panose="02060603020205020403" pitchFamily="18" charset="0"/>
            </a:endParaRPr>
          </a:p>
          <a:p>
            <a:pPr algn="ctr"/>
            <a:r>
              <a:rPr lang="en-GB" sz="3600" dirty="0">
                <a:latin typeface="Rockwell" panose="02060603020205020403" pitchFamily="18" charset="0"/>
              </a:rPr>
              <a:t>We would act immediately on our hunger… </a:t>
            </a:r>
          </a:p>
          <a:p>
            <a:pPr algn="ctr"/>
            <a:r>
              <a:rPr lang="en-GB" sz="3600" dirty="0">
                <a:latin typeface="Rockwell" panose="02060603020205020403" pitchFamily="18" charset="0"/>
              </a:rPr>
              <a:t>and run away from sabre tooth tigers earlier.</a:t>
            </a:r>
          </a:p>
        </p:txBody>
      </p:sp>
      <p:grpSp>
        <p:nvGrpSpPr>
          <p:cNvPr id="324" name="Group 323" descr="Cave art of a caveman being chased by a sabre tooth tiger.">
            <a:extLst>
              <a:ext uri="{FF2B5EF4-FFF2-40B4-BE49-F238E27FC236}">
                <a16:creationId xmlns:a16="http://schemas.microsoft.com/office/drawing/2014/main" id="{AEB26ABA-EF02-50E5-0607-977EB4CF744C}"/>
              </a:ext>
            </a:extLst>
          </p:cNvPr>
          <p:cNvGrpSpPr/>
          <p:nvPr/>
        </p:nvGrpSpPr>
        <p:grpSpPr>
          <a:xfrm>
            <a:off x="-426770" y="2822733"/>
            <a:ext cx="4390392" cy="5334795"/>
            <a:chOff x="-216240" y="2746680"/>
            <a:chExt cx="4390392" cy="5334795"/>
          </a:xfrm>
        </p:grpSpPr>
        <p:pic>
          <p:nvPicPr>
            <p:cNvPr id="313" name="Picture 312" descr="A black background with a black square&#10;&#10;AI-generated content may be incorrect.">
              <a:extLst>
                <a:ext uri="{FF2B5EF4-FFF2-40B4-BE49-F238E27FC236}">
                  <a16:creationId xmlns:a16="http://schemas.microsoft.com/office/drawing/2014/main" id="{17824E6F-DD32-C7F8-FC9B-9B5C6E24DF74}"/>
                </a:ext>
              </a:extLst>
            </p:cNvPr>
            <p:cNvPicPr>
              <a:picLocks noChangeAspect="1"/>
            </p:cNvPicPr>
            <p:nvPr/>
          </p:nvPicPr>
          <p:blipFill>
            <a:blip r:embed="rId3">
              <a:duotone>
                <a:prstClr val="black"/>
                <a:srgbClr val="FF0000">
                  <a:tint val="45000"/>
                  <a:satMod val="400000"/>
                </a:srgbClr>
              </a:duotone>
              <a:alphaModFix amt="50000"/>
              <a:extLst>
                <a:ext uri="{BEBA8EAE-BF5A-486C-A8C5-ECC9F3942E4B}">
                  <a14:imgProps xmlns:a14="http://schemas.microsoft.com/office/drawing/2010/main">
                    <a14:imgLayer r:embed="rId4">
                      <a14:imgEffect>
                        <a14:artisticPencilGrayscale/>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85870" y="3734028"/>
              <a:ext cx="3422106" cy="3053571"/>
            </a:xfrm>
            <a:prstGeom prst="rect">
              <a:avLst/>
            </a:prstGeom>
            <a:effectLst>
              <a:glow rad="127000">
                <a:srgbClr val="C00000">
                  <a:alpha val="20000"/>
                </a:srgbClr>
              </a:glow>
            </a:effectLst>
          </p:spPr>
        </p:pic>
        <p:sp>
          <p:nvSpPr>
            <p:cNvPr id="314" name="Oval 313">
              <a:extLst>
                <a:ext uri="{FF2B5EF4-FFF2-40B4-BE49-F238E27FC236}">
                  <a16:creationId xmlns:a16="http://schemas.microsoft.com/office/drawing/2014/main" id="{488B12FE-387C-63C6-A6CA-9E83000DB81A}"/>
                </a:ext>
              </a:extLst>
            </p:cNvPr>
            <p:cNvSpPr/>
            <p:nvPr/>
          </p:nvSpPr>
          <p:spPr>
            <a:xfrm rot="2671613">
              <a:off x="-216240" y="3100208"/>
              <a:ext cx="2045974" cy="3683823"/>
            </a:xfrm>
            <a:prstGeom prst="ellipse">
              <a:avLst/>
            </a:prstGeom>
            <a:solidFill>
              <a:srgbClr val="FFC000">
                <a:alpha val="15000"/>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5" name="Oval 314">
              <a:extLst>
                <a:ext uri="{FF2B5EF4-FFF2-40B4-BE49-F238E27FC236}">
                  <a16:creationId xmlns:a16="http://schemas.microsoft.com/office/drawing/2014/main" id="{0F866A34-FB3D-E0F5-B571-295C8809E5F4}"/>
                </a:ext>
              </a:extLst>
            </p:cNvPr>
            <p:cNvSpPr/>
            <p:nvPr/>
          </p:nvSpPr>
          <p:spPr>
            <a:xfrm rot="2671613">
              <a:off x="1326452" y="2746680"/>
              <a:ext cx="2045974" cy="3683823"/>
            </a:xfrm>
            <a:prstGeom prst="ellipse">
              <a:avLst/>
            </a:prstGeom>
            <a:solidFill>
              <a:srgbClr val="FFC000">
                <a:alpha val="15000"/>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6" name="Oval 315">
              <a:extLst>
                <a:ext uri="{FF2B5EF4-FFF2-40B4-BE49-F238E27FC236}">
                  <a16:creationId xmlns:a16="http://schemas.microsoft.com/office/drawing/2014/main" id="{D75F07DC-7C1B-4C69-CD32-1DE62B886191}"/>
                </a:ext>
              </a:extLst>
            </p:cNvPr>
            <p:cNvSpPr/>
            <p:nvPr/>
          </p:nvSpPr>
          <p:spPr>
            <a:xfrm rot="2671613">
              <a:off x="-82974" y="4397652"/>
              <a:ext cx="2045974" cy="3683823"/>
            </a:xfrm>
            <a:prstGeom prst="ellipse">
              <a:avLst/>
            </a:prstGeom>
            <a:solidFill>
              <a:srgbClr val="FFC000">
                <a:alpha val="15000"/>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7" name="Oval 316">
              <a:extLst>
                <a:ext uri="{FF2B5EF4-FFF2-40B4-BE49-F238E27FC236}">
                  <a16:creationId xmlns:a16="http://schemas.microsoft.com/office/drawing/2014/main" id="{EA7AB70F-9299-79D5-E6A8-F52D8074889B}"/>
                </a:ext>
              </a:extLst>
            </p:cNvPr>
            <p:cNvSpPr/>
            <p:nvPr/>
          </p:nvSpPr>
          <p:spPr>
            <a:xfrm rot="2671613">
              <a:off x="1452467" y="3802876"/>
              <a:ext cx="2045974" cy="3683823"/>
            </a:xfrm>
            <a:prstGeom prst="ellipse">
              <a:avLst/>
            </a:prstGeom>
            <a:solidFill>
              <a:srgbClr val="FFC000">
                <a:alpha val="15000"/>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8" name="Oval 317">
              <a:extLst>
                <a:ext uri="{FF2B5EF4-FFF2-40B4-BE49-F238E27FC236}">
                  <a16:creationId xmlns:a16="http://schemas.microsoft.com/office/drawing/2014/main" id="{A050662F-4929-329B-D313-2725FB172CC4}"/>
                </a:ext>
              </a:extLst>
            </p:cNvPr>
            <p:cNvSpPr/>
            <p:nvPr/>
          </p:nvSpPr>
          <p:spPr>
            <a:xfrm rot="20434530">
              <a:off x="2128178" y="3024295"/>
              <a:ext cx="2045974" cy="3683823"/>
            </a:xfrm>
            <a:prstGeom prst="ellipse">
              <a:avLst/>
            </a:prstGeom>
            <a:solidFill>
              <a:srgbClr val="C00000">
                <a:alpha val="15000"/>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46" name="Picture 345" descr="Cave art of a caveman being chased by a sabre tooth tiger.">
            <a:extLst>
              <a:ext uri="{FF2B5EF4-FFF2-40B4-BE49-F238E27FC236}">
                <a16:creationId xmlns:a16="http://schemas.microsoft.com/office/drawing/2014/main" id="{7EAC99D5-E4A8-A5C3-BC6A-657FA4ECF893}"/>
              </a:ext>
            </a:extLst>
          </p:cNvPr>
          <p:cNvPicPr>
            <a:picLocks noChangeAspect="1"/>
          </p:cNvPicPr>
          <p:nvPr/>
        </p:nvPicPr>
        <p:blipFill>
          <a:blip r:embed="rId5">
            <a:duotone>
              <a:prstClr val="black"/>
              <a:srgbClr val="FF0000">
                <a:tint val="45000"/>
                <a:satMod val="400000"/>
              </a:srgbClr>
            </a:duotone>
            <a:alphaModFix amt="35000"/>
            <a:extLst>
              <a:ext uri="{BEBA8EAE-BF5A-486C-A8C5-ECC9F3942E4B}">
                <a14:imgProps xmlns:a14="http://schemas.microsoft.com/office/drawing/2010/main">
                  <a14:imgLayer r:embed="rId6">
                    <a14:imgEffect>
                      <a14:artisticPencilGrayscale/>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7153989" y="3397101"/>
            <a:ext cx="4283867" cy="3460899"/>
          </a:xfrm>
          <a:prstGeom prst="rect">
            <a:avLst/>
          </a:prstGeom>
          <a:effectLst>
            <a:glow rad="76200">
              <a:srgbClr val="C00000">
                <a:alpha val="5000"/>
              </a:srgbClr>
            </a:glow>
          </a:effectLst>
        </p:spPr>
      </p:pic>
    </p:spTree>
    <p:extLst>
      <p:ext uri="{BB962C8B-B14F-4D97-AF65-F5344CB8AC3E}">
        <p14:creationId xmlns:p14="http://schemas.microsoft.com/office/powerpoint/2010/main" val="1820951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97B17-E7BD-79BE-B7E6-472F79E21869}"/>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522F001C-6866-6DFC-1804-333A47DC6040}"/>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A4B4DEBC-7091-3950-332A-D4CF8E6DC721}"/>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49843C99-82DE-EF4B-7F08-5B7DD34A1CAD}"/>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DE95EA60-6D78-CC4E-5322-3B3A3EE547DC}"/>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831A587D-CFCC-B76D-B75E-AC5E7F0843FB}"/>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7D9A8B70-150E-A3FA-25FF-0BC6C5F36E8C}"/>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0B3DF943-2774-A51A-A661-B1417348F163}"/>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3E8FECE7-40F9-5C1C-6AD1-54D9878DF2EB}"/>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B44C7FDF-BF3B-0666-52B5-044724EBB02D}"/>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73C5EE35-4842-8997-3D0B-0FFE16EE40BE}"/>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7EF03E27-428D-EA96-5A73-B1CB4A0863C6}"/>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C84852E4-DD6D-D08B-4A37-280FB5D3844A}"/>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1098B0D0-CF7B-FFCB-500E-0564ABE2B22E}"/>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AE0626C9-A3E5-A0A7-41E0-C0CB0F1871C1}"/>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27D0A92-8611-5793-3E53-5964CDC534A2}"/>
              </a:ext>
            </a:extLst>
          </p:cNvPr>
          <p:cNvSpPr/>
          <p:nvPr/>
        </p:nvSpPr>
        <p:spPr>
          <a:xfrm>
            <a:off x="914305" y="1688000"/>
            <a:ext cx="10344620" cy="1323439"/>
          </a:xfrm>
          <a:prstGeom prst="rect">
            <a:avLst/>
          </a:prstGeom>
          <a:noFill/>
        </p:spPr>
        <p:txBody>
          <a:bodyPr wrap="square" lIns="91440" tIns="45720" rIns="91440" bIns="45720">
            <a:spAutoFit/>
          </a:bodyPr>
          <a:lstStyle/>
          <a:p>
            <a:pPr algn="ctr"/>
            <a:r>
              <a:rPr lang="en-GB" sz="4000" dirty="0">
                <a:latin typeface="Rockwell" panose="02060603020205020403" pitchFamily="18" charset="0"/>
              </a:rPr>
              <a:t>Today, however, our Caveman Brain can lead us to make poor, impulsive decisions.</a:t>
            </a:r>
          </a:p>
        </p:txBody>
      </p:sp>
      <p:sp>
        <p:nvSpPr>
          <p:cNvPr id="3" name="Rectangle 2">
            <a:extLst>
              <a:ext uri="{FF2B5EF4-FFF2-40B4-BE49-F238E27FC236}">
                <a16:creationId xmlns:a16="http://schemas.microsoft.com/office/drawing/2014/main" id="{416615D8-1865-7B41-2EA3-0AF37D04F80A}"/>
              </a:ext>
            </a:extLst>
          </p:cNvPr>
          <p:cNvSpPr/>
          <p:nvPr/>
        </p:nvSpPr>
        <p:spPr>
          <a:xfrm>
            <a:off x="504445" y="3439902"/>
            <a:ext cx="11164340" cy="1938992"/>
          </a:xfrm>
          <a:prstGeom prst="rect">
            <a:avLst/>
          </a:prstGeom>
          <a:noFill/>
        </p:spPr>
        <p:txBody>
          <a:bodyPr wrap="square" lIns="91440" tIns="45720" rIns="91440" bIns="45720">
            <a:spAutoFit/>
          </a:bodyPr>
          <a:lstStyle/>
          <a:p>
            <a:pPr algn="ctr"/>
            <a:r>
              <a:rPr lang="en-GB" sz="4000" dirty="0">
                <a:latin typeface="Rockwell" panose="02060603020205020403" pitchFamily="18" charset="0"/>
              </a:rPr>
              <a:t>Can you think of any impulsive decisions, that could endanger us when on the road? Have you made any impulsive mistakes on the road?</a:t>
            </a:r>
          </a:p>
        </p:txBody>
      </p:sp>
    </p:spTree>
    <p:extLst>
      <p:ext uri="{BB962C8B-B14F-4D97-AF65-F5344CB8AC3E}">
        <p14:creationId xmlns:p14="http://schemas.microsoft.com/office/powerpoint/2010/main" val="3385907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592E4-7AEF-75AD-E44A-10922636EFE5}"/>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38D05E41-B07C-DFA2-CE61-5E5271654D01}"/>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55C845B5-0B31-7641-D177-FBB604B5B437}"/>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FAA8DB18-0AD5-AA9C-9EBC-57E143B6F484}"/>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9EA3CAE1-CC68-1A6B-F53A-3426D17370B3}"/>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8FD5BB1A-C186-3D08-7959-C6631EE3F5E4}"/>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45F33B10-3D0D-11D5-79D5-E064E0D1D93C}"/>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AD6416B1-E303-9DBC-1331-8E0F7D0A3692}"/>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EC42635D-6E76-474A-D92C-D04C116CFFE2}"/>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F00F2C33-AEA3-8026-61F6-5A1CC69E3974}"/>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41BA8423-E145-C733-9A13-4EB783312A80}"/>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F7464A9F-6FB3-0118-05C5-0C83C3A5A936}"/>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CCE0D900-6A6C-6F9E-5FC5-0B148930E0AD}"/>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E7A57B24-37A5-D7BC-739B-FF974010769F}"/>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2CF7A87F-99D0-6AB9-097B-11A160082DF1}"/>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5B708D2E-1800-61CD-E0A4-8F812C208616}"/>
              </a:ext>
            </a:extLst>
          </p:cNvPr>
          <p:cNvSpPr/>
          <p:nvPr/>
        </p:nvSpPr>
        <p:spPr>
          <a:xfrm>
            <a:off x="734926" y="1129815"/>
            <a:ext cx="10722147" cy="1938992"/>
          </a:xfrm>
          <a:prstGeom prst="rect">
            <a:avLst/>
          </a:prstGeom>
          <a:noFill/>
        </p:spPr>
        <p:txBody>
          <a:bodyPr wrap="square" lIns="91440" tIns="45720" rIns="91440" bIns="45720">
            <a:spAutoFit/>
          </a:bodyPr>
          <a:lstStyle/>
          <a:p>
            <a:pPr algn="ctr"/>
            <a:r>
              <a:rPr lang="en-GB" sz="4000" dirty="0">
                <a:latin typeface="Rockwell" panose="02060603020205020403" pitchFamily="18" charset="0"/>
              </a:rPr>
              <a:t>It’s okay to have a slower reaction time, or get distracted easily, or even make impulsive decisions – our brains aren’t perfect.</a:t>
            </a:r>
          </a:p>
        </p:txBody>
      </p:sp>
      <p:sp>
        <p:nvSpPr>
          <p:cNvPr id="3" name="Rectangle 2">
            <a:extLst>
              <a:ext uri="{FF2B5EF4-FFF2-40B4-BE49-F238E27FC236}">
                <a16:creationId xmlns:a16="http://schemas.microsoft.com/office/drawing/2014/main" id="{1749128B-7C6C-6D0D-25CC-CFB284EB5AA8}"/>
              </a:ext>
            </a:extLst>
          </p:cNvPr>
          <p:cNvSpPr/>
          <p:nvPr/>
        </p:nvSpPr>
        <p:spPr>
          <a:xfrm>
            <a:off x="513830" y="3789194"/>
            <a:ext cx="11164340" cy="1323439"/>
          </a:xfrm>
          <a:prstGeom prst="rect">
            <a:avLst/>
          </a:prstGeom>
          <a:noFill/>
        </p:spPr>
        <p:txBody>
          <a:bodyPr wrap="square" lIns="91440" tIns="45720" rIns="91440" bIns="45720">
            <a:spAutoFit/>
          </a:bodyPr>
          <a:lstStyle/>
          <a:p>
            <a:pPr algn="ctr"/>
            <a:r>
              <a:rPr lang="en-GB" sz="4000" dirty="0">
                <a:latin typeface="Rockwell" panose="02060603020205020403" pitchFamily="18" charset="0"/>
              </a:rPr>
              <a:t>There are ways, however, to train a brain to act smarter when we’re travelling independently.</a:t>
            </a:r>
          </a:p>
        </p:txBody>
      </p:sp>
    </p:spTree>
    <p:extLst>
      <p:ext uri="{BB962C8B-B14F-4D97-AF65-F5344CB8AC3E}">
        <p14:creationId xmlns:p14="http://schemas.microsoft.com/office/powerpoint/2010/main" val="2274358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979C2-ABD1-1CFF-835B-4A50B95C33E9}"/>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F8ACB4D3-D5C3-CFDC-5B31-090FE313110C}"/>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3FBCB270-89CB-DD0F-5EF3-637FD87034CE}"/>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FAD3B7BE-2F26-F08B-0F0F-0BD2AE1BF3BB}"/>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3DF10B14-6A73-0300-266F-3B3714C1D819}"/>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22B69D60-387E-1BAA-763E-47767FD23D84}"/>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1F5FF25C-3BB3-5D0E-AF1F-5086D28901E0}"/>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68A2CF4E-266D-9FC4-5D1C-F3C98FC48587}"/>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B3E3BE74-81FE-1833-0ADB-2EDCA6ACB729}"/>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568C3AED-BEC3-E604-3BA0-0E93BFCDA9B7}"/>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F4C4106A-0110-E579-87E9-98DA5356E259}"/>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14BDFD6F-57EB-4883-C58E-B057554CADA1}"/>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089C22B0-98AC-8813-62BC-62E7F1B2DCCF}"/>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2ADCA401-CA85-9CD8-2FD4-56AE47C1D4AF}"/>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6C94C512-69D3-67F3-1621-F0F8A5C32032}"/>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12B0F54-4478-DBE5-0ECA-9AD928F7545C}"/>
              </a:ext>
            </a:extLst>
          </p:cNvPr>
          <p:cNvSpPr/>
          <p:nvPr/>
        </p:nvSpPr>
        <p:spPr>
          <a:xfrm>
            <a:off x="264235" y="498534"/>
            <a:ext cx="3331361"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Mindfulness</a:t>
            </a:r>
          </a:p>
        </p:txBody>
      </p:sp>
      <p:sp>
        <p:nvSpPr>
          <p:cNvPr id="3" name="Content Placeholder 2">
            <a:extLst>
              <a:ext uri="{FF2B5EF4-FFF2-40B4-BE49-F238E27FC236}">
                <a16:creationId xmlns:a16="http://schemas.microsoft.com/office/drawing/2014/main" id="{A47B6562-AC1C-BB04-AE2F-C991C19D09EF}"/>
              </a:ext>
            </a:extLst>
          </p:cNvPr>
          <p:cNvSpPr txBox="1">
            <a:spLocks/>
          </p:cNvSpPr>
          <p:nvPr/>
        </p:nvSpPr>
        <p:spPr>
          <a:xfrm>
            <a:off x="419519" y="1836642"/>
            <a:ext cx="86421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300" dirty="0">
                <a:latin typeface="Rockwell Light" panose="02040303020102020203" pitchFamily="18" charset="0"/>
              </a:rPr>
              <a:t>Mindfulness is allowing your brain to be aware of your surroundings – this improves its information processing abilities.</a:t>
            </a:r>
          </a:p>
          <a:p>
            <a:endParaRPr lang="en-GB" sz="3300" dirty="0">
              <a:latin typeface="Rockwell Light" panose="02040303020102020203" pitchFamily="18" charset="0"/>
            </a:endParaRPr>
          </a:p>
          <a:p>
            <a:r>
              <a:rPr lang="en-GB" sz="3300" dirty="0">
                <a:latin typeface="Rockwell Light" panose="02040303020102020203" pitchFamily="18" charset="0"/>
              </a:rPr>
              <a:t>By practicing mindfulness on a daily basis, we can train our brain to help keep us safe.</a:t>
            </a:r>
          </a:p>
          <a:p>
            <a:pPr marL="0" indent="0">
              <a:buFont typeface="Arial" panose="020B0604020202020204" pitchFamily="34" charset="0"/>
              <a:buNone/>
            </a:pPr>
            <a:endParaRPr lang="en-GB" dirty="0">
              <a:latin typeface="Rockwell Light" panose="020F0502020204030204" pitchFamily="18" charset="0"/>
            </a:endParaRPr>
          </a:p>
        </p:txBody>
      </p:sp>
    </p:spTree>
    <p:extLst>
      <p:ext uri="{BB962C8B-B14F-4D97-AF65-F5344CB8AC3E}">
        <p14:creationId xmlns:p14="http://schemas.microsoft.com/office/powerpoint/2010/main" val="3086183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3E8E-592C-DC62-AF9E-F439691D74BC}"/>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72F5D6B1-7D7B-D3C0-1E83-494DFBFB23DF}"/>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3B741A88-7C74-B171-0DBF-916D6E303031}"/>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427AA071-FC6A-A892-1F74-051224D041C7}"/>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1D99A2DD-A40E-0452-CBBA-664EAF35810E}"/>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0196143D-918E-0780-1C39-6809AC295C9C}"/>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1FF170FB-6FA2-83B0-C1FD-2191314A8E45}"/>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DA58B6F4-79C4-8908-9E08-2C69693CB4D9}"/>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7DFB7284-9301-3E21-F199-9E1D24AF42B9}"/>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2FC87062-E1DD-EAD3-57FA-2B21F7295FE4}"/>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9902F1B8-51FA-AAC1-0B0D-0BF73317752A}"/>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62D5A46B-982C-24FC-4930-04D9A9D12EA4}"/>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9232ACC6-F85B-1404-8038-4F404ED2DD1B}"/>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91D5F069-DA08-2973-7D05-BE50927854D1}"/>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222BD3ED-527B-FF12-11A4-2DAE1067281B}"/>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70B1ACC-0EC9-4604-8676-F6F405BAC0F8}"/>
              </a:ext>
            </a:extLst>
          </p:cNvPr>
          <p:cNvSpPr/>
          <p:nvPr/>
        </p:nvSpPr>
        <p:spPr>
          <a:xfrm>
            <a:off x="307056" y="458379"/>
            <a:ext cx="5456430"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Rockwell" panose="02060603020205020403" pitchFamily="18" charset="0"/>
              </a:rPr>
              <a:t>Learning Objectives</a:t>
            </a:r>
            <a:endPar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sp>
        <p:nvSpPr>
          <p:cNvPr id="4" name="TextBox 3">
            <a:extLst>
              <a:ext uri="{FF2B5EF4-FFF2-40B4-BE49-F238E27FC236}">
                <a16:creationId xmlns:a16="http://schemas.microsoft.com/office/drawing/2014/main" id="{141861B3-EC78-9C27-412D-9B5AA547DB18}"/>
              </a:ext>
            </a:extLst>
          </p:cNvPr>
          <p:cNvSpPr txBox="1"/>
          <p:nvPr/>
        </p:nvSpPr>
        <p:spPr>
          <a:xfrm>
            <a:off x="307056" y="1414003"/>
            <a:ext cx="10252087" cy="4339650"/>
          </a:xfrm>
          <a:prstGeom prst="rect">
            <a:avLst/>
          </a:prstGeom>
          <a:noFill/>
        </p:spPr>
        <p:txBody>
          <a:bodyPr wrap="square">
            <a:spAutoFit/>
          </a:bodyPr>
          <a:lstStyle/>
          <a:p>
            <a:pPr marL="0" indent="0">
              <a:buNone/>
            </a:pPr>
            <a:r>
              <a:rPr lang="en-GB" sz="2400" dirty="0"/>
              <a:t>By the end of our lesson:</a:t>
            </a:r>
          </a:p>
          <a:p>
            <a:pPr marL="0" indent="0">
              <a:buNone/>
            </a:pPr>
            <a:endParaRPr lang="en-GB" sz="1200" dirty="0"/>
          </a:p>
          <a:p>
            <a:pPr marL="342900" indent="-342900">
              <a:buFont typeface="Arial" panose="020B0604020202020204" pitchFamily="34" charset="0"/>
              <a:buChar char="•"/>
            </a:pPr>
            <a:r>
              <a:rPr lang="en-GB" sz="2400" dirty="0"/>
              <a:t>I will understand, and be able to recall our brains’ limitations, and the risks these pose when travelling independently. These include:</a:t>
            </a:r>
          </a:p>
          <a:p>
            <a:pPr lvl="2"/>
            <a:r>
              <a:rPr lang="en-GB" dirty="0"/>
              <a:t>Our reaction times</a:t>
            </a:r>
          </a:p>
          <a:p>
            <a:pPr lvl="2"/>
            <a:r>
              <a:rPr lang="en-GB" dirty="0"/>
              <a:t>Our weakness to distractions</a:t>
            </a:r>
          </a:p>
          <a:p>
            <a:pPr lvl="2"/>
            <a:r>
              <a:rPr lang="en-GB" dirty="0"/>
              <a:t>Our impulsivity</a:t>
            </a:r>
          </a:p>
          <a:p>
            <a:pPr lvl="2"/>
            <a:endParaRPr lang="en-GB" dirty="0"/>
          </a:p>
          <a:p>
            <a:pPr marL="342900" indent="-342900">
              <a:buFont typeface="Arial" panose="020B0604020202020204" pitchFamily="34" charset="0"/>
              <a:buChar char="•"/>
            </a:pPr>
            <a:r>
              <a:rPr lang="en-GB" sz="2400" dirty="0"/>
              <a:t>I understand, and will be able to practice strategies that help to strengthen our brains’ ability to process information, when travelling independently.</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I will be able to demonstrate awareness of my surroundings when travelling independently.</a:t>
            </a:r>
          </a:p>
        </p:txBody>
      </p:sp>
    </p:spTree>
    <p:extLst>
      <p:ext uri="{BB962C8B-B14F-4D97-AF65-F5344CB8AC3E}">
        <p14:creationId xmlns:p14="http://schemas.microsoft.com/office/powerpoint/2010/main" val="1667221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16BB-7A47-8E31-1F22-81016AD796E5}"/>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DB73991D-ABD4-C342-8B88-A5566A220ED2}"/>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F5DD431F-B2D7-A580-AA0F-45CD3D243970}"/>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CA0FA274-B47E-9923-C951-436D6D844186}"/>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62C3C94C-D548-77D4-C656-0FFFC1EFB45B}"/>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D045456C-DE20-B568-48BD-0D572A6490EB}"/>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6986B2AB-11F3-FAD4-FBF5-89952E06D497}"/>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AF93DC96-B837-1ECE-8805-D5F0AC41A278}"/>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F4C60291-7C32-1ECE-1385-F2DA95A4BDDA}"/>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DFB601E0-F0DC-AA7C-FCF3-2E7DF7BA3246}"/>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C8349D03-F484-9C3B-C92D-592B48053B24}"/>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8D24FEF5-756C-E55C-344E-58A5AD693E28}"/>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6099422B-5915-B4B5-2F2B-3FF03148DDC0}"/>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99299E95-3500-9C5B-DAC5-9F9BDDBCED45}"/>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9A46FF03-C81B-A6D9-1403-41968C38EDCF}"/>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328BBE01-356E-22B9-BB75-2C64A8204C6E}"/>
              </a:ext>
            </a:extLst>
          </p:cNvPr>
          <p:cNvSpPr/>
          <p:nvPr/>
        </p:nvSpPr>
        <p:spPr>
          <a:xfrm>
            <a:off x="662097" y="284480"/>
            <a:ext cx="10656152" cy="6326344"/>
          </a:xfrm>
          <a:custGeom>
            <a:avLst/>
            <a:gdLst>
              <a:gd name="connsiteX0" fmla="*/ 73891 w 11185428"/>
              <a:gd name="connsiteY0" fmla="*/ 129318 h 6493173"/>
              <a:gd name="connsiteX1" fmla="*/ 73891 w 11185428"/>
              <a:gd name="connsiteY1" fmla="*/ 129318 h 6493173"/>
              <a:gd name="connsiteX2" fmla="*/ 203200 w 11185428"/>
              <a:gd name="connsiteY2" fmla="*/ 166264 h 6493173"/>
              <a:gd name="connsiteX3" fmla="*/ 258618 w 11185428"/>
              <a:gd name="connsiteY3" fmla="*/ 193973 h 6493173"/>
              <a:gd name="connsiteX4" fmla="*/ 674254 w 11185428"/>
              <a:gd name="connsiteY4" fmla="*/ 166264 h 6493173"/>
              <a:gd name="connsiteX5" fmla="*/ 738909 w 11185428"/>
              <a:gd name="connsiteY5" fmla="*/ 129318 h 6493173"/>
              <a:gd name="connsiteX6" fmla="*/ 1209963 w 11185428"/>
              <a:gd name="connsiteY6" fmla="*/ 147791 h 6493173"/>
              <a:gd name="connsiteX7" fmla="*/ 1274618 w 11185428"/>
              <a:gd name="connsiteY7" fmla="*/ 157027 h 6493173"/>
              <a:gd name="connsiteX8" fmla="*/ 1385454 w 11185428"/>
              <a:gd name="connsiteY8" fmla="*/ 166264 h 6493173"/>
              <a:gd name="connsiteX9" fmla="*/ 1717963 w 11185428"/>
              <a:gd name="connsiteY9" fmla="*/ 138555 h 6493173"/>
              <a:gd name="connsiteX10" fmla="*/ 1874982 w 11185428"/>
              <a:gd name="connsiteY10" fmla="*/ 101609 h 6493173"/>
              <a:gd name="connsiteX11" fmla="*/ 1930400 w 11185428"/>
              <a:gd name="connsiteY11" fmla="*/ 83136 h 6493173"/>
              <a:gd name="connsiteX12" fmla="*/ 2013527 w 11185428"/>
              <a:gd name="connsiteY12" fmla="*/ 64664 h 6493173"/>
              <a:gd name="connsiteX13" fmla="*/ 2262909 w 11185428"/>
              <a:gd name="connsiteY13" fmla="*/ 73900 h 6493173"/>
              <a:gd name="connsiteX14" fmla="*/ 2373745 w 11185428"/>
              <a:gd name="connsiteY14" fmla="*/ 83136 h 6493173"/>
              <a:gd name="connsiteX15" fmla="*/ 2410691 w 11185428"/>
              <a:gd name="connsiteY15" fmla="*/ 92373 h 6493173"/>
              <a:gd name="connsiteX16" fmla="*/ 2540000 w 11185428"/>
              <a:gd name="connsiteY16" fmla="*/ 101609 h 6493173"/>
              <a:gd name="connsiteX17" fmla="*/ 3278909 w 11185428"/>
              <a:gd name="connsiteY17" fmla="*/ 73900 h 6493173"/>
              <a:gd name="connsiteX18" fmla="*/ 3408218 w 11185428"/>
              <a:gd name="connsiteY18" fmla="*/ 55427 h 6493173"/>
              <a:gd name="connsiteX19" fmla="*/ 3546763 w 11185428"/>
              <a:gd name="connsiteY19" fmla="*/ 64664 h 6493173"/>
              <a:gd name="connsiteX20" fmla="*/ 3629891 w 11185428"/>
              <a:gd name="connsiteY20" fmla="*/ 83136 h 6493173"/>
              <a:gd name="connsiteX21" fmla="*/ 3722254 w 11185428"/>
              <a:gd name="connsiteY21" fmla="*/ 92373 h 6493173"/>
              <a:gd name="connsiteX22" fmla="*/ 3833091 w 11185428"/>
              <a:gd name="connsiteY22" fmla="*/ 110845 h 6493173"/>
              <a:gd name="connsiteX23" fmla="*/ 3888509 w 11185428"/>
              <a:gd name="connsiteY23" fmla="*/ 120082 h 6493173"/>
              <a:gd name="connsiteX24" fmla="*/ 4729018 w 11185428"/>
              <a:gd name="connsiteY24" fmla="*/ 138555 h 6493173"/>
              <a:gd name="connsiteX25" fmla="*/ 5043054 w 11185428"/>
              <a:gd name="connsiteY25" fmla="*/ 147791 h 6493173"/>
              <a:gd name="connsiteX26" fmla="*/ 5227782 w 11185428"/>
              <a:gd name="connsiteY26" fmla="*/ 101609 h 6493173"/>
              <a:gd name="connsiteX27" fmla="*/ 5273963 w 11185428"/>
              <a:gd name="connsiteY27" fmla="*/ 64664 h 6493173"/>
              <a:gd name="connsiteX28" fmla="*/ 5301672 w 11185428"/>
              <a:gd name="connsiteY28" fmla="*/ 55427 h 6493173"/>
              <a:gd name="connsiteX29" fmla="*/ 5689600 w 11185428"/>
              <a:gd name="connsiteY29" fmla="*/ 73900 h 6493173"/>
              <a:gd name="connsiteX30" fmla="*/ 5883563 w 11185428"/>
              <a:gd name="connsiteY30" fmla="*/ 110845 h 6493173"/>
              <a:gd name="connsiteX31" fmla="*/ 5920509 w 11185428"/>
              <a:gd name="connsiteY31" fmla="*/ 129318 h 6493173"/>
              <a:gd name="connsiteX32" fmla="*/ 6096000 w 11185428"/>
              <a:gd name="connsiteY32" fmla="*/ 138555 h 6493173"/>
              <a:gd name="connsiteX33" fmla="*/ 6862618 w 11185428"/>
              <a:gd name="connsiteY33" fmla="*/ 120082 h 6493173"/>
              <a:gd name="connsiteX34" fmla="*/ 7019636 w 11185428"/>
              <a:gd name="connsiteY34" fmla="*/ 92373 h 6493173"/>
              <a:gd name="connsiteX35" fmla="*/ 7250545 w 11185428"/>
              <a:gd name="connsiteY35" fmla="*/ 64664 h 6493173"/>
              <a:gd name="connsiteX36" fmla="*/ 7305963 w 11185428"/>
              <a:gd name="connsiteY36" fmla="*/ 46191 h 6493173"/>
              <a:gd name="connsiteX37" fmla="*/ 7749309 w 11185428"/>
              <a:gd name="connsiteY37" fmla="*/ 73900 h 6493173"/>
              <a:gd name="connsiteX38" fmla="*/ 7832436 w 11185428"/>
              <a:gd name="connsiteY38" fmla="*/ 101609 h 6493173"/>
              <a:gd name="connsiteX39" fmla="*/ 7897091 w 11185428"/>
              <a:gd name="connsiteY39" fmla="*/ 120082 h 6493173"/>
              <a:gd name="connsiteX40" fmla="*/ 8405091 w 11185428"/>
              <a:gd name="connsiteY40" fmla="*/ 110845 h 6493173"/>
              <a:gd name="connsiteX41" fmla="*/ 9402618 w 11185428"/>
              <a:gd name="connsiteY41" fmla="*/ 92373 h 6493173"/>
              <a:gd name="connsiteX42" fmla="*/ 9467272 w 11185428"/>
              <a:gd name="connsiteY42" fmla="*/ 73900 h 6493173"/>
              <a:gd name="connsiteX43" fmla="*/ 9531927 w 11185428"/>
              <a:gd name="connsiteY43" fmla="*/ 64664 h 6493173"/>
              <a:gd name="connsiteX44" fmla="*/ 9587345 w 11185428"/>
              <a:gd name="connsiteY44" fmla="*/ 46191 h 6493173"/>
              <a:gd name="connsiteX45" fmla="*/ 9633527 w 11185428"/>
              <a:gd name="connsiteY45" fmla="*/ 9245 h 6493173"/>
              <a:gd name="connsiteX46" fmla="*/ 9919854 w 11185428"/>
              <a:gd name="connsiteY46" fmla="*/ 27718 h 6493173"/>
              <a:gd name="connsiteX47" fmla="*/ 10012218 w 11185428"/>
              <a:gd name="connsiteY47" fmla="*/ 46191 h 6493173"/>
              <a:gd name="connsiteX48" fmla="*/ 10141527 w 11185428"/>
              <a:gd name="connsiteY48" fmla="*/ 92373 h 6493173"/>
              <a:gd name="connsiteX49" fmla="*/ 10178472 w 11185428"/>
              <a:gd name="connsiteY49" fmla="*/ 101609 h 6493173"/>
              <a:gd name="connsiteX50" fmla="*/ 10215418 w 11185428"/>
              <a:gd name="connsiteY50" fmla="*/ 129318 h 6493173"/>
              <a:gd name="connsiteX51" fmla="*/ 10261600 w 11185428"/>
              <a:gd name="connsiteY51" fmla="*/ 147791 h 6493173"/>
              <a:gd name="connsiteX52" fmla="*/ 10372436 w 11185428"/>
              <a:gd name="connsiteY52" fmla="*/ 203209 h 6493173"/>
              <a:gd name="connsiteX53" fmla="*/ 10825018 w 11185428"/>
              <a:gd name="connsiteY53" fmla="*/ 240155 h 6493173"/>
              <a:gd name="connsiteX54" fmla="*/ 10871200 w 11185428"/>
              <a:gd name="connsiteY54" fmla="*/ 258627 h 6493173"/>
              <a:gd name="connsiteX55" fmla="*/ 10908145 w 11185428"/>
              <a:gd name="connsiteY55" fmla="*/ 267864 h 6493173"/>
              <a:gd name="connsiteX56" fmla="*/ 10982036 w 11185428"/>
              <a:gd name="connsiteY56" fmla="*/ 350991 h 6493173"/>
              <a:gd name="connsiteX57" fmla="*/ 11009745 w 11185428"/>
              <a:gd name="connsiteY57" fmla="*/ 424882 h 6493173"/>
              <a:gd name="connsiteX58" fmla="*/ 11055927 w 11185428"/>
              <a:gd name="connsiteY58" fmla="*/ 701973 h 6493173"/>
              <a:gd name="connsiteX59" fmla="*/ 11074400 w 11185428"/>
              <a:gd name="connsiteY59" fmla="*/ 729682 h 6493173"/>
              <a:gd name="connsiteX60" fmla="*/ 11120582 w 11185428"/>
              <a:gd name="connsiteY60" fmla="*/ 969827 h 6493173"/>
              <a:gd name="connsiteX61" fmla="*/ 11148291 w 11185428"/>
              <a:gd name="connsiteY61" fmla="*/ 1108373 h 6493173"/>
              <a:gd name="connsiteX62" fmla="*/ 11092872 w 11185428"/>
              <a:gd name="connsiteY62" fmla="*/ 1542482 h 6493173"/>
              <a:gd name="connsiteX63" fmla="*/ 11074400 w 11185428"/>
              <a:gd name="connsiteY63" fmla="*/ 1579427 h 6493173"/>
              <a:gd name="connsiteX64" fmla="*/ 11037454 w 11185428"/>
              <a:gd name="connsiteY64" fmla="*/ 1653318 h 6493173"/>
              <a:gd name="connsiteX65" fmla="*/ 11037454 w 11185428"/>
              <a:gd name="connsiteY65" fmla="*/ 1930409 h 6493173"/>
              <a:gd name="connsiteX66" fmla="*/ 11046691 w 11185428"/>
              <a:gd name="connsiteY66" fmla="*/ 1995064 h 6493173"/>
              <a:gd name="connsiteX67" fmla="*/ 11065163 w 11185428"/>
              <a:gd name="connsiteY67" fmla="*/ 2059718 h 6493173"/>
              <a:gd name="connsiteX68" fmla="*/ 11074400 w 11185428"/>
              <a:gd name="connsiteY68" fmla="*/ 2105900 h 6493173"/>
              <a:gd name="connsiteX69" fmla="*/ 11092872 w 11185428"/>
              <a:gd name="connsiteY69" fmla="*/ 2207500 h 6493173"/>
              <a:gd name="connsiteX70" fmla="*/ 11111345 w 11185428"/>
              <a:gd name="connsiteY70" fmla="*/ 2687791 h 6493173"/>
              <a:gd name="connsiteX71" fmla="*/ 11120582 w 11185428"/>
              <a:gd name="connsiteY71" fmla="*/ 2715500 h 6493173"/>
              <a:gd name="connsiteX72" fmla="*/ 11102109 w 11185428"/>
              <a:gd name="connsiteY72" fmla="*/ 2890991 h 6493173"/>
              <a:gd name="connsiteX73" fmla="*/ 11074400 w 11185428"/>
              <a:gd name="connsiteY73" fmla="*/ 2918700 h 6493173"/>
              <a:gd name="connsiteX74" fmla="*/ 11028218 w 11185428"/>
              <a:gd name="connsiteY74" fmla="*/ 3011064 h 6493173"/>
              <a:gd name="connsiteX75" fmla="*/ 11037454 w 11185428"/>
              <a:gd name="connsiteY75" fmla="*/ 3251209 h 6493173"/>
              <a:gd name="connsiteX76" fmla="*/ 11046691 w 11185428"/>
              <a:gd name="connsiteY76" fmla="*/ 3297391 h 6493173"/>
              <a:gd name="connsiteX77" fmla="*/ 11092872 w 11185428"/>
              <a:gd name="connsiteY77" fmla="*/ 3389755 h 6493173"/>
              <a:gd name="connsiteX78" fmla="*/ 11102109 w 11185428"/>
              <a:gd name="connsiteY78" fmla="*/ 3417464 h 6493173"/>
              <a:gd name="connsiteX79" fmla="*/ 11120582 w 11185428"/>
              <a:gd name="connsiteY79" fmla="*/ 4276445 h 6493173"/>
              <a:gd name="connsiteX80" fmla="*/ 11092872 w 11185428"/>
              <a:gd name="connsiteY80" fmla="*/ 4396518 h 6493173"/>
              <a:gd name="connsiteX81" fmla="*/ 11102109 w 11185428"/>
              <a:gd name="connsiteY81" fmla="*/ 4608955 h 6493173"/>
              <a:gd name="connsiteX82" fmla="*/ 11129818 w 11185428"/>
              <a:gd name="connsiteY82" fmla="*/ 4765973 h 6493173"/>
              <a:gd name="connsiteX83" fmla="*/ 11148291 w 11185428"/>
              <a:gd name="connsiteY83" fmla="*/ 4802918 h 6493173"/>
              <a:gd name="connsiteX84" fmla="*/ 11157527 w 11185428"/>
              <a:gd name="connsiteY84" fmla="*/ 5449464 h 6493173"/>
              <a:gd name="connsiteX85" fmla="*/ 11176000 w 11185428"/>
              <a:gd name="connsiteY85" fmla="*/ 5514118 h 6493173"/>
              <a:gd name="connsiteX86" fmla="*/ 11185236 w 11185428"/>
              <a:gd name="connsiteY86" fmla="*/ 5578773 h 6493173"/>
              <a:gd name="connsiteX87" fmla="*/ 11157527 w 11185428"/>
              <a:gd name="connsiteY87" fmla="*/ 5781973 h 6493173"/>
              <a:gd name="connsiteX88" fmla="*/ 11148291 w 11185428"/>
              <a:gd name="connsiteY88" fmla="*/ 5818918 h 6493173"/>
              <a:gd name="connsiteX89" fmla="*/ 11129818 w 11185428"/>
              <a:gd name="connsiteY89" fmla="*/ 5883573 h 6493173"/>
              <a:gd name="connsiteX90" fmla="*/ 11092872 w 11185428"/>
              <a:gd name="connsiteY90" fmla="*/ 6003645 h 6493173"/>
              <a:gd name="connsiteX91" fmla="*/ 11083636 w 11185428"/>
              <a:gd name="connsiteY91" fmla="*/ 6234555 h 6493173"/>
              <a:gd name="connsiteX92" fmla="*/ 11046691 w 11185428"/>
              <a:gd name="connsiteY92" fmla="*/ 6262264 h 6493173"/>
              <a:gd name="connsiteX93" fmla="*/ 10954327 w 11185428"/>
              <a:gd name="connsiteY93" fmla="*/ 6308445 h 6493173"/>
              <a:gd name="connsiteX94" fmla="*/ 10889672 w 11185428"/>
              <a:gd name="connsiteY94" fmla="*/ 6345391 h 6493173"/>
              <a:gd name="connsiteX95" fmla="*/ 10760363 w 11185428"/>
              <a:gd name="connsiteY95" fmla="*/ 6363864 h 6493173"/>
              <a:gd name="connsiteX96" fmla="*/ 10566400 w 11185428"/>
              <a:gd name="connsiteY96" fmla="*/ 6400809 h 6493173"/>
              <a:gd name="connsiteX97" fmla="*/ 10455563 w 11185428"/>
              <a:gd name="connsiteY97" fmla="*/ 6419282 h 6493173"/>
              <a:gd name="connsiteX98" fmla="*/ 10372436 w 11185428"/>
              <a:gd name="connsiteY98" fmla="*/ 6428518 h 6493173"/>
              <a:gd name="connsiteX99" fmla="*/ 9836727 w 11185428"/>
              <a:gd name="connsiteY99" fmla="*/ 6400809 h 6493173"/>
              <a:gd name="connsiteX100" fmla="*/ 9781309 w 11185428"/>
              <a:gd name="connsiteY100" fmla="*/ 6382336 h 6493173"/>
              <a:gd name="connsiteX101" fmla="*/ 9652000 w 11185428"/>
              <a:gd name="connsiteY101" fmla="*/ 6345391 h 6493173"/>
              <a:gd name="connsiteX102" fmla="*/ 9393382 w 11185428"/>
              <a:gd name="connsiteY102" fmla="*/ 6363864 h 6493173"/>
              <a:gd name="connsiteX103" fmla="*/ 9328727 w 11185428"/>
              <a:gd name="connsiteY103" fmla="*/ 6373100 h 6493173"/>
              <a:gd name="connsiteX104" fmla="*/ 9153236 w 11185428"/>
              <a:gd name="connsiteY104" fmla="*/ 6400809 h 6493173"/>
              <a:gd name="connsiteX105" fmla="*/ 9042400 w 11185428"/>
              <a:gd name="connsiteY105" fmla="*/ 6410045 h 6493173"/>
              <a:gd name="connsiteX106" fmla="*/ 8977745 w 11185428"/>
              <a:gd name="connsiteY106" fmla="*/ 6419282 h 6493173"/>
              <a:gd name="connsiteX107" fmla="*/ 8663709 w 11185428"/>
              <a:gd name="connsiteY107" fmla="*/ 6493173 h 6493173"/>
              <a:gd name="connsiteX108" fmla="*/ 8183418 w 11185428"/>
              <a:gd name="connsiteY108" fmla="*/ 6456227 h 6493173"/>
              <a:gd name="connsiteX109" fmla="*/ 8146472 w 11185428"/>
              <a:gd name="connsiteY109" fmla="*/ 6446991 h 6493173"/>
              <a:gd name="connsiteX110" fmla="*/ 8054109 w 11185428"/>
              <a:gd name="connsiteY110" fmla="*/ 6437755 h 6493173"/>
              <a:gd name="connsiteX111" fmla="*/ 7998691 w 11185428"/>
              <a:gd name="connsiteY111" fmla="*/ 6410045 h 6493173"/>
              <a:gd name="connsiteX112" fmla="*/ 7841672 w 11185428"/>
              <a:gd name="connsiteY112" fmla="*/ 6391573 h 6493173"/>
              <a:gd name="connsiteX113" fmla="*/ 7647709 w 11185428"/>
              <a:gd name="connsiteY113" fmla="*/ 6354627 h 6493173"/>
              <a:gd name="connsiteX114" fmla="*/ 7536872 w 11185428"/>
              <a:gd name="connsiteY114" fmla="*/ 6336155 h 6493173"/>
              <a:gd name="connsiteX115" fmla="*/ 7342909 w 11185428"/>
              <a:gd name="connsiteY115" fmla="*/ 6345391 h 6493173"/>
              <a:gd name="connsiteX116" fmla="*/ 7195127 w 11185428"/>
              <a:gd name="connsiteY116" fmla="*/ 6363864 h 6493173"/>
              <a:gd name="connsiteX117" fmla="*/ 7093527 w 11185428"/>
              <a:gd name="connsiteY117" fmla="*/ 6400809 h 6493173"/>
              <a:gd name="connsiteX118" fmla="*/ 7038109 w 11185428"/>
              <a:gd name="connsiteY118" fmla="*/ 6410045 h 6493173"/>
              <a:gd name="connsiteX119" fmla="*/ 6908800 w 11185428"/>
              <a:gd name="connsiteY119" fmla="*/ 6437755 h 6493173"/>
              <a:gd name="connsiteX120" fmla="*/ 6807200 w 11185428"/>
              <a:gd name="connsiteY120" fmla="*/ 6465464 h 6493173"/>
              <a:gd name="connsiteX121" fmla="*/ 6622472 w 11185428"/>
              <a:gd name="connsiteY121" fmla="*/ 6465464 h 6493173"/>
              <a:gd name="connsiteX122" fmla="*/ 6576291 w 11185428"/>
              <a:gd name="connsiteY122" fmla="*/ 6474700 h 6493173"/>
              <a:gd name="connsiteX123" fmla="*/ 6373091 w 11185428"/>
              <a:gd name="connsiteY123" fmla="*/ 6483936 h 6493173"/>
              <a:gd name="connsiteX124" fmla="*/ 6363854 w 11185428"/>
              <a:gd name="connsiteY124" fmla="*/ 6474700 h 6493173"/>
              <a:gd name="connsiteX125" fmla="*/ 6188363 w 11185428"/>
              <a:gd name="connsiteY125" fmla="*/ 6446991 h 6493173"/>
              <a:gd name="connsiteX126" fmla="*/ 6077527 w 11185428"/>
              <a:gd name="connsiteY126" fmla="*/ 6428518 h 6493173"/>
              <a:gd name="connsiteX127" fmla="*/ 5357091 w 11185428"/>
              <a:gd name="connsiteY127" fmla="*/ 6382336 h 6493173"/>
              <a:gd name="connsiteX128" fmla="*/ 5246254 w 11185428"/>
              <a:gd name="connsiteY128" fmla="*/ 6373100 h 6493173"/>
              <a:gd name="connsiteX129" fmla="*/ 5172363 w 11185428"/>
              <a:gd name="connsiteY129" fmla="*/ 6345391 h 6493173"/>
              <a:gd name="connsiteX130" fmla="*/ 5080000 w 11185428"/>
              <a:gd name="connsiteY130" fmla="*/ 6336155 h 6493173"/>
              <a:gd name="connsiteX131" fmla="*/ 4996872 w 11185428"/>
              <a:gd name="connsiteY131" fmla="*/ 6326918 h 6493173"/>
              <a:gd name="connsiteX132" fmla="*/ 4608945 w 11185428"/>
              <a:gd name="connsiteY132" fmla="*/ 6336155 h 6493173"/>
              <a:gd name="connsiteX133" fmla="*/ 4553527 w 11185428"/>
              <a:gd name="connsiteY133" fmla="*/ 6354627 h 6493173"/>
              <a:gd name="connsiteX134" fmla="*/ 4451927 w 11185428"/>
              <a:gd name="connsiteY134" fmla="*/ 6363864 h 6493173"/>
              <a:gd name="connsiteX135" fmla="*/ 4396509 w 11185428"/>
              <a:gd name="connsiteY135" fmla="*/ 6373100 h 6493173"/>
              <a:gd name="connsiteX136" fmla="*/ 4322618 w 11185428"/>
              <a:gd name="connsiteY136" fmla="*/ 6400809 h 6493173"/>
              <a:gd name="connsiteX137" fmla="*/ 4137891 w 11185428"/>
              <a:gd name="connsiteY137" fmla="*/ 6410045 h 6493173"/>
              <a:gd name="connsiteX138" fmla="*/ 4054763 w 11185428"/>
              <a:gd name="connsiteY138" fmla="*/ 6428518 h 6493173"/>
              <a:gd name="connsiteX139" fmla="*/ 3796145 w 11185428"/>
              <a:gd name="connsiteY139" fmla="*/ 6400809 h 6493173"/>
              <a:gd name="connsiteX140" fmla="*/ 3740727 w 11185428"/>
              <a:gd name="connsiteY140" fmla="*/ 6382336 h 6493173"/>
              <a:gd name="connsiteX141" fmla="*/ 3565236 w 11185428"/>
              <a:gd name="connsiteY141" fmla="*/ 6373100 h 6493173"/>
              <a:gd name="connsiteX142" fmla="*/ 3334327 w 11185428"/>
              <a:gd name="connsiteY142" fmla="*/ 6354627 h 6493173"/>
              <a:gd name="connsiteX143" fmla="*/ 3288145 w 11185428"/>
              <a:gd name="connsiteY143" fmla="*/ 6345391 h 6493173"/>
              <a:gd name="connsiteX144" fmla="*/ 3029527 w 11185428"/>
              <a:gd name="connsiteY144" fmla="*/ 6363864 h 6493173"/>
              <a:gd name="connsiteX145" fmla="*/ 2687782 w 11185428"/>
              <a:gd name="connsiteY145" fmla="*/ 6373100 h 6493173"/>
              <a:gd name="connsiteX146" fmla="*/ 2623127 w 11185428"/>
              <a:gd name="connsiteY146" fmla="*/ 6400809 h 6493173"/>
              <a:gd name="connsiteX147" fmla="*/ 2466109 w 11185428"/>
              <a:gd name="connsiteY147" fmla="*/ 6410045 h 6493173"/>
              <a:gd name="connsiteX148" fmla="*/ 1921163 w 11185428"/>
              <a:gd name="connsiteY148" fmla="*/ 6400809 h 6493173"/>
              <a:gd name="connsiteX149" fmla="*/ 1256145 w 11185428"/>
              <a:gd name="connsiteY149" fmla="*/ 6410045 h 6493173"/>
              <a:gd name="connsiteX150" fmla="*/ 1108363 w 11185428"/>
              <a:gd name="connsiteY150" fmla="*/ 6400809 h 6493173"/>
              <a:gd name="connsiteX151" fmla="*/ 932872 w 11185428"/>
              <a:gd name="connsiteY151" fmla="*/ 6391573 h 6493173"/>
              <a:gd name="connsiteX152" fmla="*/ 858982 w 11185428"/>
              <a:gd name="connsiteY152" fmla="*/ 6373100 h 6493173"/>
              <a:gd name="connsiteX153" fmla="*/ 812800 w 11185428"/>
              <a:gd name="connsiteY153" fmla="*/ 6336155 h 6493173"/>
              <a:gd name="connsiteX154" fmla="*/ 785091 w 11185428"/>
              <a:gd name="connsiteY154" fmla="*/ 6326918 h 6493173"/>
              <a:gd name="connsiteX155" fmla="*/ 729672 w 11185428"/>
              <a:gd name="connsiteY155" fmla="*/ 6299209 h 6493173"/>
              <a:gd name="connsiteX156" fmla="*/ 609600 w 11185428"/>
              <a:gd name="connsiteY156" fmla="*/ 6271500 h 6493173"/>
              <a:gd name="connsiteX157" fmla="*/ 563418 w 11185428"/>
              <a:gd name="connsiteY157" fmla="*/ 6234555 h 6493173"/>
              <a:gd name="connsiteX158" fmla="*/ 415636 w 11185428"/>
              <a:gd name="connsiteY158" fmla="*/ 6068300 h 6493173"/>
              <a:gd name="connsiteX159" fmla="*/ 369454 w 11185428"/>
              <a:gd name="connsiteY159" fmla="*/ 6059064 h 6493173"/>
              <a:gd name="connsiteX160" fmla="*/ 286327 w 11185428"/>
              <a:gd name="connsiteY160" fmla="*/ 6012882 h 6493173"/>
              <a:gd name="connsiteX161" fmla="*/ 249382 w 11185428"/>
              <a:gd name="connsiteY161" fmla="*/ 6003645 h 6493173"/>
              <a:gd name="connsiteX162" fmla="*/ 221672 w 11185428"/>
              <a:gd name="connsiteY162" fmla="*/ 5948227 h 6493173"/>
              <a:gd name="connsiteX163" fmla="*/ 267854 w 11185428"/>
              <a:gd name="connsiteY163" fmla="*/ 5754264 h 6493173"/>
              <a:gd name="connsiteX164" fmla="*/ 277091 w 11185428"/>
              <a:gd name="connsiteY164" fmla="*/ 5717318 h 6493173"/>
              <a:gd name="connsiteX165" fmla="*/ 295563 w 11185428"/>
              <a:gd name="connsiteY165" fmla="*/ 5652664 h 6493173"/>
              <a:gd name="connsiteX166" fmla="*/ 304800 w 11185428"/>
              <a:gd name="connsiteY166" fmla="*/ 5588009 h 6493173"/>
              <a:gd name="connsiteX167" fmla="*/ 314036 w 11185428"/>
              <a:gd name="connsiteY167" fmla="*/ 5551064 h 6493173"/>
              <a:gd name="connsiteX168" fmla="*/ 323272 w 11185428"/>
              <a:gd name="connsiteY168" fmla="*/ 5246264 h 6493173"/>
              <a:gd name="connsiteX169" fmla="*/ 360218 w 11185428"/>
              <a:gd name="connsiteY169" fmla="*/ 5200082 h 6493173"/>
              <a:gd name="connsiteX170" fmla="*/ 341745 w 11185428"/>
              <a:gd name="connsiteY170" fmla="*/ 5070773 h 6493173"/>
              <a:gd name="connsiteX171" fmla="*/ 323272 w 11185428"/>
              <a:gd name="connsiteY171" fmla="*/ 4987645 h 6493173"/>
              <a:gd name="connsiteX172" fmla="*/ 277091 w 11185428"/>
              <a:gd name="connsiteY172" fmla="*/ 4876809 h 6493173"/>
              <a:gd name="connsiteX173" fmla="*/ 249382 w 11185428"/>
              <a:gd name="connsiteY173" fmla="*/ 4793682 h 6493173"/>
              <a:gd name="connsiteX174" fmla="*/ 212436 w 11185428"/>
              <a:gd name="connsiteY174" fmla="*/ 4692082 h 6493173"/>
              <a:gd name="connsiteX175" fmla="*/ 175491 w 11185428"/>
              <a:gd name="connsiteY175" fmla="*/ 4636664 h 6493173"/>
              <a:gd name="connsiteX176" fmla="*/ 166254 w 11185428"/>
              <a:gd name="connsiteY176" fmla="*/ 4553536 h 6493173"/>
              <a:gd name="connsiteX177" fmla="*/ 129309 w 11185428"/>
              <a:gd name="connsiteY177" fmla="*/ 4442700 h 6493173"/>
              <a:gd name="connsiteX178" fmla="*/ 147782 w 11185428"/>
              <a:gd name="connsiteY178" fmla="*/ 4174845 h 6493173"/>
              <a:gd name="connsiteX179" fmla="*/ 157018 w 11185428"/>
              <a:gd name="connsiteY179" fmla="*/ 4128664 h 6493173"/>
              <a:gd name="connsiteX180" fmla="*/ 184727 w 11185428"/>
              <a:gd name="connsiteY180" fmla="*/ 4073245 h 6493173"/>
              <a:gd name="connsiteX181" fmla="*/ 203200 w 11185428"/>
              <a:gd name="connsiteY181" fmla="*/ 4027064 h 6493173"/>
              <a:gd name="connsiteX182" fmla="*/ 212436 w 11185428"/>
              <a:gd name="connsiteY182" fmla="*/ 3962409 h 6493173"/>
              <a:gd name="connsiteX183" fmla="*/ 175491 w 11185428"/>
              <a:gd name="connsiteY183" fmla="*/ 3657609 h 6493173"/>
              <a:gd name="connsiteX184" fmla="*/ 184727 w 11185428"/>
              <a:gd name="connsiteY184" fmla="*/ 2992591 h 6493173"/>
              <a:gd name="connsiteX185" fmla="*/ 193963 w 11185428"/>
              <a:gd name="connsiteY185" fmla="*/ 2697027 h 6493173"/>
              <a:gd name="connsiteX186" fmla="*/ 212436 w 11185428"/>
              <a:gd name="connsiteY186" fmla="*/ 2623136 h 6493173"/>
              <a:gd name="connsiteX187" fmla="*/ 230909 w 11185428"/>
              <a:gd name="connsiteY187" fmla="*/ 2540009 h 6493173"/>
              <a:gd name="connsiteX188" fmla="*/ 240145 w 11185428"/>
              <a:gd name="connsiteY188" fmla="*/ 2447645 h 6493173"/>
              <a:gd name="connsiteX189" fmla="*/ 221672 w 11185428"/>
              <a:gd name="connsiteY189" fmla="*/ 1921173 h 6493173"/>
              <a:gd name="connsiteX190" fmla="*/ 175491 w 11185428"/>
              <a:gd name="connsiteY190" fmla="*/ 1283864 h 6493173"/>
              <a:gd name="connsiteX191" fmla="*/ 157018 w 11185428"/>
              <a:gd name="connsiteY191" fmla="*/ 1256155 h 6493173"/>
              <a:gd name="connsiteX192" fmla="*/ 110836 w 11185428"/>
              <a:gd name="connsiteY192" fmla="*/ 1200736 h 6493173"/>
              <a:gd name="connsiteX193" fmla="*/ 110836 w 11185428"/>
              <a:gd name="connsiteY193" fmla="*/ 655791 h 6493173"/>
              <a:gd name="connsiteX194" fmla="*/ 64654 w 11185428"/>
              <a:gd name="connsiteY194" fmla="*/ 489536 h 6493173"/>
              <a:gd name="connsiteX195" fmla="*/ 55418 w 11185428"/>
              <a:gd name="connsiteY195" fmla="*/ 443355 h 6493173"/>
              <a:gd name="connsiteX196" fmla="*/ 46182 w 11185428"/>
              <a:gd name="connsiteY196" fmla="*/ 286336 h 6493173"/>
              <a:gd name="connsiteX197" fmla="*/ 9236 w 11185428"/>
              <a:gd name="connsiteY197" fmla="*/ 258627 h 6493173"/>
              <a:gd name="connsiteX198" fmla="*/ 0 w 11185428"/>
              <a:gd name="connsiteY198" fmla="*/ 230918 h 6493173"/>
              <a:gd name="connsiteX199" fmla="*/ 18472 w 11185428"/>
              <a:gd name="connsiteY199" fmla="*/ 147791 h 6493173"/>
              <a:gd name="connsiteX200" fmla="*/ 27709 w 11185428"/>
              <a:gd name="connsiteY200" fmla="*/ 120082 h 6493173"/>
              <a:gd name="connsiteX201" fmla="*/ 73891 w 11185428"/>
              <a:gd name="connsiteY201" fmla="*/ 129318 h 649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1185428" h="6493173">
                <a:moveTo>
                  <a:pt x="73891" y="129318"/>
                </a:moveTo>
                <a:lnTo>
                  <a:pt x="73891" y="129318"/>
                </a:lnTo>
                <a:cubicBezTo>
                  <a:pt x="116994" y="141633"/>
                  <a:pt x="160889" y="151455"/>
                  <a:pt x="203200" y="166264"/>
                </a:cubicBezTo>
                <a:cubicBezTo>
                  <a:pt x="222694" y="173087"/>
                  <a:pt x="237972" y="193444"/>
                  <a:pt x="258618" y="193973"/>
                </a:cubicBezTo>
                <a:cubicBezTo>
                  <a:pt x="329894" y="195801"/>
                  <a:pt x="560517" y="175742"/>
                  <a:pt x="674254" y="166264"/>
                </a:cubicBezTo>
                <a:cubicBezTo>
                  <a:pt x="695806" y="153949"/>
                  <a:pt x="714102" y="130173"/>
                  <a:pt x="738909" y="129318"/>
                </a:cubicBezTo>
                <a:lnTo>
                  <a:pt x="1209963" y="147791"/>
                </a:lnTo>
                <a:cubicBezTo>
                  <a:pt x="1231704" y="148916"/>
                  <a:pt x="1252967" y="154748"/>
                  <a:pt x="1274618" y="157027"/>
                </a:cubicBezTo>
                <a:cubicBezTo>
                  <a:pt x="1311488" y="160908"/>
                  <a:pt x="1348509" y="163185"/>
                  <a:pt x="1385454" y="166264"/>
                </a:cubicBezTo>
                <a:cubicBezTo>
                  <a:pt x="1496290" y="157028"/>
                  <a:pt x="1607394" y="150573"/>
                  <a:pt x="1717963" y="138555"/>
                </a:cubicBezTo>
                <a:cubicBezTo>
                  <a:pt x="1765168" y="133424"/>
                  <a:pt x="1828065" y="116045"/>
                  <a:pt x="1874982" y="101609"/>
                </a:cubicBezTo>
                <a:cubicBezTo>
                  <a:pt x="1893593" y="95883"/>
                  <a:pt x="1911586" y="88153"/>
                  <a:pt x="1930400" y="83136"/>
                </a:cubicBezTo>
                <a:cubicBezTo>
                  <a:pt x="1957826" y="75822"/>
                  <a:pt x="1985818" y="70821"/>
                  <a:pt x="2013527" y="64664"/>
                </a:cubicBezTo>
                <a:lnTo>
                  <a:pt x="2262909" y="73900"/>
                </a:lnTo>
                <a:cubicBezTo>
                  <a:pt x="2299934" y="75799"/>
                  <a:pt x="2336958" y="78538"/>
                  <a:pt x="2373745" y="83136"/>
                </a:cubicBezTo>
                <a:cubicBezTo>
                  <a:pt x="2386341" y="84711"/>
                  <a:pt x="2398074" y="90971"/>
                  <a:pt x="2410691" y="92373"/>
                </a:cubicBezTo>
                <a:cubicBezTo>
                  <a:pt x="2453640" y="97145"/>
                  <a:pt x="2496897" y="98530"/>
                  <a:pt x="2540000" y="101609"/>
                </a:cubicBezTo>
                <a:lnTo>
                  <a:pt x="3278909" y="73900"/>
                </a:lnTo>
                <a:cubicBezTo>
                  <a:pt x="3322388" y="71587"/>
                  <a:pt x="3408218" y="55427"/>
                  <a:pt x="3408218" y="55427"/>
                </a:cubicBezTo>
                <a:cubicBezTo>
                  <a:pt x="3454400" y="58506"/>
                  <a:pt x="3500836" y="58923"/>
                  <a:pt x="3546763" y="64664"/>
                </a:cubicBezTo>
                <a:cubicBezTo>
                  <a:pt x="3574929" y="68185"/>
                  <a:pt x="3601853" y="78709"/>
                  <a:pt x="3629891" y="83136"/>
                </a:cubicBezTo>
                <a:cubicBezTo>
                  <a:pt x="3660454" y="87962"/>
                  <a:pt x="3691596" y="88192"/>
                  <a:pt x="3722254" y="92373"/>
                </a:cubicBezTo>
                <a:cubicBezTo>
                  <a:pt x="3759366" y="97434"/>
                  <a:pt x="3796145" y="104687"/>
                  <a:pt x="3833091" y="110845"/>
                </a:cubicBezTo>
                <a:cubicBezTo>
                  <a:pt x="3851564" y="113924"/>
                  <a:pt x="3869807" y="119098"/>
                  <a:pt x="3888509" y="120082"/>
                </a:cubicBezTo>
                <a:cubicBezTo>
                  <a:pt x="4285388" y="140970"/>
                  <a:pt x="4005428" y="128504"/>
                  <a:pt x="4729018" y="138555"/>
                </a:cubicBezTo>
                <a:cubicBezTo>
                  <a:pt x="4851881" y="187698"/>
                  <a:pt x="4792403" y="171107"/>
                  <a:pt x="5043054" y="147791"/>
                </a:cubicBezTo>
                <a:cubicBezTo>
                  <a:pt x="5116545" y="140955"/>
                  <a:pt x="5163611" y="122999"/>
                  <a:pt x="5227782" y="101609"/>
                </a:cubicBezTo>
                <a:cubicBezTo>
                  <a:pt x="5243176" y="89294"/>
                  <a:pt x="5257246" y="75112"/>
                  <a:pt x="5273963" y="64664"/>
                </a:cubicBezTo>
                <a:cubicBezTo>
                  <a:pt x="5282219" y="59504"/>
                  <a:pt x="5291938" y="55211"/>
                  <a:pt x="5301672" y="55427"/>
                </a:cubicBezTo>
                <a:cubicBezTo>
                  <a:pt x="5431096" y="58303"/>
                  <a:pt x="5560291" y="67742"/>
                  <a:pt x="5689600" y="73900"/>
                </a:cubicBezTo>
                <a:cubicBezTo>
                  <a:pt x="5732707" y="81085"/>
                  <a:pt x="5836419" y="96339"/>
                  <a:pt x="5883563" y="110845"/>
                </a:cubicBezTo>
                <a:cubicBezTo>
                  <a:pt x="5896723" y="114894"/>
                  <a:pt x="5906856" y="127537"/>
                  <a:pt x="5920509" y="129318"/>
                </a:cubicBezTo>
                <a:cubicBezTo>
                  <a:pt x="5978595" y="136895"/>
                  <a:pt x="6037503" y="135476"/>
                  <a:pt x="6096000" y="138555"/>
                </a:cubicBezTo>
                <a:cubicBezTo>
                  <a:pt x="6351539" y="132397"/>
                  <a:pt x="6607323" y="132847"/>
                  <a:pt x="6862618" y="120082"/>
                </a:cubicBezTo>
                <a:cubicBezTo>
                  <a:pt x="6915700" y="117428"/>
                  <a:pt x="6967125" y="100578"/>
                  <a:pt x="7019636" y="92373"/>
                </a:cubicBezTo>
                <a:cubicBezTo>
                  <a:pt x="7119920" y="76704"/>
                  <a:pt x="7157601" y="73958"/>
                  <a:pt x="7250545" y="64664"/>
                </a:cubicBezTo>
                <a:cubicBezTo>
                  <a:pt x="7269018" y="58506"/>
                  <a:pt x="7286491" y="46191"/>
                  <a:pt x="7305963" y="46191"/>
                </a:cubicBezTo>
                <a:cubicBezTo>
                  <a:pt x="7569656" y="46191"/>
                  <a:pt x="7583099" y="50157"/>
                  <a:pt x="7749309" y="73900"/>
                </a:cubicBezTo>
                <a:cubicBezTo>
                  <a:pt x="7798386" y="106618"/>
                  <a:pt x="7756308" y="84041"/>
                  <a:pt x="7832436" y="101609"/>
                </a:cubicBezTo>
                <a:cubicBezTo>
                  <a:pt x="7854276" y="106649"/>
                  <a:pt x="7875539" y="113924"/>
                  <a:pt x="7897091" y="120082"/>
                </a:cubicBezTo>
                <a:lnTo>
                  <a:pt x="8405091" y="110845"/>
                </a:lnTo>
                <a:cubicBezTo>
                  <a:pt x="9381171" y="98331"/>
                  <a:pt x="9028615" y="145800"/>
                  <a:pt x="9402618" y="92373"/>
                </a:cubicBezTo>
                <a:cubicBezTo>
                  <a:pt x="9424169" y="86215"/>
                  <a:pt x="9445356" y="78596"/>
                  <a:pt x="9467272" y="73900"/>
                </a:cubicBezTo>
                <a:cubicBezTo>
                  <a:pt x="9488559" y="69338"/>
                  <a:pt x="9510714" y="69559"/>
                  <a:pt x="9531927" y="64664"/>
                </a:cubicBezTo>
                <a:cubicBezTo>
                  <a:pt x="9550900" y="60286"/>
                  <a:pt x="9568872" y="52349"/>
                  <a:pt x="9587345" y="46191"/>
                </a:cubicBezTo>
                <a:cubicBezTo>
                  <a:pt x="9602739" y="33876"/>
                  <a:pt x="9615329" y="16827"/>
                  <a:pt x="9633527" y="9245"/>
                </a:cubicBezTo>
                <a:cubicBezTo>
                  <a:pt x="9701905" y="-19246"/>
                  <a:pt x="9915994" y="27150"/>
                  <a:pt x="9919854" y="27718"/>
                </a:cubicBezTo>
                <a:cubicBezTo>
                  <a:pt x="9950918" y="32286"/>
                  <a:pt x="9981854" y="38200"/>
                  <a:pt x="10012218" y="46191"/>
                </a:cubicBezTo>
                <a:cubicBezTo>
                  <a:pt x="10134901" y="78476"/>
                  <a:pt x="10054701" y="63431"/>
                  <a:pt x="10141527" y="92373"/>
                </a:cubicBezTo>
                <a:cubicBezTo>
                  <a:pt x="10153570" y="96387"/>
                  <a:pt x="10166157" y="98530"/>
                  <a:pt x="10178472" y="101609"/>
                </a:cubicBezTo>
                <a:cubicBezTo>
                  <a:pt x="10190787" y="110845"/>
                  <a:pt x="10201961" y="121842"/>
                  <a:pt x="10215418" y="129318"/>
                </a:cubicBezTo>
                <a:cubicBezTo>
                  <a:pt x="10229911" y="137370"/>
                  <a:pt x="10247612" y="138890"/>
                  <a:pt x="10261600" y="147791"/>
                </a:cubicBezTo>
                <a:cubicBezTo>
                  <a:pt x="10360677" y="210841"/>
                  <a:pt x="10270501" y="186220"/>
                  <a:pt x="10372436" y="203209"/>
                </a:cubicBezTo>
                <a:cubicBezTo>
                  <a:pt x="10562599" y="266598"/>
                  <a:pt x="10347046" y="200325"/>
                  <a:pt x="10825018" y="240155"/>
                </a:cubicBezTo>
                <a:cubicBezTo>
                  <a:pt x="10841540" y="241532"/>
                  <a:pt x="10855471" y="253384"/>
                  <a:pt x="10871200" y="258627"/>
                </a:cubicBezTo>
                <a:cubicBezTo>
                  <a:pt x="10883243" y="262641"/>
                  <a:pt x="10895830" y="264785"/>
                  <a:pt x="10908145" y="267864"/>
                </a:cubicBezTo>
                <a:cubicBezTo>
                  <a:pt x="10929105" y="288823"/>
                  <a:pt x="10968085" y="325082"/>
                  <a:pt x="10982036" y="350991"/>
                </a:cubicBezTo>
                <a:cubicBezTo>
                  <a:pt x="10994507" y="374152"/>
                  <a:pt x="11000509" y="400252"/>
                  <a:pt x="11009745" y="424882"/>
                </a:cubicBezTo>
                <a:cubicBezTo>
                  <a:pt x="11025648" y="615715"/>
                  <a:pt x="10996252" y="594559"/>
                  <a:pt x="11055927" y="701973"/>
                </a:cubicBezTo>
                <a:cubicBezTo>
                  <a:pt x="11061318" y="711677"/>
                  <a:pt x="11068242" y="720446"/>
                  <a:pt x="11074400" y="729682"/>
                </a:cubicBezTo>
                <a:cubicBezTo>
                  <a:pt x="11120534" y="868090"/>
                  <a:pt x="11064488" y="689354"/>
                  <a:pt x="11120582" y="969827"/>
                </a:cubicBezTo>
                <a:lnTo>
                  <a:pt x="11148291" y="1108373"/>
                </a:lnTo>
                <a:cubicBezTo>
                  <a:pt x="11132756" y="1349168"/>
                  <a:pt x="11149719" y="1352991"/>
                  <a:pt x="11092872" y="1542482"/>
                </a:cubicBezTo>
                <a:cubicBezTo>
                  <a:pt x="11088916" y="1555670"/>
                  <a:pt x="11079234" y="1566535"/>
                  <a:pt x="11074400" y="1579427"/>
                </a:cubicBezTo>
                <a:cubicBezTo>
                  <a:pt x="11048461" y="1648598"/>
                  <a:pt x="11088506" y="1585250"/>
                  <a:pt x="11037454" y="1653318"/>
                </a:cubicBezTo>
                <a:cubicBezTo>
                  <a:pt x="11009504" y="1765123"/>
                  <a:pt x="11023223" y="1695607"/>
                  <a:pt x="11037454" y="1930409"/>
                </a:cubicBezTo>
                <a:cubicBezTo>
                  <a:pt x="11038771" y="1952140"/>
                  <a:pt x="11042129" y="1973777"/>
                  <a:pt x="11046691" y="1995064"/>
                </a:cubicBezTo>
                <a:cubicBezTo>
                  <a:pt x="11051387" y="2016980"/>
                  <a:pt x="11059727" y="2037974"/>
                  <a:pt x="11065163" y="2059718"/>
                </a:cubicBezTo>
                <a:cubicBezTo>
                  <a:pt x="11068971" y="2074948"/>
                  <a:pt x="11071507" y="2090470"/>
                  <a:pt x="11074400" y="2105900"/>
                </a:cubicBezTo>
                <a:cubicBezTo>
                  <a:pt x="11080744" y="2139732"/>
                  <a:pt x="11086715" y="2173633"/>
                  <a:pt x="11092872" y="2207500"/>
                </a:cubicBezTo>
                <a:cubicBezTo>
                  <a:pt x="11083769" y="2535213"/>
                  <a:pt x="11062513" y="2455843"/>
                  <a:pt x="11111345" y="2687791"/>
                </a:cubicBezTo>
                <a:cubicBezTo>
                  <a:pt x="11113351" y="2697318"/>
                  <a:pt x="11117503" y="2706264"/>
                  <a:pt x="11120582" y="2715500"/>
                </a:cubicBezTo>
                <a:cubicBezTo>
                  <a:pt x="11114424" y="2773997"/>
                  <a:pt x="11115145" y="2833634"/>
                  <a:pt x="11102109" y="2890991"/>
                </a:cubicBezTo>
                <a:cubicBezTo>
                  <a:pt x="11099214" y="2903728"/>
                  <a:pt x="11082237" y="2908250"/>
                  <a:pt x="11074400" y="2918700"/>
                </a:cubicBezTo>
                <a:cubicBezTo>
                  <a:pt x="11048515" y="2953213"/>
                  <a:pt x="11043795" y="2972121"/>
                  <a:pt x="11028218" y="3011064"/>
                </a:cubicBezTo>
                <a:cubicBezTo>
                  <a:pt x="11011432" y="3128570"/>
                  <a:pt x="11014628" y="3068597"/>
                  <a:pt x="11037454" y="3251209"/>
                </a:cubicBezTo>
                <a:cubicBezTo>
                  <a:pt x="11039401" y="3266787"/>
                  <a:pt x="11040861" y="3282815"/>
                  <a:pt x="11046691" y="3297391"/>
                </a:cubicBezTo>
                <a:cubicBezTo>
                  <a:pt x="11059475" y="3329351"/>
                  <a:pt x="11081986" y="3357100"/>
                  <a:pt x="11092872" y="3389755"/>
                </a:cubicBezTo>
                <a:lnTo>
                  <a:pt x="11102109" y="3417464"/>
                </a:lnTo>
                <a:cubicBezTo>
                  <a:pt x="11115352" y="3713220"/>
                  <a:pt x="11144756" y="3986356"/>
                  <a:pt x="11120582" y="4276445"/>
                </a:cubicBezTo>
                <a:cubicBezTo>
                  <a:pt x="11116052" y="4330801"/>
                  <a:pt x="11107123" y="4353769"/>
                  <a:pt x="11092872" y="4396518"/>
                </a:cubicBezTo>
                <a:cubicBezTo>
                  <a:pt x="11095951" y="4467330"/>
                  <a:pt x="11097688" y="4538214"/>
                  <a:pt x="11102109" y="4608955"/>
                </a:cubicBezTo>
                <a:cubicBezTo>
                  <a:pt x="11105535" y="4663762"/>
                  <a:pt x="11112428" y="4713802"/>
                  <a:pt x="11129818" y="4765973"/>
                </a:cubicBezTo>
                <a:cubicBezTo>
                  <a:pt x="11134172" y="4779035"/>
                  <a:pt x="11142133" y="4790603"/>
                  <a:pt x="11148291" y="4802918"/>
                </a:cubicBezTo>
                <a:cubicBezTo>
                  <a:pt x="11133337" y="5087032"/>
                  <a:pt x="11129939" y="5049442"/>
                  <a:pt x="11157527" y="5449464"/>
                </a:cubicBezTo>
                <a:cubicBezTo>
                  <a:pt x="11159069" y="5471825"/>
                  <a:pt x="11169842" y="5492567"/>
                  <a:pt x="11176000" y="5514118"/>
                </a:cubicBezTo>
                <a:cubicBezTo>
                  <a:pt x="11179079" y="5535670"/>
                  <a:pt x="11186734" y="5557054"/>
                  <a:pt x="11185236" y="5578773"/>
                </a:cubicBezTo>
                <a:cubicBezTo>
                  <a:pt x="11180533" y="5646971"/>
                  <a:pt x="11167922" y="5714408"/>
                  <a:pt x="11157527" y="5781973"/>
                </a:cubicBezTo>
                <a:cubicBezTo>
                  <a:pt x="11155597" y="5794519"/>
                  <a:pt x="11151631" y="5806671"/>
                  <a:pt x="11148291" y="5818918"/>
                </a:cubicBezTo>
                <a:cubicBezTo>
                  <a:pt x="11142393" y="5840542"/>
                  <a:pt x="11136504" y="5862179"/>
                  <a:pt x="11129818" y="5883573"/>
                </a:cubicBezTo>
                <a:cubicBezTo>
                  <a:pt x="11090161" y="6010474"/>
                  <a:pt x="11112642" y="5924573"/>
                  <a:pt x="11092872" y="6003645"/>
                </a:cubicBezTo>
                <a:cubicBezTo>
                  <a:pt x="11089793" y="6080615"/>
                  <a:pt x="11097177" y="6158723"/>
                  <a:pt x="11083636" y="6234555"/>
                </a:cubicBezTo>
                <a:cubicBezTo>
                  <a:pt x="11080930" y="6249709"/>
                  <a:pt x="11059302" y="6253436"/>
                  <a:pt x="11046691" y="6262264"/>
                </a:cubicBezTo>
                <a:cubicBezTo>
                  <a:pt x="10985599" y="6305028"/>
                  <a:pt x="11010015" y="6294523"/>
                  <a:pt x="10954327" y="6308445"/>
                </a:cubicBezTo>
                <a:cubicBezTo>
                  <a:pt x="10932775" y="6320760"/>
                  <a:pt x="10912585" y="6335844"/>
                  <a:pt x="10889672" y="6345391"/>
                </a:cubicBezTo>
                <a:cubicBezTo>
                  <a:pt x="10868287" y="6354302"/>
                  <a:pt x="10766505" y="6363182"/>
                  <a:pt x="10760363" y="6363864"/>
                </a:cubicBezTo>
                <a:cubicBezTo>
                  <a:pt x="10620013" y="6410647"/>
                  <a:pt x="10734333" y="6379817"/>
                  <a:pt x="10566400" y="6400809"/>
                </a:cubicBezTo>
                <a:cubicBezTo>
                  <a:pt x="10529234" y="6405455"/>
                  <a:pt x="10492642" y="6413985"/>
                  <a:pt x="10455563" y="6419282"/>
                </a:cubicBezTo>
                <a:cubicBezTo>
                  <a:pt x="10427964" y="6423225"/>
                  <a:pt x="10400145" y="6425439"/>
                  <a:pt x="10372436" y="6428518"/>
                </a:cubicBezTo>
                <a:cubicBezTo>
                  <a:pt x="10193866" y="6419282"/>
                  <a:pt x="10014992" y="6414736"/>
                  <a:pt x="9836727" y="6400809"/>
                </a:cubicBezTo>
                <a:cubicBezTo>
                  <a:pt x="9817314" y="6399292"/>
                  <a:pt x="9799960" y="6387931"/>
                  <a:pt x="9781309" y="6382336"/>
                </a:cubicBezTo>
                <a:cubicBezTo>
                  <a:pt x="9738372" y="6369455"/>
                  <a:pt x="9652000" y="6345391"/>
                  <a:pt x="9652000" y="6345391"/>
                </a:cubicBezTo>
                <a:lnTo>
                  <a:pt x="9393382" y="6363864"/>
                </a:lnTo>
                <a:cubicBezTo>
                  <a:pt x="9371691" y="6365723"/>
                  <a:pt x="9350244" y="6369790"/>
                  <a:pt x="9328727" y="6373100"/>
                </a:cubicBezTo>
                <a:cubicBezTo>
                  <a:pt x="9270194" y="6382105"/>
                  <a:pt x="9211971" y="6393230"/>
                  <a:pt x="9153236" y="6400809"/>
                </a:cubicBezTo>
                <a:cubicBezTo>
                  <a:pt x="9116467" y="6405553"/>
                  <a:pt x="9079270" y="6406164"/>
                  <a:pt x="9042400" y="6410045"/>
                </a:cubicBezTo>
                <a:cubicBezTo>
                  <a:pt x="9020749" y="6412324"/>
                  <a:pt x="8999297" y="6416203"/>
                  <a:pt x="8977745" y="6419282"/>
                </a:cubicBezTo>
                <a:cubicBezTo>
                  <a:pt x="8765490" y="6501825"/>
                  <a:pt x="8870836" y="6480227"/>
                  <a:pt x="8663709" y="6493173"/>
                </a:cubicBezTo>
                <a:lnTo>
                  <a:pt x="8183418" y="6456227"/>
                </a:lnTo>
                <a:cubicBezTo>
                  <a:pt x="8170774" y="6455098"/>
                  <a:pt x="8159039" y="6448786"/>
                  <a:pt x="8146472" y="6446991"/>
                </a:cubicBezTo>
                <a:cubicBezTo>
                  <a:pt x="8115842" y="6442615"/>
                  <a:pt x="8084897" y="6440834"/>
                  <a:pt x="8054109" y="6437755"/>
                </a:cubicBezTo>
                <a:cubicBezTo>
                  <a:pt x="8035636" y="6428518"/>
                  <a:pt x="8017564" y="6418433"/>
                  <a:pt x="7998691" y="6410045"/>
                </a:cubicBezTo>
                <a:cubicBezTo>
                  <a:pt x="7950455" y="6388606"/>
                  <a:pt x="7889844" y="6395014"/>
                  <a:pt x="7841672" y="6391573"/>
                </a:cubicBezTo>
                <a:lnTo>
                  <a:pt x="7647709" y="6354627"/>
                </a:lnTo>
                <a:cubicBezTo>
                  <a:pt x="7610858" y="6347927"/>
                  <a:pt x="7536872" y="6336155"/>
                  <a:pt x="7536872" y="6336155"/>
                </a:cubicBezTo>
                <a:lnTo>
                  <a:pt x="7342909" y="6345391"/>
                </a:lnTo>
                <a:cubicBezTo>
                  <a:pt x="7299246" y="6348302"/>
                  <a:pt x="7239669" y="6357501"/>
                  <a:pt x="7195127" y="6363864"/>
                </a:cubicBezTo>
                <a:cubicBezTo>
                  <a:pt x="7161260" y="6376179"/>
                  <a:pt x="7128099" y="6390641"/>
                  <a:pt x="7093527" y="6400809"/>
                </a:cubicBezTo>
                <a:cubicBezTo>
                  <a:pt x="7075561" y="6406093"/>
                  <a:pt x="7056473" y="6406372"/>
                  <a:pt x="7038109" y="6410045"/>
                </a:cubicBezTo>
                <a:cubicBezTo>
                  <a:pt x="6994883" y="6418690"/>
                  <a:pt x="6951430" y="6426537"/>
                  <a:pt x="6908800" y="6437755"/>
                </a:cubicBezTo>
                <a:cubicBezTo>
                  <a:pt x="6842777" y="6455129"/>
                  <a:pt x="6881742" y="6462597"/>
                  <a:pt x="6807200" y="6465464"/>
                </a:cubicBezTo>
                <a:cubicBezTo>
                  <a:pt x="6745669" y="6467831"/>
                  <a:pt x="6684048" y="6465464"/>
                  <a:pt x="6622472" y="6465464"/>
                </a:cubicBezTo>
                <a:lnTo>
                  <a:pt x="6576291" y="6474700"/>
                </a:lnTo>
                <a:lnTo>
                  <a:pt x="6373091" y="6483936"/>
                </a:lnTo>
                <a:lnTo>
                  <a:pt x="6363854" y="6474700"/>
                </a:lnTo>
                <a:lnTo>
                  <a:pt x="6188363" y="6446991"/>
                </a:lnTo>
                <a:cubicBezTo>
                  <a:pt x="6082221" y="6431267"/>
                  <a:pt x="6148604" y="6446289"/>
                  <a:pt x="6077527" y="6428518"/>
                </a:cubicBezTo>
                <a:cubicBezTo>
                  <a:pt x="5821646" y="6282303"/>
                  <a:pt x="6050141" y="6399036"/>
                  <a:pt x="5357091" y="6382336"/>
                </a:cubicBezTo>
                <a:cubicBezTo>
                  <a:pt x="5320028" y="6381443"/>
                  <a:pt x="5283200" y="6376179"/>
                  <a:pt x="5246254" y="6373100"/>
                </a:cubicBezTo>
                <a:cubicBezTo>
                  <a:pt x="5244967" y="6372585"/>
                  <a:pt x="5184130" y="6347201"/>
                  <a:pt x="5172363" y="6345391"/>
                </a:cubicBezTo>
                <a:cubicBezTo>
                  <a:pt x="5141782" y="6340686"/>
                  <a:pt x="5110771" y="6339394"/>
                  <a:pt x="5080000" y="6336155"/>
                </a:cubicBezTo>
                <a:lnTo>
                  <a:pt x="4996872" y="6326918"/>
                </a:lnTo>
                <a:cubicBezTo>
                  <a:pt x="4867563" y="6329997"/>
                  <a:pt x="4738039" y="6328087"/>
                  <a:pt x="4608945" y="6336155"/>
                </a:cubicBezTo>
                <a:cubicBezTo>
                  <a:pt x="4589511" y="6337370"/>
                  <a:pt x="4572703" y="6351243"/>
                  <a:pt x="4553527" y="6354627"/>
                </a:cubicBezTo>
                <a:cubicBezTo>
                  <a:pt x="4520038" y="6360537"/>
                  <a:pt x="4485700" y="6359891"/>
                  <a:pt x="4451927" y="6363864"/>
                </a:cubicBezTo>
                <a:cubicBezTo>
                  <a:pt x="4433328" y="6366052"/>
                  <a:pt x="4414982" y="6370021"/>
                  <a:pt x="4396509" y="6373100"/>
                </a:cubicBezTo>
                <a:cubicBezTo>
                  <a:pt x="4371879" y="6382336"/>
                  <a:pt x="4348659" y="6397089"/>
                  <a:pt x="4322618" y="6400809"/>
                </a:cubicBezTo>
                <a:cubicBezTo>
                  <a:pt x="4261585" y="6409528"/>
                  <a:pt x="4199216" y="6403701"/>
                  <a:pt x="4137891" y="6410045"/>
                </a:cubicBezTo>
                <a:cubicBezTo>
                  <a:pt x="4109656" y="6412966"/>
                  <a:pt x="4082472" y="6422360"/>
                  <a:pt x="4054763" y="6428518"/>
                </a:cubicBezTo>
                <a:cubicBezTo>
                  <a:pt x="3968557" y="6419282"/>
                  <a:pt x="3881922" y="6413423"/>
                  <a:pt x="3796145" y="6400809"/>
                </a:cubicBezTo>
                <a:cubicBezTo>
                  <a:pt x="3776880" y="6397976"/>
                  <a:pt x="3760060" y="6384656"/>
                  <a:pt x="3740727" y="6382336"/>
                </a:cubicBezTo>
                <a:cubicBezTo>
                  <a:pt x="3682566" y="6375357"/>
                  <a:pt x="3623678" y="6377085"/>
                  <a:pt x="3565236" y="6373100"/>
                </a:cubicBezTo>
                <a:cubicBezTo>
                  <a:pt x="3488199" y="6367848"/>
                  <a:pt x="3411297" y="6360785"/>
                  <a:pt x="3334327" y="6354627"/>
                </a:cubicBezTo>
                <a:cubicBezTo>
                  <a:pt x="3318933" y="6351548"/>
                  <a:pt x="3303844" y="6345391"/>
                  <a:pt x="3288145" y="6345391"/>
                </a:cubicBezTo>
                <a:cubicBezTo>
                  <a:pt x="3230267" y="6345391"/>
                  <a:pt x="3091046" y="6361403"/>
                  <a:pt x="3029527" y="6363864"/>
                </a:cubicBezTo>
                <a:cubicBezTo>
                  <a:pt x="2915661" y="6368419"/>
                  <a:pt x="2801697" y="6370021"/>
                  <a:pt x="2687782" y="6373100"/>
                </a:cubicBezTo>
                <a:cubicBezTo>
                  <a:pt x="2666230" y="6382336"/>
                  <a:pt x="2646255" y="6396954"/>
                  <a:pt x="2623127" y="6400809"/>
                </a:cubicBezTo>
                <a:cubicBezTo>
                  <a:pt x="2571411" y="6409428"/>
                  <a:pt x="2518539" y="6410045"/>
                  <a:pt x="2466109" y="6410045"/>
                </a:cubicBezTo>
                <a:cubicBezTo>
                  <a:pt x="2284434" y="6410045"/>
                  <a:pt x="2102812" y="6403888"/>
                  <a:pt x="1921163" y="6400809"/>
                </a:cubicBezTo>
                <a:lnTo>
                  <a:pt x="1256145" y="6410045"/>
                </a:lnTo>
                <a:cubicBezTo>
                  <a:pt x="1206788" y="6410045"/>
                  <a:pt x="1157639" y="6403625"/>
                  <a:pt x="1108363" y="6400809"/>
                </a:cubicBezTo>
                <a:lnTo>
                  <a:pt x="932872" y="6391573"/>
                </a:lnTo>
                <a:cubicBezTo>
                  <a:pt x="908242" y="6385415"/>
                  <a:pt x="882033" y="6383739"/>
                  <a:pt x="858982" y="6373100"/>
                </a:cubicBezTo>
                <a:cubicBezTo>
                  <a:pt x="841083" y="6364839"/>
                  <a:pt x="829517" y="6346603"/>
                  <a:pt x="812800" y="6336155"/>
                </a:cubicBezTo>
                <a:cubicBezTo>
                  <a:pt x="804544" y="6330995"/>
                  <a:pt x="793988" y="6330872"/>
                  <a:pt x="785091" y="6326918"/>
                </a:cubicBezTo>
                <a:cubicBezTo>
                  <a:pt x="766218" y="6318530"/>
                  <a:pt x="749122" y="6306156"/>
                  <a:pt x="729672" y="6299209"/>
                </a:cubicBezTo>
                <a:cubicBezTo>
                  <a:pt x="701309" y="6289079"/>
                  <a:pt x="643108" y="6278201"/>
                  <a:pt x="609600" y="6271500"/>
                </a:cubicBezTo>
                <a:cubicBezTo>
                  <a:pt x="594206" y="6259185"/>
                  <a:pt x="576739" y="6249087"/>
                  <a:pt x="563418" y="6234555"/>
                </a:cubicBezTo>
                <a:cubicBezTo>
                  <a:pt x="532156" y="6200452"/>
                  <a:pt x="458662" y="6076905"/>
                  <a:pt x="415636" y="6068300"/>
                </a:cubicBezTo>
                <a:lnTo>
                  <a:pt x="369454" y="6059064"/>
                </a:lnTo>
                <a:cubicBezTo>
                  <a:pt x="349861" y="6047308"/>
                  <a:pt x="309881" y="6021715"/>
                  <a:pt x="286327" y="6012882"/>
                </a:cubicBezTo>
                <a:cubicBezTo>
                  <a:pt x="274441" y="6008425"/>
                  <a:pt x="261697" y="6006724"/>
                  <a:pt x="249382" y="6003645"/>
                </a:cubicBezTo>
                <a:cubicBezTo>
                  <a:pt x="240145" y="5985172"/>
                  <a:pt x="221672" y="5968880"/>
                  <a:pt x="221672" y="5948227"/>
                </a:cubicBezTo>
                <a:cubicBezTo>
                  <a:pt x="221672" y="5820398"/>
                  <a:pt x="240946" y="5834989"/>
                  <a:pt x="267854" y="5754264"/>
                </a:cubicBezTo>
                <a:cubicBezTo>
                  <a:pt x="271868" y="5742221"/>
                  <a:pt x="273751" y="5729565"/>
                  <a:pt x="277091" y="5717318"/>
                </a:cubicBezTo>
                <a:cubicBezTo>
                  <a:pt x="282988" y="5695694"/>
                  <a:pt x="290867" y="5674580"/>
                  <a:pt x="295563" y="5652664"/>
                </a:cubicBezTo>
                <a:cubicBezTo>
                  <a:pt x="300125" y="5631377"/>
                  <a:pt x="300906" y="5609428"/>
                  <a:pt x="304800" y="5588009"/>
                </a:cubicBezTo>
                <a:cubicBezTo>
                  <a:pt x="307071" y="5575520"/>
                  <a:pt x="310957" y="5563379"/>
                  <a:pt x="314036" y="5551064"/>
                </a:cubicBezTo>
                <a:cubicBezTo>
                  <a:pt x="317115" y="5449464"/>
                  <a:pt x="310012" y="5347042"/>
                  <a:pt x="323272" y="5246264"/>
                </a:cubicBezTo>
                <a:cubicBezTo>
                  <a:pt x="325844" y="5226718"/>
                  <a:pt x="358154" y="5219688"/>
                  <a:pt x="360218" y="5200082"/>
                </a:cubicBezTo>
                <a:cubicBezTo>
                  <a:pt x="364776" y="5156781"/>
                  <a:pt x="348204" y="5113832"/>
                  <a:pt x="341745" y="5070773"/>
                </a:cubicBezTo>
                <a:cubicBezTo>
                  <a:pt x="336140" y="5033405"/>
                  <a:pt x="335712" y="5018744"/>
                  <a:pt x="323272" y="4987645"/>
                </a:cubicBezTo>
                <a:cubicBezTo>
                  <a:pt x="308408" y="4950484"/>
                  <a:pt x="284941" y="4916056"/>
                  <a:pt x="277091" y="4876809"/>
                </a:cubicBezTo>
                <a:cubicBezTo>
                  <a:pt x="259340" y="4788059"/>
                  <a:pt x="279973" y="4870161"/>
                  <a:pt x="249382" y="4793682"/>
                </a:cubicBezTo>
                <a:cubicBezTo>
                  <a:pt x="238068" y="4765397"/>
                  <a:pt x="227581" y="4719847"/>
                  <a:pt x="212436" y="4692082"/>
                </a:cubicBezTo>
                <a:cubicBezTo>
                  <a:pt x="201805" y="4672592"/>
                  <a:pt x="187806" y="4655137"/>
                  <a:pt x="175491" y="4636664"/>
                </a:cubicBezTo>
                <a:cubicBezTo>
                  <a:pt x="172412" y="4608955"/>
                  <a:pt x="172712" y="4580658"/>
                  <a:pt x="166254" y="4553536"/>
                </a:cubicBezTo>
                <a:cubicBezTo>
                  <a:pt x="157234" y="4515651"/>
                  <a:pt x="129309" y="4442700"/>
                  <a:pt x="129309" y="4442700"/>
                </a:cubicBezTo>
                <a:cubicBezTo>
                  <a:pt x="135467" y="4353415"/>
                  <a:pt x="139916" y="4263996"/>
                  <a:pt x="147782" y="4174845"/>
                </a:cubicBezTo>
                <a:cubicBezTo>
                  <a:pt x="149162" y="4159207"/>
                  <a:pt x="151653" y="4143417"/>
                  <a:pt x="157018" y="4128664"/>
                </a:cubicBezTo>
                <a:cubicBezTo>
                  <a:pt x="164076" y="4109254"/>
                  <a:pt x="176181" y="4092047"/>
                  <a:pt x="184727" y="4073245"/>
                </a:cubicBezTo>
                <a:cubicBezTo>
                  <a:pt x="191588" y="4058152"/>
                  <a:pt x="197042" y="4042458"/>
                  <a:pt x="203200" y="4027064"/>
                </a:cubicBezTo>
                <a:cubicBezTo>
                  <a:pt x="206279" y="4005512"/>
                  <a:pt x="213138" y="3984168"/>
                  <a:pt x="212436" y="3962409"/>
                </a:cubicBezTo>
                <a:cubicBezTo>
                  <a:pt x="206540" y="3779658"/>
                  <a:pt x="204330" y="3787389"/>
                  <a:pt x="175491" y="3657609"/>
                </a:cubicBezTo>
                <a:cubicBezTo>
                  <a:pt x="178570" y="3435936"/>
                  <a:pt x="180465" y="3214244"/>
                  <a:pt x="184727" y="2992591"/>
                </a:cubicBezTo>
                <a:cubicBezTo>
                  <a:pt x="186622" y="2894040"/>
                  <a:pt x="186591" y="2795320"/>
                  <a:pt x="193963" y="2697027"/>
                </a:cubicBezTo>
                <a:cubicBezTo>
                  <a:pt x="195862" y="2671710"/>
                  <a:pt x="206621" y="2647849"/>
                  <a:pt x="212436" y="2623136"/>
                </a:cubicBezTo>
                <a:cubicBezTo>
                  <a:pt x="218937" y="2595506"/>
                  <a:pt x="224751" y="2567718"/>
                  <a:pt x="230909" y="2540009"/>
                </a:cubicBezTo>
                <a:cubicBezTo>
                  <a:pt x="233988" y="2509221"/>
                  <a:pt x="240145" y="2478587"/>
                  <a:pt x="240145" y="2447645"/>
                </a:cubicBezTo>
                <a:cubicBezTo>
                  <a:pt x="240145" y="2150640"/>
                  <a:pt x="237003" y="2135788"/>
                  <a:pt x="221672" y="1921173"/>
                </a:cubicBezTo>
                <a:cubicBezTo>
                  <a:pt x="210001" y="1174176"/>
                  <a:pt x="335756" y="1497548"/>
                  <a:pt x="175491" y="1283864"/>
                </a:cubicBezTo>
                <a:cubicBezTo>
                  <a:pt x="168831" y="1274983"/>
                  <a:pt x="162526" y="1265793"/>
                  <a:pt x="157018" y="1256155"/>
                </a:cubicBezTo>
                <a:cubicBezTo>
                  <a:pt x="128172" y="1205674"/>
                  <a:pt x="154362" y="1229754"/>
                  <a:pt x="110836" y="1200736"/>
                </a:cubicBezTo>
                <a:cubicBezTo>
                  <a:pt x="131304" y="863011"/>
                  <a:pt x="139373" y="960183"/>
                  <a:pt x="110836" y="655791"/>
                </a:cubicBezTo>
                <a:cubicBezTo>
                  <a:pt x="100800" y="548737"/>
                  <a:pt x="95873" y="645635"/>
                  <a:pt x="64654" y="489536"/>
                </a:cubicBezTo>
                <a:lnTo>
                  <a:pt x="55418" y="443355"/>
                </a:lnTo>
                <a:cubicBezTo>
                  <a:pt x="52339" y="391015"/>
                  <a:pt x="58898" y="337201"/>
                  <a:pt x="46182" y="286336"/>
                </a:cubicBezTo>
                <a:cubicBezTo>
                  <a:pt x="42448" y="271402"/>
                  <a:pt x="19091" y="270453"/>
                  <a:pt x="9236" y="258627"/>
                </a:cubicBezTo>
                <a:cubicBezTo>
                  <a:pt x="3003" y="251148"/>
                  <a:pt x="3079" y="240154"/>
                  <a:pt x="0" y="230918"/>
                </a:cubicBezTo>
                <a:cubicBezTo>
                  <a:pt x="6157" y="203209"/>
                  <a:pt x="11588" y="175328"/>
                  <a:pt x="18472" y="147791"/>
                </a:cubicBezTo>
                <a:cubicBezTo>
                  <a:pt x="20833" y="138346"/>
                  <a:pt x="23355" y="128790"/>
                  <a:pt x="27709" y="120082"/>
                </a:cubicBezTo>
                <a:cubicBezTo>
                  <a:pt x="29656" y="116188"/>
                  <a:pt x="66194" y="127779"/>
                  <a:pt x="73891" y="129318"/>
                </a:cubicBezTo>
                <a:close/>
              </a:path>
            </a:pathLst>
          </a:cu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Online Media 2" title="Road Safety Education - Year 7">
            <a:hlinkClick r:id="" action="ppaction://media"/>
            <a:extLst>
              <a:ext uri="{FF2B5EF4-FFF2-40B4-BE49-F238E27FC236}">
                <a16:creationId xmlns:a16="http://schemas.microsoft.com/office/drawing/2014/main" id="{FEBABC6D-77DF-8E52-8A00-B1361C4E1446}"/>
              </a:ext>
            </a:extLst>
          </p:cNvPr>
          <p:cNvPicPr>
            <a:picLocks noRot="1" noChangeAspect="1"/>
          </p:cNvPicPr>
          <p:nvPr>
            <a:videoFile r:link="rId1"/>
          </p:nvPr>
        </p:nvPicPr>
        <p:blipFill>
          <a:blip r:embed="rId4"/>
          <a:stretch>
            <a:fillRect/>
          </a:stretch>
        </p:blipFill>
        <p:spPr>
          <a:xfrm>
            <a:off x="1164175" y="661165"/>
            <a:ext cx="9863649" cy="5572975"/>
          </a:xfrm>
          <a:prstGeom prst="rect">
            <a:avLst/>
          </a:prstGeom>
        </p:spPr>
      </p:pic>
    </p:spTree>
    <p:extLst>
      <p:ext uri="{BB962C8B-B14F-4D97-AF65-F5344CB8AC3E}">
        <p14:creationId xmlns:p14="http://schemas.microsoft.com/office/powerpoint/2010/main" val="234172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CFB8-E9A6-10BE-C90C-1E23E54F69E3}"/>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EE8C5011-4C9C-32D9-6EDC-FE82161BEB30}"/>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91A38D19-9956-B587-0D4D-4770E7F3CC5A}"/>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0A71E721-9FF3-C47D-86B6-F5D831BD33D9}"/>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789B0636-59F5-A383-1427-1FEE5328B6F5}"/>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6B7EB480-EAFC-A67D-33E4-E1895C4BAFA0}"/>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FC670ADD-F015-EB89-A99B-5F2C9FD98E17}"/>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225EAE9E-BA3A-B9BB-60E1-D3458FBAFC5E}"/>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4F12A89A-A2BC-B7F3-8201-51B2DA965DE3}"/>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142EE63E-E842-7790-05B3-41CF3F34FDD0}"/>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5F2C73E5-2D11-6408-C8AD-DCA605095393}"/>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6413CC55-8ADF-3D47-0FED-2024FD1727B9}"/>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0E2FD3F7-227B-B3C6-959D-6A1AC5A380E6}"/>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D249CEB5-E9D3-C014-2355-F4ACD82D87FE}"/>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18CFAFDE-294C-7CB4-2267-FC4FF7FA49A0}"/>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784F39C-C3A4-0637-1D83-5BA217D62BB2}"/>
              </a:ext>
            </a:extLst>
          </p:cNvPr>
          <p:cNvSpPr/>
          <p:nvPr/>
        </p:nvSpPr>
        <p:spPr>
          <a:xfrm>
            <a:off x="609426" y="498534"/>
            <a:ext cx="2640979"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Summary</a:t>
            </a:r>
          </a:p>
        </p:txBody>
      </p:sp>
      <p:sp>
        <p:nvSpPr>
          <p:cNvPr id="3" name="Content Placeholder 2">
            <a:extLst>
              <a:ext uri="{FF2B5EF4-FFF2-40B4-BE49-F238E27FC236}">
                <a16:creationId xmlns:a16="http://schemas.microsoft.com/office/drawing/2014/main" id="{59FD3F83-611F-AE57-F425-51A68B4A41ED}"/>
              </a:ext>
            </a:extLst>
          </p:cNvPr>
          <p:cNvSpPr txBox="1">
            <a:spLocks/>
          </p:cNvSpPr>
          <p:nvPr/>
        </p:nvSpPr>
        <p:spPr>
          <a:xfrm>
            <a:off x="354618" y="1732925"/>
            <a:ext cx="10433208"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Rockwell Light" panose="02040303020102020203" pitchFamily="18" charset="0"/>
              </a:rPr>
              <a:t>Today we’ve talked about some of the weaknesses within our, otherwise brilliant, brains.</a:t>
            </a:r>
          </a:p>
          <a:p>
            <a:endParaRPr lang="en-GB" dirty="0">
              <a:latin typeface="Rockwell Light" panose="02040303020102020203" pitchFamily="18" charset="0"/>
            </a:endParaRPr>
          </a:p>
          <a:p>
            <a:r>
              <a:rPr lang="en-GB" dirty="0">
                <a:latin typeface="Rockwell Light" panose="02040303020102020203" pitchFamily="18" charset="0"/>
              </a:rPr>
              <a:t>We discussed our reaction times, our weakness to distractions, and our prehistoric inclination towards impulsivity – and how all three of these can endanger us when travelling independently. </a:t>
            </a:r>
          </a:p>
          <a:p>
            <a:endParaRPr lang="en-GB" dirty="0">
              <a:latin typeface="Rockwell Light" panose="02040303020102020203" pitchFamily="18" charset="0"/>
            </a:endParaRPr>
          </a:p>
          <a:p>
            <a:r>
              <a:rPr lang="en-GB" dirty="0">
                <a:latin typeface="Rockwell Light" panose="02040303020102020203" pitchFamily="18" charset="0"/>
              </a:rPr>
              <a:t>However, we looked at how practicing mindfulness can improve our decision-making process, when travelling independently. </a:t>
            </a:r>
          </a:p>
          <a:p>
            <a:endParaRPr lang="en-GB" dirty="0">
              <a:latin typeface="Rockwell Light" panose="02040303020102020203" pitchFamily="18" charset="0"/>
            </a:endParaRPr>
          </a:p>
          <a:p>
            <a:r>
              <a:rPr lang="en-GB" dirty="0">
                <a:latin typeface="Rockwell Light" panose="02040303020102020203" pitchFamily="18" charset="0"/>
              </a:rPr>
              <a:t>When will you put aside your five minutes? When would be best placed to keep you safe when travelling independently?</a:t>
            </a:r>
          </a:p>
          <a:p>
            <a:endParaRPr lang="en-GB" dirty="0">
              <a:latin typeface="Rockwell Light" panose="02040303020102020203" pitchFamily="18" charset="0"/>
            </a:endParaRPr>
          </a:p>
          <a:p>
            <a:endParaRPr lang="en-GB" dirty="0">
              <a:latin typeface="Rockwell Light" panose="02040303020102020203" pitchFamily="18" charset="0"/>
            </a:endParaRPr>
          </a:p>
        </p:txBody>
      </p:sp>
    </p:spTree>
    <p:extLst>
      <p:ext uri="{BB962C8B-B14F-4D97-AF65-F5344CB8AC3E}">
        <p14:creationId xmlns:p14="http://schemas.microsoft.com/office/powerpoint/2010/main" val="1640593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79CA-EC65-393B-2B6A-517C8B24CAAC}"/>
            </a:ext>
          </a:extLst>
        </p:cNvPr>
        <p:cNvGrpSpPr/>
        <p:nvPr/>
      </p:nvGrpSpPr>
      <p:grpSpPr>
        <a:xfrm>
          <a:off x="0" y="0"/>
          <a:ext cx="0" cy="0"/>
          <a:chOff x="0" y="0"/>
          <a:chExt cx="0" cy="0"/>
        </a:xfrm>
      </p:grpSpPr>
      <p:sp>
        <p:nvSpPr>
          <p:cNvPr id="103" name="Oval 102">
            <a:extLst>
              <a:ext uri="{FF2B5EF4-FFF2-40B4-BE49-F238E27FC236}">
                <a16:creationId xmlns:a16="http://schemas.microsoft.com/office/drawing/2014/main" id="{70AC0AAB-7B5D-E460-0BBE-A9CE06A8F912}"/>
              </a:ext>
              <a:ext uri="{C183D7F6-B498-43B3-948B-1728B52AA6E4}">
                <adec:decorative xmlns:adec="http://schemas.microsoft.com/office/drawing/2017/decorative" val="1"/>
              </a:ext>
            </a:extLst>
          </p:cNvPr>
          <p:cNvSpPr/>
          <p:nvPr/>
        </p:nvSpPr>
        <p:spPr>
          <a:xfrm rot="479510">
            <a:off x="3386932" y="3829477"/>
            <a:ext cx="1575851" cy="1200329"/>
          </a:xfrm>
          <a:prstGeom prst="ellipse">
            <a:avLst/>
          </a:prstGeom>
          <a:solidFill>
            <a:srgbClr val="AC2900">
              <a:alpha val="10000"/>
            </a:srgb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Oval 110">
            <a:extLst>
              <a:ext uri="{FF2B5EF4-FFF2-40B4-BE49-F238E27FC236}">
                <a16:creationId xmlns:a16="http://schemas.microsoft.com/office/drawing/2014/main" id="{72BCFC1F-A237-E397-0411-472AF10105DA}"/>
              </a:ext>
            </a:extLst>
          </p:cNvPr>
          <p:cNvSpPr/>
          <p:nvPr/>
        </p:nvSpPr>
        <p:spPr>
          <a:xfrm rot="479510">
            <a:off x="3539332" y="3981877"/>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54C185C7-34EA-0B4D-852F-287A30F23B61}"/>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3DFDBA5A-74DF-5E22-6009-C8498AAD174C}"/>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2D0CBD49-A40F-C921-6D07-67DC4A8CDDF6}"/>
              </a:ext>
            </a:extLst>
          </p:cNvPr>
          <p:cNvSpPr/>
          <p:nvPr/>
        </p:nvSpPr>
        <p:spPr>
          <a:xfrm>
            <a:off x="3992605" y="-106195"/>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3180E74C-0DF4-76A9-D58A-E5138E59C22F}"/>
              </a:ext>
            </a:extLst>
          </p:cNvPr>
          <p:cNvSpPr/>
          <p:nvPr/>
        </p:nvSpPr>
        <p:spPr>
          <a:xfrm rot="3012229">
            <a:off x="1743503" y="217452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FD72B850-E389-0B5D-11B2-EA30CF61C0F5}"/>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15181EC3-C1AF-045F-7582-FCB28FE3A751}"/>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E8E48C7A-14E4-C26D-833A-BE231012FBAF}"/>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A74C3E8B-9947-47AE-E4AB-CF2043FBA4C2}"/>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9C76F849-3B8B-8865-E441-86DBA4D6A7E4}"/>
              </a:ext>
            </a:extLst>
          </p:cNvPr>
          <p:cNvSpPr/>
          <p:nvPr/>
        </p:nvSpPr>
        <p:spPr>
          <a:xfrm rot="3012229" flipH="1" flipV="1">
            <a:off x="4157343" y="14799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2F3B2370-5B63-E951-C163-C4C8A7A10474}"/>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5D800082-1CF0-A12D-F49A-77D707142079}"/>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95691667-8B89-CE2E-CCB5-7EA491D19E9F}"/>
              </a:ext>
            </a:extLst>
          </p:cNvPr>
          <p:cNvSpPr/>
          <p:nvPr/>
        </p:nvSpPr>
        <p:spPr>
          <a:xfrm rot="3905577">
            <a:off x="5667731" y="285445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3" name="Picture 192">
            <a:extLst>
              <a:ext uri="{FF2B5EF4-FFF2-40B4-BE49-F238E27FC236}">
                <a16:creationId xmlns:a16="http://schemas.microsoft.com/office/drawing/2014/main" id="{F8C45512-E4FF-484A-F9F0-111970D76A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82" t="39823" r="82" b="-5340"/>
          <a:stretch>
            <a:fillRect/>
          </a:stretch>
        </p:blipFill>
        <p:spPr>
          <a:xfrm flipH="1">
            <a:off x="5702865" y="0"/>
            <a:ext cx="4922942" cy="3469183"/>
          </a:xfrm>
          <a:prstGeom prst="rect">
            <a:avLst/>
          </a:prstGeom>
        </p:spPr>
      </p:pic>
      <p:pic>
        <p:nvPicPr>
          <p:cNvPr id="5" name="Picture 4" descr="A black and white text&#10;&#10;AI-generated content may be incorrect.">
            <a:extLst>
              <a:ext uri="{FF2B5EF4-FFF2-40B4-BE49-F238E27FC236}">
                <a16:creationId xmlns:a16="http://schemas.microsoft.com/office/drawing/2014/main" id="{B6F42548-72B5-C03F-2793-83F78869CB25}"/>
              </a:ext>
            </a:extLst>
          </p:cNvPr>
          <p:cNvPicPr>
            <a:picLocks noChangeAspect="1"/>
          </p:cNvPicPr>
          <p:nvPr/>
        </p:nvPicPr>
        <p:blipFill>
          <a:blip r:embed="rId4">
            <a:duotone>
              <a:prstClr val="black"/>
              <a:srgbClr val="825700">
                <a:tint val="45000"/>
                <a:satMod val="400000"/>
              </a:srgbClr>
            </a:duotone>
            <a:alphaModFix amt="50000"/>
            <a:extLst>
              <a:ext uri="{BEBA8EAE-BF5A-486C-A8C5-ECC9F3942E4B}">
                <a14:imgProps xmlns:a14="http://schemas.microsoft.com/office/drawing/2010/main">
                  <a14:imgLayer r:embed="rId5">
                    <a14:imgEffect>
                      <a14:artisticPencilGrayscale pencilSize="12"/>
                    </a14:imgEffect>
                  </a14:imgLayer>
                </a14:imgProps>
              </a:ext>
              <a:ext uri="{28A0092B-C50C-407E-A947-70E740481C1C}">
                <a14:useLocalDpi xmlns:a14="http://schemas.microsoft.com/office/drawing/2010/main" val="0"/>
              </a:ext>
            </a:extLst>
          </a:blip>
          <a:stretch>
            <a:fillRect/>
          </a:stretch>
        </p:blipFill>
        <p:spPr>
          <a:xfrm>
            <a:off x="3909946" y="5138013"/>
            <a:ext cx="4352612" cy="2312671"/>
          </a:xfrm>
          <a:prstGeom prst="rect">
            <a:avLst/>
          </a:prstGeom>
          <a:effectLst>
            <a:softEdge rad="0"/>
          </a:effectLst>
          <a:scene3d>
            <a:camera prst="orthographicFront"/>
            <a:lightRig rig="threePt" dir="t"/>
          </a:scene3d>
          <a:sp3d>
            <a:bevelT w="0"/>
          </a:sp3d>
        </p:spPr>
      </p:pic>
      <p:pic>
        <p:nvPicPr>
          <p:cNvPr id="94" name="Picture 93">
            <a:extLst>
              <a:ext uri="{FF2B5EF4-FFF2-40B4-BE49-F238E27FC236}">
                <a16:creationId xmlns:a16="http://schemas.microsoft.com/office/drawing/2014/main" id="{421EC4B7-9F63-0E11-159F-8358241E714E}"/>
              </a:ext>
              <a:ext uri="{C183D7F6-B498-43B3-948B-1728B52AA6E4}">
                <adec:decorative xmlns:adec="http://schemas.microsoft.com/office/drawing/2017/decorative" val="1"/>
              </a:ext>
            </a:extLst>
          </p:cNvPr>
          <p:cNvPicPr>
            <a:picLocks noChangeAspect="1"/>
          </p:cNvPicPr>
          <p:nvPr/>
        </p:nvPicPr>
        <p:blipFill>
          <a:blip r:embed="rId6">
            <a:alphaModFix amt="50000"/>
            <a:duotone>
              <a:prstClr val="black"/>
              <a:srgbClr val="FF0000">
                <a:tint val="45000"/>
                <a:satMod val="400000"/>
              </a:srgbClr>
            </a:duotone>
            <a:extLst>
              <a:ext uri="{BEBA8EAE-BF5A-486C-A8C5-ECC9F3942E4B}">
                <a14:imgProps xmlns:a14="http://schemas.microsoft.com/office/drawing/2010/main">
                  <a14:imgLayer r:embed="rId7">
                    <a14:imgEffect>
                      <a14:artisticPencilGrayscale/>
                    </a14:imgEffect>
                  </a14:imgLayer>
                </a14:imgProps>
              </a:ext>
              <a:ext uri="{28A0092B-C50C-407E-A947-70E740481C1C}">
                <a14:useLocalDpi xmlns:a14="http://schemas.microsoft.com/office/drawing/2010/main" val="0"/>
              </a:ext>
            </a:extLst>
          </a:blip>
          <a:stretch>
            <a:fillRect/>
          </a:stretch>
        </p:blipFill>
        <p:spPr>
          <a:xfrm rot="20717112">
            <a:off x="493689" y="4001471"/>
            <a:ext cx="2488301" cy="1169335"/>
          </a:xfrm>
          <a:prstGeom prst="rect">
            <a:avLst/>
          </a:prstGeom>
          <a:effectLst>
            <a:glow rad="12700">
              <a:srgbClr val="922300">
                <a:alpha val="9000"/>
              </a:srgbClr>
            </a:glow>
          </a:effectLst>
        </p:spPr>
      </p:pic>
      <p:pic>
        <p:nvPicPr>
          <p:cNvPr id="80" name="Picture 79">
            <a:extLst>
              <a:ext uri="{FF2B5EF4-FFF2-40B4-BE49-F238E27FC236}">
                <a16:creationId xmlns:a16="http://schemas.microsoft.com/office/drawing/2014/main" id="{0A16B1D8-C2A6-ADB2-13BF-BE3E3778406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62399" flipH="1">
            <a:off x="1019966" y="1624680"/>
            <a:ext cx="1804915" cy="1686263"/>
          </a:xfrm>
          <a:prstGeom prst="rect">
            <a:avLst/>
          </a:prstGeom>
        </p:spPr>
      </p:pic>
      <p:pic>
        <p:nvPicPr>
          <p:cNvPr id="108" name="Picture 107">
            <a:extLst>
              <a:ext uri="{FF2B5EF4-FFF2-40B4-BE49-F238E27FC236}">
                <a16:creationId xmlns:a16="http://schemas.microsoft.com/office/drawing/2014/main" id="{E1783E77-BFE1-6430-3120-E27706535FD9}"/>
              </a:ext>
              <a:ext uri="{C183D7F6-B498-43B3-948B-1728B52AA6E4}">
                <adec:decorative xmlns:adec="http://schemas.microsoft.com/office/drawing/2017/decorative" val="1"/>
              </a:ext>
            </a:extLst>
          </p:cNvPr>
          <p:cNvPicPr>
            <a:picLocks noChangeAspect="1"/>
          </p:cNvPicPr>
          <p:nvPr/>
        </p:nvPicPr>
        <p:blipFill>
          <a:blip r:embed="rId9">
            <a:alphaModFix amt="50000"/>
            <a:duotone>
              <a:prstClr val="black"/>
              <a:srgbClr val="FF0000">
                <a:tint val="45000"/>
                <a:satMod val="400000"/>
              </a:srgbClr>
            </a:duotone>
            <a:extLst>
              <a:ext uri="{BEBA8EAE-BF5A-486C-A8C5-ECC9F3942E4B}">
                <a14:imgProps xmlns:a14="http://schemas.microsoft.com/office/drawing/2010/main">
                  <a14:imgLayer r:embed="rId10">
                    <a14:imgEffect>
                      <a14:artisticPencilGrayscale/>
                    </a14:imgEffect>
                  </a14:imgLayer>
                </a14:imgProps>
              </a:ext>
              <a:ext uri="{28A0092B-C50C-407E-A947-70E740481C1C}">
                <a14:useLocalDpi xmlns:a14="http://schemas.microsoft.com/office/drawing/2010/main" val="0"/>
              </a:ext>
            </a:extLst>
          </a:blip>
          <a:stretch>
            <a:fillRect/>
          </a:stretch>
        </p:blipFill>
        <p:spPr>
          <a:xfrm rot="20734485">
            <a:off x="573033" y="3094457"/>
            <a:ext cx="741235" cy="700055"/>
          </a:xfrm>
          <a:prstGeom prst="rect">
            <a:avLst/>
          </a:prstGeom>
          <a:effectLst>
            <a:glow rad="38100">
              <a:srgbClr val="7A1D00">
                <a:alpha val="9000"/>
              </a:srgbClr>
            </a:glow>
          </a:effectLst>
        </p:spPr>
      </p:pic>
      <p:sp>
        <p:nvSpPr>
          <p:cNvPr id="2" name="Freeform: Shape 1">
            <a:extLst>
              <a:ext uri="{FF2B5EF4-FFF2-40B4-BE49-F238E27FC236}">
                <a16:creationId xmlns:a16="http://schemas.microsoft.com/office/drawing/2014/main" id="{FCF55D2B-697E-D77C-1DC5-D96C0EF1FB77}"/>
              </a:ext>
            </a:extLst>
          </p:cNvPr>
          <p:cNvSpPr/>
          <p:nvPr/>
        </p:nvSpPr>
        <p:spPr>
          <a:xfrm>
            <a:off x="1826233" y="2022855"/>
            <a:ext cx="8288934" cy="1764792"/>
          </a:xfrm>
          <a:custGeom>
            <a:avLst/>
            <a:gdLst>
              <a:gd name="connsiteX0" fmla="*/ 11711 w 8288934"/>
              <a:gd name="connsiteY0" fmla="*/ 832104 h 1764792"/>
              <a:gd name="connsiteX1" fmla="*/ 103151 w 8288934"/>
              <a:gd name="connsiteY1" fmla="*/ 758952 h 1764792"/>
              <a:gd name="connsiteX2" fmla="*/ 112295 w 8288934"/>
              <a:gd name="connsiteY2" fmla="*/ 722376 h 1764792"/>
              <a:gd name="connsiteX3" fmla="*/ 139727 w 8288934"/>
              <a:gd name="connsiteY3" fmla="*/ 694944 h 1764792"/>
              <a:gd name="connsiteX4" fmla="*/ 185447 w 8288934"/>
              <a:gd name="connsiteY4" fmla="*/ 640080 h 1764792"/>
              <a:gd name="connsiteX5" fmla="*/ 194591 w 8288934"/>
              <a:gd name="connsiteY5" fmla="*/ 612648 h 1764792"/>
              <a:gd name="connsiteX6" fmla="*/ 240311 w 8288934"/>
              <a:gd name="connsiteY6" fmla="*/ 548640 h 1764792"/>
              <a:gd name="connsiteX7" fmla="*/ 295175 w 8288934"/>
              <a:gd name="connsiteY7" fmla="*/ 466344 h 1764792"/>
              <a:gd name="connsiteX8" fmla="*/ 386615 w 8288934"/>
              <a:gd name="connsiteY8" fmla="*/ 338328 h 1764792"/>
              <a:gd name="connsiteX9" fmla="*/ 523775 w 8288934"/>
              <a:gd name="connsiteY9" fmla="*/ 320040 h 1764792"/>
              <a:gd name="connsiteX10" fmla="*/ 578639 w 8288934"/>
              <a:gd name="connsiteY10" fmla="*/ 310896 h 1764792"/>
              <a:gd name="connsiteX11" fmla="*/ 651791 w 8288934"/>
              <a:gd name="connsiteY11" fmla="*/ 301752 h 1764792"/>
              <a:gd name="connsiteX12" fmla="*/ 779807 w 8288934"/>
              <a:gd name="connsiteY12" fmla="*/ 237744 h 1764792"/>
              <a:gd name="connsiteX13" fmla="*/ 889535 w 8288934"/>
              <a:gd name="connsiteY13" fmla="*/ 155448 h 1764792"/>
              <a:gd name="connsiteX14" fmla="*/ 1008407 w 8288934"/>
              <a:gd name="connsiteY14" fmla="*/ 100584 h 1764792"/>
              <a:gd name="connsiteX15" fmla="*/ 1209575 w 8288934"/>
              <a:gd name="connsiteY15" fmla="*/ 118872 h 1764792"/>
              <a:gd name="connsiteX16" fmla="*/ 1273583 w 8288934"/>
              <a:gd name="connsiteY16" fmla="*/ 137160 h 1764792"/>
              <a:gd name="connsiteX17" fmla="*/ 1813079 w 8288934"/>
              <a:gd name="connsiteY17" fmla="*/ 173736 h 1764792"/>
              <a:gd name="connsiteX18" fmla="*/ 1877087 w 8288934"/>
              <a:gd name="connsiteY18" fmla="*/ 182880 h 1764792"/>
              <a:gd name="connsiteX19" fmla="*/ 1977671 w 8288934"/>
              <a:gd name="connsiteY19" fmla="*/ 210312 h 1764792"/>
              <a:gd name="connsiteX20" fmla="*/ 2023391 w 8288934"/>
              <a:gd name="connsiteY20" fmla="*/ 219456 h 1764792"/>
              <a:gd name="connsiteX21" fmla="*/ 2197127 w 8288934"/>
              <a:gd name="connsiteY21" fmla="*/ 173736 h 1764792"/>
              <a:gd name="connsiteX22" fmla="*/ 2270279 w 8288934"/>
              <a:gd name="connsiteY22" fmla="*/ 146304 h 1764792"/>
              <a:gd name="connsiteX23" fmla="*/ 2416583 w 8288934"/>
              <a:gd name="connsiteY23" fmla="*/ 118872 h 1764792"/>
              <a:gd name="connsiteX24" fmla="*/ 2471447 w 8288934"/>
              <a:gd name="connsiteY24" fmla="*/ 100584 h 1764792"/>
              <a:gd name="connsiteX25" fmla="*/ 2581175 w 8288934"/>
              <a:gd name="connsiteY25" fmla="*/ 91440 h 1764792"/>
              <a:gd name="connsiteX26" fmla="*/ 2645183 w 8288934"/>
              <a:gd name="connsiteY26" fmla="*/ 82296 h 1764792"/>
              <a:gd name="connsiteX27" fmla="*/ 3111527 w 8288934"/>
              <a:gd name="connsiteY27" fmla="*/ 91440 h 1764792"/>
              <a:gd name="connsiteX28" fmla="*/ 3248687 w 8288934"/>
              <a:gd name="connsiteY28" fmla="*/ 128016 h 1764792"/>
              <a:gd name="connsiteX29" fmla="*/ 3358415 w 8288934"/>
              <a:gd name="connsiteY29" fmla="*/ 155448 h 1764792"/>
              <a:gd name="connsiteX30" fmla="*/ 3477287 w 8288934"/>
              <a:gd name="connsiteY30" fmla="*/ 210312 h 1764792"/>
              <a:gd name="connsiteX31" fmla="*/ 3568727 w 8288934"/>
              <a:gd name="connsiteY31" fmla="*/ 256032 h 1764792"/>
              <a:gd name="connsiteX32" fmla="*/ 3641879 w 8288934"/>
              <a:gd name="connsiteY32" fmla="*/ 301752 h 1764792"/>
              <a:gd name="connsiteX33" fmla="*/ 3998495 w 8288934"/>
              <a:gd name="connsiteY33" fmla="*/ 137160 h 1764792"/>
              <a:gd name="connsiteX34" fmla="*/ 4172231 w 8288934"/>
              <a:gd name="connsiteY34" fmla="*/ 73152 h 1764792"/>
              <a:gd name="connsiteX35" fmla="*/ 4483127 w 8288934"/>
              <a:gd name="connsiteY35" fmla="*/ 91440 h 1764792"/>
              <a:gd name="connsiteX36" fmla="*/ 4903751 w 8288934"/>
              <a:gd name="connsiteY36" fmla="*/ 137160 h 1764792"/>
              <a:gd name="connsiteX37" fmla="*/ 5040911 w 8288934"/>
              <a:gd name="connsiteY37" fmla="*/ 155448 h 1764792"/>
              <a:gd name="connsiteX38" fmla="*/ 5077487 w 8288934"/>
              <a:gd name="connsiteY38" fmla="*/ 146304 h 1764792"/>
              <a:gd name="connsiteX39" fmla="*/ 5251223 w 8288934"/>
              <a:gd name="connsiteY39" fmla="*/ 54864 h 1764792"/>
              <a:gd name="connsiteX40" fmla="*/ 5379239 w 8288934"/>
              <a:gd name="connsiteY40" fmla="*/ 9144 h 1764792"/>
              <a:gd name="connsiteX41" fmla="*/ 5406671 w 8288934"/>
              <a:gd name="connsiteY41" fmla="*/ 0 h 1764792"/>
              <a:gd name="connsiteX42" fmla="*/ 5991887 w 8288934"/>
              <a:gd name="connsiteY42" fmla="*/ 137160 h 1764792"/>
              <a:gd name="connsiteX43" fmla="*/ 6101615 w 8288934"/>
              <a:gd name="connsiteY43" fmla="*/ 164592 h 1764792"/>
              <a:gd name="connsiteX44" fmla="*/ 6266207 w 8288934"/>
              <a:gd name="connsiteY44" fmla="*/ 201168 h 1764792"/>
              <a:gd name="connsiteX45" fmla="*/ 6430799 w 8288934"/>
              <a:gd name="connsiteY45" fmla="*/ 265176 h 1764792"/>
              <a:gd name="connsiteX46" fmla="*/ 6558815 w 8288934"/>
              <a:gd name="connsiteY46" fmla="*/ 292608 h 1764792"/>
              <a:gd name="connsiteX47" fmla="*/ 6595391 w 8288934"/>
              <a:gd name="connsiteY47" fmla="*/ 301752 h 1764792"/>
              <a:gd name="connsiteX48" fmla="*/ 6842279 w 8288934"/>
              <a:gd name="connsiteY48" fmla="*/ 338328 h 1764792"/>
              <a:gd name="connsiteX49" fmla="*/ 6933719 w 8288934"/>
              <a:gd name="connsiteY49" fmla="*/ 356616 h 1764792"/>
              <a:gd name="connsiteX50" fmla="*/ 6997727 w 8288934"/>
              <a:gd name="connsiteY50" fmla="*/ 365760 h 1764792"/>
              <a:gd name="connsiteX51" fmla="*/ 7052591 w 8288934"/>
              <a:gd name="connsiteY51" fmla="*/ 374904 h 1764792"/>
              <a:gd name="connsiteX52" fmla="*/ 7354343 w 8288934"/>
              <a:gd name="connsiteY52" fmla="*/ 365760 h 1764792"/>
              <a:gd name="connsiteX53" fmla="*/ 7418351 w 8288934"/>
              <a:gd name="connsiteY53" fmla="*/ 338328 h 1764792"/>
              <a:gd name="connsiteX54" fmla="*/ 7482359 w 8288934"/>
              <a:gd name="connsiteY54" fmla="*/ 320040 h 1764792"/>
              <a:gd name="connsiteX55" fmla="*/ 7537223 w 8288934"/>
              <a:gd name="connsiteY55" fmla="*/ 310896 h 1764792"/>
              <a:gd name="connsiteX56" fmla="*/ 7564655 w 8288934"/>
              <a:gd name="connsiteY56" fmla="*/ 301752 h 1764792"/>
              <a:gd name="connsiteX57" fmla="*/ 7829831 w 8288934"/>
              <a:gd name="connsiteY57" fmla="*/ 320040 h 1764792"/>
              <a:gd name="connsiteX58" fmla="*/ 7893839 w 8288934"/>
              <a:gd name="connsiteY58" fmla="*/ 374904 h 1764792"/>
              <a:gd name="connsiteX59" fmla="*/ 7985279 w 8288934"/>
              <a:gd name="connsiteY59" fmla="*/ 484632 h 1764792"/>
              <a:gd name="connsiteX60" fmla="*/ 8021855 w 8288934"/>
              <a:gd name="connsiteY60" fmla="*/ 539496 h 1764792"/>
              <a:gd name="connsiteX61" fmla="*/ 8030999 w 8288934"/>
              <a:gd name="connsiteY61" fmla="*/ 566928 h 1764792"/>
              <a:gd name="connsiteX62" fmla="*/ 8058431 w 8288934"/>
              <a:gd name="connsiteY62" fmla="*/ 585216 h 1764792"/>
              <a:gd name="connsiteX63" fmla="*/ 8113295 w 8288934"/>
              <a:gd name="connsiteY63" fmla="*/ 658368 h 1764792"/>
              <a:gd name="connsiteX64" fmla="*/ 8186447 w 8288934"/>
              <a:gd name="connsiteY64" fmla="*/ 722376 h 1764792"/>
              <a:gd name="connsiteX65" fmla="*/ 8232167 w 8288934"/>
              <a:gd name="connsiteY65" fmla="*/ 749808 h 1764792"/>
              <a:gd name="connsiteX66" fmla="*/ 8241311 w 8288934"/>
              <a:gd name="connsiteY66" fmla="*/ 777240 h 1764792"/>
              <a:gd name="connsiteX67" fmla="*/ 8287031 w 8288934"/>
              <a:gd name="connsiteY67" fmla="*/ 804672 h 1764792"/>
              <a:gd name="connsiteX68" fmla="*/ 8268743 w 8288934"/>
              <a:gd name="connsiteY68" fmla="*/ 914400 h 1764792"/>
              <a:gd name="connsiteX69" fmla="*/ 8195591 w 8288934"/>
              <a:gd name="connsiteY69" fmla="*/ 1051560 h 1764792"/>
              <a:gd name="connsiteX70" fmla="*/ 8159015 w 8288934"/>
              <a:gd name="connsiteY70" fmla="*/ 1097280 h 1764792"/>
              <a:gd name="connsiteX71" fmla="*/ 8085863 w 8288934"/>
              <a:gd name="connsiteY71" fmla="*/ 1170432 h 1764792"/>
              <a:gd name="connsiteX72" fmla="*/ 8040143 w 8288934"/>
              <a:gd name="connsiteY72" fmla="*/ 1216152 h 1764792"/>
              <a:gd name="connsiteX73" fmla="*/ 8021855 w 8288934"/>
              <a:gd name="connsiteY73" fmla="*/ 1252728 h 1764792"/>
              <a:gd name="connsiteX74" fmla="*/ 8003567 w 8288934"/>
              <a:gd name="connsiteY74" fmla="*/ 1298448 h 1764792"/>
              <a:gd name="connsiteX75" fmla="*/ 7976135 w 8288934"/>
              <a:gd name="connsiteY75" fmla="*/ 1335024 h 1764792"/>
              <a:gd name="connsiteX76" fmla="*/ 7948703 w 8288934"/>
              <a:gd name="connsiteY76" fmla="*/ 1408176 h 1764792"/>
              <a:gd name="connsiteX77" fmla="*/ 7930415 w 8288934"/>
              <a:gd name="connsiteY77" fmla="*/ 1453896 h 1764792"/>
              <a:gd name="connsiteX78" fmla="*/ 7902983 w 8288934"/>
              <a:gd name="connsiteY78" fmla="*/ 1490472 h 1764792"/>
              <a:gd name="connsiteX79" fmla="*/ 7884695 w 8288934"/>
              <a:gd name="connsiteY79" fmla="*/ 1545336 h 1764792"/>
              <a:gd name="connsiteX80" fmla="*/ 7848119 w 8288934"/>
              <a:gd name="connsiteY80" fmla="*/ 1554480 h 1764792"/>
              <a:gd name="connsiteX81" fmla="*/ 7820687 w 8288934"/>
              <a:gd name="connsiteY81" fmla="*/ 1563624 h 1764792"/>
              <a:gd name="connsiteX82" fmla="*/ 7674383 w 8288934"/>
              <a:gd name="connsiteY82" fmla="*/ 1581912 h 1764792"/>
              <a:gd name="connsiteX83" fmla="*/ 7601231 w 8288934"/>
              <a:gd name="connsiteY83" fmla="*/ 1627632 h 1764792"/>
              <a:gd name="connsiteX84" fmla="*/ 7537223 w 8288934"/>
              <a:gd name="connsiteY84" fmla="*/ 1655064 h 1764792"/>
              <a:gd name="connsiteX85" fmla="*/ 7436639 w 8288934"/>
              <a:gd name="connsiteY85" fmla="*/ 1636776 h 1764792"/>
              <a:gd name="connsiteX86" fmla="*/ 7317767 w 8288934"/>
              <a:gd name="connsiteY86" fmla="*/ 1508760 h 1764792"/>
              <a:gd name="connsiteX87" fmla="*/ 7290335 w 8288934"/>
              <a:gd name="connsiteY87" fmla="*/ 1490472 h 1764792"/>
              <a:gd name="connsiteX88" fmla="*/ 7198895 w 8288934"/>
              <a:gd name="connsiteY88" fmla="*/ 1536192 h 1764792"/>
              <a:gd name="connsiteX89" fmla="*/ 7189751 w 8288934"/>
              <a:gd name="connsiteY89" fmla="*/ 1572768 h 1764792"/>
              <a:gd name="connsiteX90" fmla="*/ 7016015 w 8288934"/>
              <a:gd name="connsiteY90" fmla="*/ 1645920 h 1764792"/>
              <a:gd name="connsiteX91" fmla="*/ 6787415 w 8288934"/>
              <a:gd name="connsiteY91" fmla="*/ 1636776 h 1764792"/>
              <a:gd name="connsiteX92" fmla="*/ 6650255 w 8288934"/>
              <a:gd name="connsiteY92" fmla="*/ 1609344 h 1764792"/>
              <a:gd name="connsiteX93" fmla="*/ 6421655 w 8288934"/>
              <a:gd name="connsiteY93" fmla="*/ 1591056 h 1764792"/>
              <a:gd name="connsiteX94" fmla="*/ 6366791 w 8288934"/>
              <a:gd name="connsiteY94" fmla="*/ 1581912 h 1764792"/>
              <a:gd name="connsiteX95" fmla="*/ 5562119 w 8288934"/>
              <a:gd name="connsiteY95" fmla="*/ 1600200 h 1764792"/>
              <a:gd name="connsiteX96" fmla="*/ 5525543 w 8288934"/>
              <a:gd name="connsiteY96" fmla="*/ 1627632 h 1764792"/>
              <a:gd name="connsiteX97" fmla="*/ 5498111 w 8288934"/>
              <a:gd name="connsiteY97" fmla="*/ 1636776 h 1764792"/>
              <a:gd name="connsiteX98" fmla="*/ 5434103 w 8288934"/>
              <a:gd name="connsiteY98" fmla="*/ 1673352 h 1764792"/>
              <a:gd name="connsiteX99" fmla="*/ 5269511 w 8288934"/>
              <a:gd name="connsiteY99" fmla="*/ 1719072 h 1764792"/>
              <a:gd name="connsiteX100" fmla="*/ 5196359 w 8288934"/>
              <a:gd name="connsiteY100" fmla="*/ 1728216 h 1764792"/>
              <a:gd name="connsiteX101" fmla="*/ 5123207 w 8288934"/>
              <a:gd name="connsiteY101" fmla="*/ 1746504 h 1764792"/>
              <a:gd name="connsiteX102" fmla="*/ 4867175 w 8288934"/>
              <a:gd name="connsiteY102" fmla="*/ 1737360 h 1764792"/>
              <a:gd name="connsiteX103" fmla="*/ 4748303 w 8288934"/>
              <a:gd name="connsiteY103" fmla="*/ 1709928 h 1764792"/>
              <a:gd name="connsiteX104" fmla="*/ 4666007 w 8288934"/>
              <a:gd name="connsiteY104" fmla="*/ 1655064 h 1764792"/>
              <a:gd name="connsiteX105" fmla="*/ 4574567 w 8288934"/>
              <a:gd name="connsiteY105" fmla="*/ 1664208 h 1764792"/>
              <a:gd name="connsiteX106" fmla="*/ 4528847 w 8288934"/>
              <a:gd name="connsiteY106" fmla="*/ 1691640 h 1764792"/>
              <a:gd name="connsiteX107" fmla="*/ 4501415 w 8288934"/>
              <a:gd name="connsiteY107" fmla="*/ 1700784 h 1764792"/>
              <a:gd name="connsiteX108" fmla="*/ 4428263 w 8288934"/>
              <a:gd name="connsiteY108" fmla="*/ 1737360 h 1764792"/>
              <a:gd name="connsiteX109" fmla="*/ 4300247 w 8288934"/>
              <a:gd name="connsiteY109" fmla="*/ 1764792 h 1764792"/>
              <a:gd name="connsiteX110" fmla="*/ 4172231 w 8288934"/>
              <a:gd name="connsiteY110" fmla="*/ 1746504 h 1764792"/>
              <a:gd name="connsiteX111" fmla="*/ 4126511 w 8288934"/>
              <a:gd name="connsiteY111" fmla="*/ 1709928 h 1764792"/>
              <a:gd name="connsiteX112" fmla="*/ 4080791 w 8288934"/>
              <a:gd name="connsiteY112" fmla="*/ 1664208 h 1764792"/>
              <a:gd name="connsiteX113" fmla="*/ 3888767 w 8288934"/>
              <a:gd name="connsiteY113" fmla="*/ 1645920 h 1764792"/>
              <a:gd name="connsiteX114" fmla="*/ 3843047 w 8288934"/>
              <a:gd name="connsiteY114" fmla="*/ 1636776 h 1764792"/>
              <a:gd name="connsiteX115" fmla="*/ 3660167 w 8288934"/>
              <a:gd name="connsiteY115" fmla="*/ 1618488 h 1764792"/>
              <a:gd name="connsiteX116" fmla="*/ 3532151 w 8288934"/>
              <a:gd name="connsiteY116" fmla="*/ 1591056 h 1764792"/>
              <a:gd name="connsiteX117" fmla="*/ 3486431 w 8288934"/>
              <a:gd name="connsiteY117" fmla="*/ 1581912 h 1764792"/>
              <a:gd name="connsiteX118" fmla="*/ 3321839 w 8288934"/>
              <a:gd name="connsiteY118" fmla="*/ 1627632 h 1764792"/>
              <a:gd name="connsiteX119" fmla="*/ 2956079 w 8288934"/>
              <a:gd name="connsiteY119" fmla="*/ 1527048 h 1764792"/>
              <a:gd name="connsiteX120" fmla="*/ 2892071 w 8288934"/>
              <a:gd name="connsiteY120" fmla="*/ 1490472 h 1764792"/>
              <a:gd name="connsiteX121" fmla="*/ 2828063 w 8288934"/>
              <a:gd name="connsiteY121" fmla="*/ 1472184 h 1764792"/>
              <a:gd name="connsiteX122" fmla="*/ 2800631 w 8288934"/>
              <a:gd name="connsiteY122" fmla="*/ 1453896 h 1764792"/>
              <a:gd name="connsiteX123" fmla="*/ 2654327 w 8288934"/>
              <a:gd name="connsiteY123" fmla="*/ 1444752 h 1764792"/>
              <a:gd name="connsiteX124" fmla="*/ 2197127 w 8288934"/>
              <a:gd name="connsiteY124" fmla="*/ 1417320 h 1764792"/>
              <a:gd name="connsiteX125" fmla="*/ 1959383 w 8288934"/>
              <a:gd name="connsiteY125" fmla="*/ 1453896 h 1764792"/>
              <a:gd name="connsiteX126" fmla="*/ 1877087 w 8288934"/>
              <a:gd name="connsiteY126" fmla="*/ 1463040 h 1764792"/>
              <a:gd name="connsiteX127" fmla="*/ 1785647 w 8288934"/>
              <a:gd name="connsiteY127" fmla="*/ 1481328 h 1764792"/>
              <a:gd name="connsiteX128" fmla="*/ 1721639 w 8288934"/>
              <a:gd name="connsiteY128" fmla="*/ 1490472 h 1764792"/>
              <a:gd name="connsiteX129" fmla="*/ 1666775 w 8288934"/>
              <a:gd name="connsiteY129" fmla="*/ 1499616 h 1764792"/>
              <a:gd name="connsiteX130" fmla="*/ 1538759 w 8288934"/>
              <a:gd name="connsiteY130" fmla="*/ 1527048 h 1764792"/>
              <a:gd name="connsiteX131" fmla="*/ 1502183 w 8288934"/>
              <a:gd name="connsiteY131" fmla="*/ 1536192 h 1764792"/>
              <a:gd name="connsiteX132" fmla="*/ 1310159 w 8288934"/>
              <a:gd name="connsiteY132" fmla="*/ 1545336 h 1764792"/>
              <a:gd name="connsiteX133" fmla="*/ 1237007 w 8288934"/>
              <a:gd name="connsiteY133" fmla="*/ 1554480 h 1764792"/>
              <a:gd name="connsiteX134" fmla="*/ 1127279 w 8288934"/>
              <a:gd name="connsiteY134" fmla="*/ 1563624 h 1764792"/>
              <a:gd name="connsiteX135" fmla="*/ 825527 w 8288934"/>
              <a:gd name="connsiteY135" fmla="*/ 1618488 h 1764792"/>
              <a:gd name="connsiteX136" fmla="*/ 706655 w 8288934"/>
              <a:gd name="connsiteY136" fmla="*/ 1682496 h 1764792"/>
              <a:gd name="connsiteX137" fmla="*/ 569495 w 8288934"/>
              <a:gd name="connsiteY137" fmla="*/ 1664208 h 1764792"/>
              <a:gd name="connsiteX138" fmla="*/ 478055 w 8288934"/>
              <a:gd name="connsiteY138" fmla="*/ 1627632 h 1764792"/>
              <a:gd name="connsiteX139" fmla="*/ 441479 w 8288934"/>
              <a:gd name="connsiteY139" fmla="*/ 1609344 h 1764792"/>
              <a:gd name="connsiteX140" fmla="*/ 404903 w 8288934"/>
              <a:gd name="connsiteY140" fmla="*/ 1600200 h 1764792"/>
              <a:gd name="connsiteX141" fmla="*/ 386615 w 8288934"/>
              <a:gd name="connsiteY141" fmla="*/ 1536192 h 1764792"/>
              <a:gd name="connsiteX142" fmla="*/ 368327 w 8288934"/>
              <a:gd name="connsiteY142" fmla="*/ 1472184 h 1764792"/>
              <a:gd name="connsiteX143" fmla="*/ 313463 w 8288934"/>
              <a:gd name="connsiteY143" fmla="*/ 1353312 h 1764792"/>
              <a:gd name="connsiteX144" fmla="*/ 286031 w 8288934"/>
              <a:gd name="connsiteY144" fmla="*/ 1325880 h 1764792"/>
              <a:gd name="connsiteX145" fmla="*/ 194591 w 8288934"/>
              <a:gd name="connsiteY145" fmla="*/ 1307592 h 1764792"/>
              <a:gd name="connsiteX146" fmla="*/ 158015 w 8288934"/>
              <a:gd name="connsiteY146" fmla="*/ 1280160 h 1764792"/>
              <a:gd name="connsiteX147" fmla="*/ 121439 w 8288934"/>
              <a:gd name="connsiteY147" fmla="*/ 1271016 h 1764792"/>
              <a:gd name="connsiteX148" fmla="*/ 112295 w 8288934"/>
              <a:gd name="connsiteY148" fmla="*/ 1243584 h 1764792"/>
              <a:gd name="connsiteX149" fmla="*/ 75719 w 8288934"/>
              <a:gd name="connsiteY149" fmla="*/ 1152144 h 1764792"/>
              <a:gd name="connsiteX150" fmla="*/ 39143 w 8288934"/>
              <a:gd name="connsiteY150" fmla="*/ 1078992 h 1764792"/>
              <a:gd name="connsiteX151" fmla="*/ 29999 w 8288934"/>
              <a:gd name="connsiteY151" fmla="*/ 1024128 h 1764792"/>
              <a:gd name="connsiteX152" fmla="*/ 11711 w 8288934"/>
              <a:gd name="connsiteY152" fmla="*/ 932688 h 1764792"/>
              <a:gd name="connsiteX153" fmla="*/ 11711 w 8288934"/>
              <a:gd name="connsiteY153" fmla="*/ 832104 h 176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8288934" h="1764792">
                <a:moveTo>
                  <a:pt x="11711" y="832104"/>
                </a:moveTo>
                <a:cubicBezTo>
                  <a:pt x="26951" y="803148"/>
                  <a:pt x="93684" y="796820"/>
                  <a:pt x="103151" y="758952"/>
                </a:cubicBezTo>
                <a:cubicBezTo>
                  <a:pt x="106199" y="746760"/>
                  <a:pt x="106060" y="733287"/>
                  <a:pt x="112295" y="722376"/>
                </a:cubicBezTo>
                <a:cubicBezTo>
                  <a:pt x="118711" y="711148"/>
                  <a:pt x="131136" y="704609"/>
                  <a:pt x="139727" y="694944"/>
                </a:cubicBezTo>
                <a:cubicBezTo>
                  <a:pt x="155543" y="677151"/>
                  <a:pt x="170207" y="658368"/>
                  <a:pt x="185447" y="640080"/>
                </a:cubicBezTo>
                <a:cubicBezTo>
                  <a:pt x="188495" y="630936"/>
                  <a:pt x="190280" y="621269"/>
                  <a:pt x="194591" y="612648"/>
                </a:cubicBezTo>
                <a:cubicBezTo>
                  <a:pt x="202172" y="597485"/>
                  <a:pt x="232856" y="559409"/>
                  <a:pt x="240311" y="548640"/>
                </a:cubicBezTo>
                <a:cubicBezTo>
                  <a:pt x="259077" y="521533"/>
                  <a:pt x="278213" y="494615"/>
                  <a:pt x="295175" y="466344"/>
                </a:cubicBezTo>
                <a:cubicBezTo>
                  <a:pt x="321175" y="423011"/>
                  <a:pt x="335204" y="360361"/>
                  <a:pt x="386615" y="338328"/>
                </a:cubicBezTo>
                <a:cubicBezTo>
                  <a:pt x="419718" y="324141"/>
                  <a:pt x="507474" y="321958"/>
                  <a:pt x="523775" y="320040"/>
                </a:cubicBezTo>
                <a:cubicBezTo>
                  <a:pt x="542188" y="317874"/>
                  <a:pt x="560285" y="313518"/>
                  <a:pt x="578639" y="310896"/>
                </a:cubicBezTo>
                <a:cubicBezTo>
                  <a:pt x="602966" y="307421"/>
                  <a:pt x="627407" y="304800"/>
                  <a:pt x="651791" y="301752"/>
                </a:cubicBezTo>
                <a:cubicBezTo>
                  <a:pt x="694463" y="280416"/>
                  <a:pt x="751182" y="275911"/>
                  <a:pt x="779807" y="237744"/>
                </a:cubicBezTo>
                <a:cubicBezTo>
                  <a:pt x="828104" y="173348"/>
                  <a:pt x="789723" y="214161"/>
                  <a:pt x="889535" y="155448"/>
                </a:cubicBezTo>
                <a:cubicBezTo>
                  <a:pt x="984042" y="99856"/>
                  <a:pt x="930072" y="116251"/>
                  <a:pt x="1008407" y="100584"/>
                </a:cubicBezTo>
                <a:cubicBezTo>
                  <a:pt x="1075463" y="106680"/>
                  <a:pt x="1142874" y="109672"/>
                  <a:pt x="1209575" y="118872"/>
                </a:cubicBezTo>
                <a:cubicBezTo>
                  <a:pt x="1231557" y="121904"/>
                  <a:pt x="1251484" y="135151"/>
                  <a:pt x="1273583" y="137160"/>
                </a:cubicBezTo>
                <a:cubicBezTo>
                  <a:pt x="1453088" y="153479"/>
                  <a:pt x="1633247" y="161544"/>
                  <a:pt x="1813079" y="173736"/>
                </a:cubicBezTo>
                <a:cubicBezTo>
                  <a:pt x="1834415" y="176784"/>
                  <a:pt x="1855882" y="179025"/>
                  <a:pt x="1877087" y="182880"/>
                </a:cubicBezTo>
                <a:cubicBezTo>
                  <a:pt x="1899660" y="186984"/>
                  <a:pt x="1964314" y="206973"/>
                  <a:pt x="1977671" y="210312"/>
                </a:cubicBezTo>
                <a:cubicBezTo>
                  <a:pt x="1992749" y="214081"/>
                  <a:pt x="2008151" y="216408"/>
                  <a:pt x="2023391" y="219456"/>
                </a:cubicBezTo>
                <a:cubicBezTo>
                  <a:pt x="2081303" y="204216"/>
                  <a:pt x="2139711" y="190748"/>
                  <a:pt x="2197127" y="173736"/>
                </a:cubicBezTo>
                <a:cubicBezTo>
                  <a:pt x="2222096" y="166338"/>
                  <a:pt x="2245014" y="152620"/>
                  <a:pt x="2270279" y="146304"/>
                </a:cubicBezTo>
                <a:cubicBezTo>
                  <a:pt x="2318415" y="134270"/>
                  <a:pt x="2368199" y="129868"/>
                  <a:pt x="2416583" y="118872"/>
                </a:cubicBezTo>
                <a:cubicBezTo>
                  <a:pt x="2435381" y="114600"/>
                  <a:pt x="2452432" y="103753"/>
                  <a:pt x="2471447" y="100584"/>
                </a:cubicBezTo>
                <a:cubicBezTo>
                  <a:pt x="2507650" y="94550"/>
                  <a:pt x="2544674" y="95282"/>
                  <a:pt x="2581175" y="91440"/>
                </a:cubicBezTo>
                <a:cubicBezTo>
                  <a:pt x="2602609" y="89184"/>
                  <a:pt x="2623847" y="85344"/>
                  <a:pt x="2645183" y="82296"/>
                </a:cubicBezTo>
                <a:lnTo>
                  <a:pt x="3111527" y="91440"/>
                </a:lnTo>
                <a:cubicBezTo>
                  <a:pt x="3186486" y="94025"/>
                  <a:pt x="3173274" y="105392"/>
                  <a:pt x="3248687" y="128016"/>
                </a:cubicBezTo>
                <a:cubicBezTo>
                  <a:pt x="3284799" y="138849"/>
                  <a:pt x="3321839" y="146304"/>
                  <a:pt x="3358415" y="155448"/>
                </a:cubicBezTo>
                <a:cubicBezTo>
                  <a:pt x="3415381" y="212414"/>
                  <a:pt x="3356156" y="161860"/>
                  <a:pt x="3477287" y="210312"/>
                </a:cubicBezTo>
                <a:cubicBezTo>
                  <a:pt x="3508927" y="222968"/>
                  <a:pt x="3539506" y="238499"/>
                  <a:pt x="3568727" y="256032"/>
                </a:cubicBezTo>
                <a:cubicBezTo>
                  <a:pt x="3661908" y="311941"/>
                  <a:pt x="3576209" y="279862"/>
                  <a:pt x="3641879" y="301752"/>
                </a:cubicBezTo>
                <a:cubicBezTo>
                  <a:pt x="3799580" y="262327"/>
                  <a:pt x="3609887" y="312415"/>
                  <a:pt x="3998495" y="137160"/>
                </a:cubicBezTo>
                <a:cubicBezTo>
                  <a:pt x="4053507" y="112351"/>
                  <a:pt x="4113952" y="92578"/>
                  <a:pt x="4172231" y="73152"/>
                </a:cubicBezTo>
                <a:cubicBezTo>
                  <a:pt x="4275863" y="79248"/>
                  <a:pt x="4379886" y="80573"/>
                  <a:pt x="4483127" y="91440"/>
                </a:cubicBezTo>
                <a:cubicBezTo>
                  <a:pt x="5073065" y="153539"/>
                  <a:pt x="4316159" y="111613"/>
                  <a:pt x="4903751" y="137160"/>
                </a:cubicBezTo>
                <a:cubicBezTo>
                  <a:pt x="4949471" y="143256"/>
                  <a:pt x="4994850" y="153024"/>
                  <a:pt x="5040911" y="155448"/>
                </a:cubicBezTo>
                <a:cubicBezTo>
                  <a:pt x="5053461" y="156109"/>
                  <a:pt x="5066150" y="151726"/>
                  <a:pt x="5077487" y="146304"/>
                </a:cubicBezTo>
                <a:cubicBezTo>
                  <a:pt x="5136526" y="118068"/>
                  <a:pt x="5191646" y="81945"/>
                  <a:pt x="5251223" y="54864"/>
                </a:cubicBezTo>
                <a:cubicBezTo>
                  <a:pt x="5292473" y="36114"/>
                  <a:pt x="5336510" y="24225"/>
                  <a:pt x="5379239" y="9144"/>
                </a:cubicBezTo>
                <a:cubicBezTo>
                  <a:pt x="5388328" y="5936"/>
                  <a:pt x="5406671" y="0"/>
                  <a:pt x="5406671" y="0"/>
                </a:cubicBezTo>
                <a:cubicBezTo>
                  <a:pt x="5997141" y="123587"/>
                  <a:pt x="5605428" y="31762"/>
                  <a:pt x="5991887" y="137160"/>
                </a:cubicBezTo>
                <a:cubicBezTo>
                  <a:pt x="6028260" y="147080"/>
                  <a:pt x="6064916" y="155957"/>
                  <a:pt x="6101615" y="164592"/>
                </a:cubicBezTo>
                <a:cubicBezTo>
                  <a:pt x="6167947" y="180199"/>
                  <a:pt x="6182596" y="174197"/>
                  <a:pt x="6266207" y="201168"/>
                </a:cubicBezTo>
                <a:cubicBezTo>
                  <a:pt x="6322231" y="219240"/>
                  <a:pt x="6374612" y="247618"/>
                  <a:pt x="6430799" y="265176"/>
                </a:cubicBezTo>
                <a:cubicBezTo>
                  <a:pt x="6472453" y="278193"/>
                  <a:pt x="6516477" y="282024"/>
                  <a:pt x="6558815" y="292608"/>
                </a:cubicBezTo>
                <a:cubicBezTo>
                  <a:pt x="6571007" y="295656"/>
                  <a:pt x="6582984" y="299751"/>
                  <a:pt x="6595391" y="301752"/>
                </a:cubicBezTo>
                <a:cubicBezTo>
                  <a:pt x="6677524" y="314999"/>
                  <a:pt x="6760700" y="322012"/>
                  <a:pt x="6842279" y="338328"/>
                </a:cubicBezTo>
                <a:cubicBezTo>
                  <a:pt x="6872759" y="344424"/>
                  <a:pt x="6903108" y="351214"/>
                  <a:pt x="6933719" y="356616"/>
                </a:cubicBezTo>
                <a:cubicBezTo>
                  <a:pt x="6954944" y="360362"/>
                  <a:pt x="6976425" y="362483"/>
                  <a:pt x="6997727" y="365760"/>
                </a:cubicBezTo>
                <a:cubicBezTo>
                  <a:pt x="7016052" y="368579"/>
                  <a:pt x="7034303" y="371856"/>
                  <a:pt x="7052591" y="374904"/>
                </a:cubicBezTo>
                <a:cubicBezTo>
                  <a:pt x="7153175" y="371856"/>
                  <a:pt x="7253868" y="371342"/>
                  <a:pt x="7354343" y="365760"/>
                </a:cubicBezTo>
                <a:cubicBezTo>
                  <a:pt x="7370768" y="364847"/>
                  <a:pt x="7407008" y="343189"/>
                  <a:pt x="7418351" y="338328"/>
                </a:cubicBezTo>
                <a:cubicBezTo>
                  <a:pt x="7433602" y="331792"/>
                  <a:pt x="7467859" y="322940"/>
                  <a:pt x="7482359" y="320040"/>
                </a:cubicBezTo>
                <a:cubicBezTo>
                  <a:pt x="7500539" y="316404"/>
                  <a:pt x="7519124" y="314918"/>
                  <a:pt x="7537223" y="310896"/>
                </a:cubicBezTo>
                <a:cubicBezTo>
                  <a:pt x="7546632" y="308805"/>
                  <a:pt x="7555511" y="304800"/>
                  <a:pt x="7564655" y="301752"/>
                </a:cubicBezTo>
                <a:cubicBezTo>
                  <a:pt x="7653047" y="307848"/>
                  <a:pt x="7742229" y="306767"/>
                  <a:pt x="7829831" y="320040"/>
                </a:cubicBezTo>
                <a:cubicBezTo>
                  <a:pt x="7841824" y="321857"/>
                  <a:pt x="7885268" y="365014"/>
                  <a:pt x="7893839" y="374904"/>
                </a:cubicBezTo>
                <a:cubicBezTo>
                  <a:pt x="7925021" y="410883"/>
                  <a:pt x="7956049" y="447050"/>
                  <a:pt x="7985279" y="484632"/>
                </a:cubicBezTo>
                <a:cubicBezTo>
                  <a:pt x="7998773" y="501982"/>
                  <a:pt x="8014904" y="518644"/>
                  <a:pt x="8021855" y="539496"/>
                </a:cubicBezTo>
                <a:cubicBezTo>
                  <a:pt x="8024903" y="548640"/>
                  <a:pt x="8024978" y="559402"/>
                  <a:pt x="8030999" y="566928"/>
                </a:cubicBezTo>
                <a:cubicBezTo>
                  <a:pt x="8037864" y="575510"/>
                  <a:pt x="8050660" y="577445"/>
                  <a:pt x="8058431" y="585216"/>
                </a:cubicBezTo>
                <a:cubicBezTo>
                  <a:pt x="8140118" y="666903"/>
                  <a:pt x="8062645" y="599277"/>
                  <a:pt x="8113295" y="658368"/>
                </a:cubicBezTo>
                <a:cubicBezTo>
                  <a:pt x="8135365" y="684117"/>
                  <a:pt x="8158424" y="703694"/>
                  <a:pt x="8186447" y="722376"/>
                </a:cubicBezTo>
                <a:cubicBezTo>
                  <a:pt x="8201235" y="732235"/>
                  <a:pt x="8216927" y="740664"/>
                  <a:pt x="8232167" y="749808"/>
                </a:cubicBezTo>
                <a:cubicBezTo>
                  <a:pt x="8235215" y="758952"/>
                  <a:pt x="8234495" y="770424"/>
                  <a:pt x="8241311" y="777240"/>
                </a:cubicBezTo>
                <a:cubicBezTo>
                  <a:pt x="8253878" y="789807"/>
                  <a:pt x="8283545" y="787244"/>
                  <a:pt x="8287031" y="804672"/>
                </a:cubicBezTo>
                <a:cubicBezTo>
                  <a:pt x="8294303" y="841032"/>
                  <a:pt x="8279126" y="878803"/>
                  <a:pt x="8268743" y="914400"/>
                </a:cubicBezTo>
                <a:cubicBezTo>
                  <a:pt x="8230242" y="1046402"/>
                  <a:pt x="8247062" y="992736"/>
                  <a:pt x="8195591" y="1051560"/>
                </a:cubicBezTo>
                <a:cubicBezTo>
                  <a:pt x="8182739" y="1066248"/>
                  <a:pt x="8172253" y="1082939"/>
                  <a:pt x="8159015" y="1097280"/>
                </a:cubicBezTo>
                <a:cubicBezTo>
                  <a:pt x="8135625" y="1122619"/>
                  <a:pt x="8101285" y="1139588"/>
                  <a:pt x="8085863" y="1170432"/>
                </a:cubicBezTo>
                <a:cubicBezTo>
                  <a:pt x="8063264" y="1215629"/>
                  <a:pt x="8080507" y="1202697"/>
                  <a:pt x="8040143" y="1216152"/>
                </a:cubicBezTo>
                <a:cubicBezTo>
                  <a:pt x="8034047" y="1228344"/>
                  <a:pt x="8027391" y="1240272"/>
                  <a:pt x="8021855" y="1252728"/>
                </a:cubicBezTo>
                <a:cubicBezTo>
                  <a:pt x="8015189" y="1267727"/>
                  <a:pt x="8011538" y="1284100"/>
                  <a:pt x="8003567" y="1298448"/>
                </a:cubicBezTo>
                <a:cubicBezTo>
                  <a:pt x="7996166" y="1311770"/>
                  <a:pt x="7985279" y="1322832"/>
                  <a:pt x="7976135" y="1335024"/>
                </a:cubicBezTo>
                <a:cubicBezTo>
                  <a:pt x="7960536" y="1397420"/>
                  <a:pt x="7976027" y="1346698"/>
                  <a:pt x="7948703" y="1408176"/>
                </a:cubicBezTo>
                <a:cubicBezTo>
                  <a:pt x="7942037" y="1423175"/>
                  <a:pt x="7938386" y="1439548"/>
                  <a:pt x="7930415" y="1453896"/>
                </a:cubicBezTo>
                <a:cubicBezTo>
                  <a:pt x="7923014" y="1467218"/>
                  <a:pt x="7912127" y="1478280"/>
                  <a:pt x="7902983" y="1490472"/>
                </a:cubicBezTo>
                <a:cubicBezTo>
                  <a:pt x="7896887" y="1508760"/>
                  <a:pt x="7903397" y="1540661"/>
                  <a:pt x="7884695" y="1545336"/>
                </a:cubicBezTo>
                <a:cubicBezTo>
                  <a:pt x="7872503" y="1548384"/>
                  <a:pt x="7860203" y="1551028"/>
                  <a:pt x="7848119" y="1554480"/>
                </a:cubicBezTo>
                <a:cubicBezTo>
                  <a:pt x="7838851" y="1557128"/>
                  <a:pt x="7830208" y="1562121"/>
                  <a:pt x="7820687" y="1563624"/>
                </a:cubicBezTo>
                <a:cubicBezTo>
                  <a:pt x="7772141" y="1571289"/>
                  <a:pt x="7723151" y="1575816"/>
                  <a:pt x="7674383" y="1581912"/>
                </a:cubicBezTo>
                <a:cubicBezTo>
                  <a:pt x="7649999" y="1597152"/>
                  <a:pt x="7628510" y="1618539"/>
                  <a:pt x="7601231" y="1627632"/>
                </a:cubicBezTo>
                <a:cubicBezTo>
                  <a:pt x="7560867" y="1641087"/>
                  <a:pt x="7582420" y="1632465"/>
                  <a:pt x="7537223" y="1655064"/>
                </a:cubicBezTo>
                <a:cubicBezTo>
                  <a:pt x="7503695" y="1648968"/>
                  <a:pt x="7466227" y="1653683"/>
                  <a:pt x="7436639" y="1636776"/>
                </a:cubicBezTo>
                <a:cubicBezTo>
                  <a:pt x="7319396" y="1569780"/>
                  <a:pt x="7376375" y="1567368"/>
                  <a:pt x="7317767" y="1508760"/>
                </a:cubicBezTo>
                <a:cubicBezTo>
                  <a:pt x="7309996" y="1500989"/>
                  <a:pt x="7299479" y="1496568"/>
                  <a:pt x="7290335" y="1490472"/>
                </a:cubicBezTo>
                <a:cubicBezTo>
                  <a:pt x="7268931" y="1499034"/>
                  <a:pt x="7214494" y="1517994"/>
                  <a:pt x="7198895" y="1536192"/>
                </a:cubicBezTo>
                <a:cubicBezTo>
                  <a:pt x="7190716" y="1545734"/>
                  <a:pt x="7199885" y="1565336"/>
                  <a:pt x="7189751" y="1572768"/>
                </a:cubicBezTo>
                <a:cubicBezTo>
                  <a:pt x="7109923" y="1631309"/>
                  <a:pt x="7088291" y="1631465"/>
                  <a:pt x="7016015" y="1645920"/>
                </a:cubicBezTo>
                <a:cubicBezTo>
                  <a:pt x="6939815" y="1642872"/>
                  <a:pt x="6863297" y="1644364"/>
                  <a:pt x="6787415" y="1636776"/>
                </a:cubicBezTo>
                <a:cubicBezTo>
                  <a:pt x="6741021" y="1632137"/>
                  <a:pt x="6696762" y="1612666"/>
                  <a:pt x="6650255" y="1609344"/>
                </a:cubicBezTo>
                <a:cubicBezTo>
                  <a:pt x="6593921" y="1605320"/>
                  <a:pt x="6482007" y="1598156"/>
                  <a:pt x="6421655" y="1591056"/>
                </a:cubicBezTo>
                <a:cubicBezTo>
                  <a:pt x="6403242" y="1588890"/>
                  <a:pt x="6385079" y="1584960"/>
                  <a:pt x="6366791" y="1581912"/>
                </a:cubicBezTo>
                <a:cubicBezTo>
                  <a:pt x="6098567" y="1588008"/>
                  <a:pt x="5830017" y="1585640"/>
                  <a:pt x="5562119" y="1600200"/>
                </a:cubicBezTo>
                <a:cubicBezTo>
                  <a:pt x="5546901" y="1601027"/>
                  <a:pt x="5538775" y="1620071"/>
                  <a:pt x="5525543" y="1627632"/>
                </a:cubicBezTo>
                <a:cubicBezTo>
                  <a:pt x="5517174" y="1632414"/>
                  <a:pt x="5506732" y="1632465"/>
                  <a:pt x="5498111" y="1636776"/>
                </a:cubicBezTo>
                <a:cubicBezTo>
                  <a:pt x="5476132" y="1647766"/>
                  <a:pt x="5456371" y="1662960"/>
                  <a:pt x="5434103" y="1673352"/>
                </a:cubicBezTo>
                <a:cubicBezTo>
                  <a:pt x="5380794" y="1698229"/>
                  <a:pt x="5328064" y="1711753"/>
                  <a:pt x="5269511" y="1719072"/>
                </a:cubicBezTo>
                <a:cubicBezTo>
                  <a:pt x="5245127" y="1722120"/>
                  <a:pt x="5220512" y="1723687"/>
                  <a:pt x="5196359" y="1728216"/>
                </a:cubicBezTo>
                <a:cubicBezTo>
                  <a:pt x="5171655" y="1732848"/>
                  <a:pt x="5147591" y="1740408"/>
                  <a:pt x="5123207" y="1746504"/>
                </a:cubicBezTo>
                <a:cubicBezTo>
                  <a:pt x="5037863" y="1743456"/>
                  <a:pt x="4952309" y="1744081"/>
                  <a:pt x="4867175" y="1737360"/>
                </a:cubicBezTo>
                <a:cubicBezTo>
                  <a:pt x="4814294" y="1733185"/>
                  <a:pt x="4790336" y="1723939"/>
                  <a:pt x="4748303" y="1709928"/>
                </a:cubicBezTo>
                <a:cubicBezTo>
                  <a:pt x="4735657" y="1700444"/>
                  <a:pt x="4680307" y="1656971"/>
                  <a:pt x="4666007" y="1655064"/>
                </a:cubicBezTo>
                <a:cubicBezTo>
                  <a:pt x="4635644" y="1651016"/>
                  <a:pt x="4605047" y="1661160"/>
                  <a:pt x="4574567" y="1664208"/>
                </a:cubicBezTo>
                <a:cubicBezTo>
                  <a:pt x="4559327" y="1673352"/>
                  <a:pt x="4544743" y="1683692"/>
                  <a:pt x="4528847" y="1691640"/>
                </a:cubicBezTo>
                <a:cubicBezTo>
                  <a:pt x="4520226" y="1695951"/>
                  <a:pt x="4510036" y="1696473"/>
                  <a:pt x="4501415" y="1700784"/>
                </a:cubicBezTo>
                <a:cubicBezTo>
                  <a:pt x="4457284" y="1722849"/>
                  <a:pt x="4467211" y="1728196"/>
                  <a:pt x="4428263" y="1737360"/>
                </a:cubicBezTo>
                <a:cubicBezTo>
                  <a:pt x="4385782" y="1747355"/>
                  <a:pt x="4300247" y="1764792"/>
                  <a:pt x="4300247" y="1764792"/>
                </a:cubicBezTo>
                <a:cubicBezTo>
                  <a:pt x="4257575" y="1758696"/>
                  <a:pt x="4213335" y="1759484"/>
                  <a:pt x="4172231" y="1746504"/>
                </a:cubicBezTo>
                <a:cubicBezTo>
                  <a:pt x="4153620" y="1740627"/>
                  <a:pt x="4141018" y="1722984"/>
                  <a:pt x="4126511" y="1709928"/>
                </a:cubicBezTo>
                <a:cubicBezTo>
                  <a:pt x="4110491" y="1695510"/>
                  <a:pt x="4101603" y="1669811"/>
                  <a:pt x="4080791" y="1664208"/>
                </a:cubicBezTo>
                <a:cubicBezTo>
                  <a:pt x="4018704" y="1647492"/>
                  <a:pt x="3952775" y="1652016"/>
                  <a:pt x="3888767" y="1645920"/>
                </a:cubicBezTo>
                <a:cubicBezTo>
                  <a:pt x="3873527" y="1642872"/>
                  <a:pt x="3858478" y="1638628"/>
                  <a:pt x="3843047" y="1636776"/>
                </a:cubicBezTo>
                <a:cubicBezTo>
                  <a:pt x="3782219" y="1629477"/>
                  <a:pt x="3720779" y="1627402"/>
                  <a:pt x="3660167" y="1618488"/>
                </a:cubicBezTo>
                <a:cubicBezTo>
                  <a:pt x="3616991" y="1612139"/>
                  <a:pt x="3574856" y="1600046"/>
                  <a:pt x="3532151" y="1591056"/>
                </a:cubicBezTo>
                <a:cubicBezTo>
                  <a:pt x="3516943" y="1587854"/>
                  <a:pt x="3486431" y="1581912"/>
                  <a:pt x="3486431" y="1581912"/>
                </a:cubicBezTo>
                <a:cubicBezTo>
                  <a:pt x="3401028" y="1638847"/>
                  <a:pt x="3453471" y="1616663"/>
                  <a:pt x="3321839" y="1627632"/>
                </a:cubicBezTo>
                <a:cubicBezTo>
                  <a:pt x="3199919" y="1594104"/>
                  <a:pt x="3076539" y="1565493"/>
                  <a:pt x="2956079" y="1527048"/>
                </a:cubicBezTo>
                <a:cubicBezTo>
                  <a:pt x="2932669" y="1519577"/>
                  <a:pt x="2914442" y="1500641"/>
                  <a:pt x="2892071" y="1490472"/>
                </a:cubicBezTo>
                <a:cubicBezTo>
                  <a:pt x="2827616" y="1461174"/>
                  <a:pt x="2881627" y="1498966"/>
                  <a:pt x="2828063" y="1472184"/>
                </a:cubicBezTo>
                <a:cubicBezTo>
                  <a:pt x="2818233" y="1467269"/>
                  <a:pt x="2811486" y="1455610"/>
                  <a:pt x="2800631" y="1453896"/>
                </a:cubicBezTo>
                <a:cubicBezTo>
                  <a:pt x="2752366" y="1446275"/>
                  <a:pt x="2703066" y="1448233"/>
                  <a:pt x="2654327" y="1444752"/>
                </a:cubicBezTo>
                <a:cubicBezTo>
                  <a:pt x="2286215" y="1418458"/>
                  <a:pt x="2548841" y="1431975"/>
                  <a:pt x="2197127" y="1417320"/>
                </a:cubicBezTo>
                <a:lnTo>
                  <a:pt x="1959383" y="1453896"/>
                </a:lnTo>
                <a:cubicBezTo>
                  <a:pt x="1932060" y="1457799"/>
                  <a:pt x="1904350" y="1458735"/>
                  <a:pt x="1877087" y="1463040"/>
                </a:cubicBezTo>
                <a:cubicBezTo>
                  <a:pt x="1846384" y="1467888"/>
                  <a:pt x="1816258" y="1475926"/>
                  <a:pt x="1785647" y="1481328"/>
                </a:cubicBezTo>
                <a:cubicBezTo>
                  <a:pt x="1764422" y="1485074"/>
                  <a:pt x="1742941" y="1487195"/>
                  <a:pt x="1721639" y="1490472"/>
                </a:cubicBezTo>
                <a:cubicBezTo>
                  <a:pt x="1703314" y="1493291"/>
                  <a:pt x="1685063" y="1496568"/>
                  <a:pt x="1666775" y="1499616"/>
                </a:cubicBezTo>
                <a:cubicBezTo>
                  <a:pt x="1608435" y="1538509"/>
                  <a:pt x="1659159" y="1510995"/>
                  <a:pt x="1538759" y="1527048"/>
                </a:cubicBezTo>
                <a:cubicBezTo>
                  <a:pt x="1526302" y="1528709"/>
                  <a:pt x="1514710" y="1535190"/>
                  <a:pt x="1502183" y="1536192"/>
                </a:cubicBezTo>
                <a:cubicBezTo>
                  <a:pt x="1438307" y="1541302"/>
                  <a:pt x="1374167" y="1542288"/>
                  <a:pt x="1310159" y="1545336"/>
                </a:cubicBezTo>
                <a:cubicBezTo>
                  <a:pt x="1285775" y="1548384"/>
                  <a:pt x="1261459" y="1552035"/>
                  <a:pt x="1237007" y="1554480"/>
                </a:cubicBezTo>
                <a:cubicBezTo>
                  <a:pt x="1200486" y="1558132"/>
                  <a:pt x="1163546" y="1557983"/>
                  <a:pt x="1127279" y="1563624"/>
                </a:cubicBezTo>
                <a:cubicBezTo>
                  <a:pt x="1026261" y="1579338"/>
                  <a:pt x="926111" y="1600200"/>
                  <a:pt x="825527" y="1618488"/>
                </a:cubicBezTo>
                <a:cubicBezTo>
                  <a:pt x="813240" y="1626167"/>
                  <a:pt x="736385" y="1680209"/>
                  <a:pt x="706655" y="1682496"/>
                </a:cubicBezTo>
                <a:cubicBezTo>
                  <a:pt x="698974" y="1683087"/>
                  <a:pt x="581651" y="1665945"/>
                  <a:pt x="569495" y="1664208"/>
                </a:cubicBezTo>
                <a:cubicBezTo>
                  <a:pt x="526525" y="1649885"/>
                  <a:pt x="535308" y="1653656"/>
                  <a:pt x="478055" y="1627632"/>
                </a:cubicBezTo>
                <a:cubicBezTo>
                  <a:pt x="465646" y="1621991"/>
                  <a:pt x="454242" y="1614130"/>
                  <a:pt x="441479" y="1609344"/>
                </a:cubicBezTo>
                <a:cubicBezTo>
                  <a:pt x="429712" y="1604931"/>
                  <a:pt x="417095" y="1603248"/>
                  <a:pt x="404903" y="1600200"/>
                </a:cubicBezTo>
                <a:cubicBezTo>
                  <a:pt x="398807" y="1578864"/>
                  <a:pt x="392454" y="1557600"/>
                  <a:pt x="386615" y="1536192"/>
                </a:cubicBezTo>
                <a:cubicBezTo>
                  <a:pt x="381209" y="1516369"/>
                  <a:pt x="376785" y="1491518"/>
                  <a:pt x="368327" y="1472184"/>
                </a:cubicBezTo>
                <a:cubicBezTo>
                  <a:pt x="350835" y="1432202"/>
                  <a:pt x="334858" y="1391348"/>
                  <a:pt x="313463" y="1353312"/>
                </a:cubicBezTo>
                <a:cubicBezTo>
                  <a:pt x="307123" y="1342041"/>
                  <a:pt x="297259" y="1332296"/>
                  <a:pt x="286031" y="1325880"/>
                </a:cubicBezTo>
                <a:cubicBezTo>
                  <a:pt x="274798" y="1319461"/>
                  <a:pt x="197928" y="1308148"/>
                  <a:pt x="194591" y="1307592"/>
                </a:cubicBezTo>
                <a:cubicBezTo>
                  <a:pt x="182399" y="1298448"/>
                  <a:pt x="171646" y="1286976"/>
                  <a:pt x="158015" y="1280160"/>
                </a:cubicBezTo>
                <a:cubicBezTo>
                  <a:pt x="146775" y="1274540"/>
                  <a:pt x="131252" y="1278867"/>
                  <a:pt x="121439" y="1271016"/>
                </a:cubicBezTo>
                <a:cubicBezTo>
                  <a:pt x="113913" y="1264995"/>
                  <a:pt x="115755" y="1252580"/>
                  <a:pt x="112295" y="1243584"/>
                </a:cubicBezTo>
                <a:cubicBezTo>
                  <a:pt x="100510" y="1212944"/>
                  <a:pt x="89052" y="1182143"/>
                  <a:pt x="75719" y="1152144"/>
                </a:cubicBezTo>
                <a:cubicBezTo>
                  <a:pt x="64647" y="1127232"/>
                  <a:pt x="39143" y="1078992"/>
                  <a:pt x="39143" y="1078992"/>
                </a:cubicBezTo>
                <a:cubicBezTo>
                  <a:pt x="36095" y="1060704"/>
                  <a:pt x="33416" y="1042351"/>
                  <a:pt x="29999" y="1024128"/>
                </a:cubicBezTo>
                <a:cubicBezTo>
                  <a:pt x="24271" y="993577"/>
                  <a:pt x="16559" y="963391"/>
                  <a:pt x="11711" y="932688"/>
                </a:cubicBezTo>
                <a:cubicBezTo>
                  <a:pt x="-4276" y="831438"/>
                  <a:pt x="-3529" y="861060"/>
                  <a:pt x="11711" y="832104"/>
                </a:cubicBezTo>
                <a:close/>
              </a:path>
            </a:pathLst>
          </a:custGeom>
          <a:solidFill>
            <a:schemeClr val="bg1">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2539BAFF-5815-B848-EC24-98BA8FE3ACFC}"/>
              </a:ext>
            </a:extLst>
          </p:cNvPr>
          <p:cNvSpPr/>
          <p:nvPr/>
        </p:nvSpPr>
        <p:spPr>
          <a:xfrm>
            <a:off x="2350393" y="2397652"/>
            <a:ext cx="748313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Rockwell" panose="02060603020205020403" pitchFamily="18" charset="0"/>
              </a:rPr>
              <a:t>Let’s train those brains!</a:t>
            </a:r>
            <a:endParaRPr lang="en-US" sz="540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pic>
        <p:nvPicPr>
          <p:cNvPr id="102" name="Picture 101">
            <a:extLst>
              <a:ext uri="{FF2B5EF4-FFF2-40B4-BE49-F238E27FC236}">
                <a16:creationId xmlns:a16="http://schemas.microsoft.com/office/drawing/2014/main" id="{7A4F3D6E-32D2-FA25-EAE3-0388023F2375}"/>
              </a:ext>
              <a:ext uri="{C183D7F6-B498-43B3-948B-1728B52AA6E4}">
                <adec:decorative xmlns:adec="http://schemas.microsoft.com/office/drawing/2017/decorative" val="1"/>
              </a:ext>
            </a:extLst>
          </p:cNvPr>
          <p:cNvPicPr>
            <a:picLocks noChangeAspect="1"/>
          </p:cNvPicPr>
          <p:nvPr/>
        </p:nvPicPr>
        <p:blipFill>
          <a:blip r:embed="rId11">
            <a:alphaModFix amt="50000"/>
            <a:extLst>
              <a:ext uri="{BEBA8EAE-BF5A-486C-A8C5-ECC9F3942E4B}">
                <a14:imgProps xmlns:a14="http://schemas.microsoft.com/office/drawing/2010/main">
                  <a14:imgLayer r:embed="rId12">
                    <a14:imgEffect>
                      <a14:artisticPencilGrayscale/>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164124" y="3950048"/>
            <a:ext cx="1715209" cy="989224"/>
          </a:xfrm>
          <a:prstGeom prst="rect">
            <a:avLst/>
          </a:prstGeom>
          <a:effectLst>
            <a:glow rad="279400">
              <a:srgbClr val="FF0000">
                <a:alpha val="5000"/>
              </a:srgbClr>
            </a:glow>
          </a:effectLst>
        </p:spPr>
      </p:pic>
      <p:sp>
        <p:nvSpPr>
          <p:cNvPr id="107" name="Oval 106">
            <a:extLst>
              <a:ext uri="{FF2B5EF4-FFF2-40B4-BE49-F238E27FC236}">
                <a16:creationId xmlns:a16="http://schemas.microsoft.com/office/drawing/2014/main" id="{26EE087B-474F-690C-ECE8-8F8508342D96}"/>
              </a:ext>
            </a:extLst>
          </p:cNvPr>
          <p:cNvSpPr/>
          <p:nvPr/>
        </p:nvSpPr>
        <p:spPr>
          <a:xfrm rot="479510">
            <a:off x="3016521" y="3835727"/>
            <a:ext cx="931293" cy="709368"/>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Oval 111">
            <a:extLst>
              <a:ext uri="{FF2B5EF4-FFF2-40B4-BE49-F238E27FC236}">
                <a16:creationId xmlns:a16="http://schemas.microsoft.com/office/drawing/2014/main" id="{B209E9AD-4C0A-DFA3-117A-CABEBCF29D1E}"/>
              </a:ext>
              <a:ext uri="{C183D7F6-B498-43B3-948B-1728B52AA6E4}">
                <adec:decorative xmlns:adec="http://schemas.microsoft.com/office/drawing/2017/decorative" val="1"/>
              </a:ext>
            </a:extLst>
          </p:cNvPr>
          <p:cNvSpPr/>
          <p:nvPr/>
        </p:nvSpPr>
        <p:spPr>
          <a:xfrm rot="20190545">
            <a:off x="3051454" y="4272967"/>
            <a:ext cx="657197" cy="709368"/>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3" name="Picture 132">
            <a:extLst>
              <a:ext uri="{FF2B5EF4-FFF2-40B4-BE49-F238E27FC236}">
                <a16:creationId xmlns:a16="http://schemas.microsoft.com/office/drawing/2014/main" id="{D68B6C3B-7651-4EE3-D0B9-19191AB847B0}"/>
              </a:ext>
              <a:ext uri="{C183D7F6-B498-43B3-948B-1728B52AA6E4}">
                <adec:decorative xmlns:adec="http://schemas.microsoft.com/office/drawing/2017/decorative" val="1"/>
              </a:ext>
            </a:extLst>
          </p:cNvPr>
          <p:cNvPicPr>
            <a:picLocks noChangeAspect="1"/>
          </p:cNvPicPr>
          <p:nvPr/>
        </p:nvPicPr>
        <p:blipFill>
          <a:blip r:embed="rId13">
            <a:alphaModFix amt="50000"/>
            <a:duotone>
              <a:prstClr val="black"/>
              <a:srgbClr val="FF0000">
                <a:tint val="45000"/>
                <a:satMod val="400000"/>
              </a:srgbClr>
            </a:duotone>
            <a:extLst>
              <a:ext uri="{BEBA8EAE-BF5A-486C-A8C5-ECC9F3942E4B}">
                <a14:imgProps xmlns:a14="http://schemas.microsoft.com/office/drawing/2010/main">
                  <a14:imgLayer r:embed="rId14">
                    <a14:imgEffect>
                      <a14:artisticPencilGrayscale/>
                    </a14:imgEffect>
                  </a14:imgLayer>
                </a14:imgProps>
              </a:ext>
              <a:ext uri="{28A0092B-C50C-407E-A947-70E740481C1C}">
                <a14:useLocalDpi xmlns:a14="http://schemas.microsoft.com/office/drawing/2010/main" val="0"/>
              </a:ext>
            </a:extLst>
          </a:blip>
          <a:stretch>
            <a:fillRect/>
          </a:stretch>
        </p:blipFill>
        <p:spPr>
          <a:xfrm rot="20838269">
            <a:off x="9760227" y="3644752"/>
            <a:ext cx="638993" cy="634809"/>
          </a:xfrm>
          <a:prstGeom prst="rect">
            <a:avLst/>
          </a:prstGeom>
          <a:effectLst>
            <a:glow rad="12700">
              <a:srgbClr val="AC2900">
                <a:alpha val="10000"/>
              </a:srgbClr>
            </a:glow>
          </a:effectLst>
        </p:spPr>
      </p:pic>
      <p:grpSp>
        <p:nvGrpSpPr>
          <p:cNvPr id="166" name="Group 165">
            <a:extLst>
              <a:ext uri="{FF2B5EF4-FFF2-40B4-BE49-F238E27FC236}">
                <a16:creationId xmlns:a16="http://schemas.microsoft.com/office/drawing/2014/main" id="{B8BDB247-1D36-D9BF-9BA2-321E2B36ABDE}"/>
              </a:ext>
              <a:ext uri="{C183D7F6-B498-43B3-948B-1728B52AA6E4}">
                <adec:decorative xmlns:adec="http://schemas.microsoft.com/office/drawing/2017/decorative" val="1"/>
              </a:ext>
            </a:extLst>
          </p:cNvPr>
          <p:cNvGrpSpPr/>
          <p:nvPr/>
        </p:nvGrpSpPr>
        <p:grpSpPr>
          <a:xfrm>
            <a:off x="8003256" y="4133099"/>
            <a:ext cx="1909965" cy="1079147"/>
            <a:chOff x="9122203" y="3881073"/>
            <a:chExt cx="1909965" cy="1079147"/>
          </a:xfrm>
        </p:grpSpPr>
        <p:pic>
          <p:nvPicPr>
            <p:cNvPr id="160" name="Picture 159" descr="A blue outline of a car&#10;&#10;AI-generated content may be incorrect.">
              <a:extLst>
                <a:ext uri="{FF2B5EF4-FFF2-40B4-BE49-F238E27FC236}">
                  <a16:creationId xmlns:a16="http://schemas.microsoft.com/office/drawing/2014/main" id="{0DE5F9B4-7916-0217-412E-99C8C7714625}"/>
                </a:ext>
              </a:extLst>
            </p:cNvPr>
            <p:cNvPicPr>
              <a:picLocks noChangeAspect="1"/>
            </p:cNvPicPr>
            <p:nvPr/>
          </p:nvPicPr>
          <p:blipFill>
            <a:blip r:embed="rId15">
              <a:alphaModFix amt="50000"/>
              <a:duotone>
                <a:prstClr val="black"/>
                <a:srgbClr val="FF0000">
                  <a:tint val="45000"/>
                  <a:satMod val="400000"/>
                </a:srgbClr>
              </a:duotone>
              <a:extLst>
                <a:ext uri="{BEBA8EAE-BF5A-486C-A8C5-ECC9F3942E4B}">
                  <a14:imgProps xmlns:a14="http://schemas.microsoft.com/office/drawing/2010/main">
                    <a14:imgLayer r:embed="rId16">
                      <a14:imgEffect>
                        <a14:artisticPencilGrayscale/>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381505" y="3956655"/>
              <a:ext cx="1472555" cy="823438"/>
            </a:xfrm>
            <a:prstGeom prst="rect">
              <a:avLst/>
            </a:prstGeom>
            <a:effectLst>
              <a:glow rad="12700">
                <a:srgbClr val="AC2900">
                  <a:alpha val="10000"/>
                </a:srgbClr>
              </a:glow>
            </a:effectLst>
          </p:spPr>
        </p:pic>
        <p:sp>
          <p:nvSpPr>
            <p:cNvPr id="161" name="Oval 160">
              <a:extLst>
                <a:ext uri="{FF2B5EF4-FFF2-40B4-BE49-F238E27FC236}">
                  <a16:creationId xmlns:a16="http://schemas.microsoft.com/office/drawing/2014/main" id="{934F9757-3DAA-A3D5-730C-4236013D9E42}"/>
                </a:ext>
              </a:extLst>
            </p:cNvPr>
            <p:cNvSpPr/>
            <p:nvPr/>
          </p:nvSpPr>
          <p:spPr>
            <a:xfrm>
              <a:off x="9669807" y="3881073"/>
              <a:ext cx="840770" cy="431534"/>
            </a:xfrm>
            <a:prstGeom prst="ellipse">
              <a:avLst/>
            </a:prstGeom>
            <a:solidFill>
              <a:srgbClr val="7A1D00">
                <a:alpha val="20000"/>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Oval 161">
              <a:extLst>
                <a:ext uri="{FF2B5EF4-FFF2-40B4-BE49-F238E27FC236}">
                  <a16:creationId xmlns:a16="http://schemas.microsoft.com/office/drawing/2014/main" id="{B8F8AB71-2CC0-D9F7-4F57-A9F66A4B5824}"/>
                </a:ext>
              </a:extLst>
            </p:cNvPr>
            <p:cNvSpPr/>
            <p:nvPr/>
          </p:nvSpPr>
          <p:spPr>
            <a:xfrm>
              <a:off x="9470169" y="4074884"/>
              <a:ext cx="840770" cy="819347"/>
            </a:xfrm>
            <a:prstGeom prst="ellipse">
              <a:avLst/>
            </a:prstGeom>
            <a:solidFill>
              <a:srgbClr val="7A1D00">
                <a:alpha val="20000"/>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Oval 162">
              <a:extLst>
                <a:ext uri="{FF2B5EF4-FFF2-40B4-BE49-F238E27FC236}">
                  <a16:creationId xmlns:a16="http://schemas.microsoft.com/office/drawing/2014/main" id="{8267730F-EAD8-1B72-688E-0DF6E68375EC}"/>
                </a:ext>
              </a:extLst>
            </p:cNvPr>
            <p:cNvSpPr/>
            <p:nvPr/>
          </p:nvSpPr>
          <p:spPr>
            <a:xfrm>
              <a:off x="9858068" y="3904537"/>
              <a:ext cx="1174100" cy="666806"/>
            </a:xfrm>
            <a:prstGeom prst="ellipse">
              <a:avLst/>
            </a:prstGeom>
            <a:solidFill>
              <a:srgbClr val="7A1D00">
                <a:alpha val="20000"/>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Oval 163">
              <a:extLst>
                <a:ext uri="{FF2B5EF4-FFF2-40B4-BE49-F238E27FC236}">
                  <a16:creationId xmlns:a16="http://schemas.microsoft.com/office/drawing/2014/main" id="{7230A9D8-BDAD-326E-B2A1-E0E4FA7B7AE6}"/>
                </a:ext>
              </a:extLst>
            </p:cNvPr>
            <p:cNvSpPr/>
            <p:nvPr/>
          </p:nvSpPr>
          <p:spPr>
            <a:xfrm>
              <a:off x="9122203" y="4356474"/>
              <a:ext cx="659114" cy="603746"/>
            </a:xfrm>
            <a:prstGeom prst="ellipse">
              <a:avLst/>
            </a:prstGeom>
            <a:solidFill>
              <a:schemeClr val="accent2">
                <a:alpha val="20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65" name="Picture 164">
            <a:extLst>
              <a:ext uri="{FF2B5EF4-FFF2-40B4-BE49-F238E27FC236}">
                <a16:creationId xmlns:a16="http://schemas.microsoft.com/office/drawing/2014/main" id="{B68FB19C-897E-C92A-022C-247B4DFB2939}"/>
              </a:ext>
              <a:ext uri="{C183D7F6-B498-43B3-948B-1728B52AA6E4}">
                <adec:decorative xmlns:adec="http://schemas.microsoft.com/office/drawing/2017/decorative" val="1"/>
              </a:ext>
            </a:extLst>
          </p:cNvPr>
          <p:cNvPicPr>
            <a:picLocks noChangeAspect="1"/>
          </p:cNvPicPr>
          <p:nvPr/>
        </p:nvPicPr>
        <p:blipFill>
          <a:blip r:embed="rId6">
            <a:alphaModFix amt="50000"/>
            <a:duotone>
              <a:prstClr val="black"/>
              <a:srgbClr val="FF0000">
                <a:tint val="45000"/>
                <a:satMod val="400000"/>
              </a:srgbClr>
            </a:duotone>
            <a:extLst>
              <a:ext uri="{BEBA8EAE-BF5A-486C-A8C5-ECC9F3942E4B}">
                <a14:imgProps xmlns:a14="http://schemas.microsoft.com/office/drawing/2010/main">
                  <a14:imgLayer r:embed="rId7">
                    <a14:imgEffect>
                      <a14:artisticPencilGrayscale/>
                    </a14:imgEffect>
                  </a14:imgLayer>
                </a14:imgProps>
              </a:ext>
              <a:ext uri="{28A0092B-C50C-407E-A947-70E740481C1C}">
                <a14:useLocalDpi xmlns:a14="http://schemas.microsoft.com/office/drawing/2010/main" val="0"/>
              </a:ext>
            </a:extLst>
          </a:blip>
          <a:srcRect l="19109" t="41842" r="61073"/>
          <a:stretch>
            <a:fillRect/>
          </a:stretch>
        </p:blipFill>
        <p:spPr>
          <a:xfrm rot="20382406" flipH="1">
            <a:off x="11135320" y="3980535"/>
            <a:ext cx="493117" cy="680066"/>
          </a:xfrm>
          <a:prstGeom prst="rect">
            <a:avLst/>
          </a:prstGeom>
          <a:effectLst>
            <a:glow rad="12700">
              <a:srgbClr val="922300">
                <a:alpha val="9000"/>
              </a:srgbClr>
            </a:glow>
          </a:effectLst>
        </p:spPr>
      </p:pic>
      <p:sp>
        <p:nvSpPr>
          <p:cNvPr id="183" name="Oval 182">
            <a:extLst>
              <a:ext uri="{FF2B5EF4-FFF2-40B4-BE49-F238E27FC236}">
                <a16:creationId xmlns:a16="http://schemas.microsoft.com/office/drawing/2014/main" id="{8C8CC05F-C3FC-EEE5-BBC0-2412381BCC5D}"/>
              </a:ext>
              <a:ext uri="{C183D7F6-B498-43B3-948B-1728B52AA6E4}">
                <adec:decorative xmlns:adec="http://schemas.microsoft.com/office/drawing/2017/decorative" val="1"/>
              </a:ext>
            </a:extLst>
          </p:cNvPr>
          <p:cNvSpPr/>
          <p:nvPr/>
        </p:nvSpPr>
        <p:spPr>
          <a:xfrm>
            <a:off x="527948" y="3146506"/>
            <a:ext cx="923433" cy="612880"/>
          </a:xfrm>
          <a:prstGeom prst="ellipse">
            <a:avLst/>
          </a:prstGeom>
          <a:solidFill>
            <a:schemeClr val="accent2">
              <a:alpha val="20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6" name="Picture 185">
            <a:extLst>
              <a:ext uri="{FF2B5EF4-FFF2-40B4-BE49-F238E27FC236}">
                <a16:creationId xmlns:a16="http://schemas.microsoft.com/office/drawing/2014/main" id="{07943931-31AA-7504-A75A-FB127FAC2072}"/>
              </a:ext>
              <a:ext uri="{C183D7F6-B498-43B3-948B-1728B52AA6E4}">
                <adec:decorative xmlns:adec="http://schemas.microsoft.com/office/drawing/2017/decorative" val="1"/>
              </a:ext>
            </a:extLst>
          </p:cNvPr>
          <p:cNvPicPr>
            <a:picLocks noChangeAspect="1"/>
          </p:cNvPicPr>
          <p:nvPr/>
        </p:nvPicPr>
        <p:blipFill>
          <a:blip r:embed="rId17">
            <a:duotone>
              <a:prstClr val="black"/>
              <a:srgbClr val="FF0000">
                <a:tint val="45000"/>
                <a:satMod val="400000"/>
              </a:srgbClr>
            </a:duotone>
            <a:extLst>
              <a:ext uri="{BEBA8EAE-BF5A-486C-A8C5-ECC9F3942E4B}">
                <a14:imgProps xmlns:a14="http://schemas.microsoft.com/office/drawing/2010/main">
                  <a14:imgLayer r:embed="rId18">
                    <a14:imgEffect>
                      <a14:artisticPencilGrayscale/>
                    </a14:imgEffect>
                  </a14:imgLayer>
                </a14:imgProps>
              </a:ext>
              <a:ext uri="{28A0092B-C50C-407E-A947-70E740481C1C}">
                <a14:useLocalDpi xmlns:a14="http://schemas.microsoft.com/office/drawing/2010/main" val="0"/>
              </a:ext>
            </a:extLst>
          </a:blip>
          <a:stretch>
            <a:fillRect/>
          </a:stretch>
        </p:blipFill>
        <p:spPr>
          <a:xfrm>
            <a:off x="10467470" y="3127723"/>
            <a:ext cx="673337" cy="1080665"/>
          </a:xfrm>
          <a:prstGeom prst="rect">
            <a:avLst/>
          </a:prstGeom>
        </p:spPr>
      </p:pic>
      <p:sp>
        <p:nvSpPr>
          <p:cNvPr id="189" name="Oval 188">
            <a:extLst>
              <a:ext uri="{FF2B5EF4-FFF2-40B4-BE49-F238E27FC236}">
                <a16:creationId xmlns:a16="http://schemas.microsoft.com/office/drawing/2014/main" id="{002B130C-E3E6-9A4A-B4B8-B9080F2BA7A6}"/>
              </a:ext>
              <a:ext uri="{C183D7F6-B498-43B3-948B-1728B52AA6E4}">
                <adec:decorative xmlns:adec="http://schemas.microsoft.com/office/drawing/2017/decorative" val="1"/>
              </a:ext>
            </a:extLst>
          </p:cNvPr>
          <p:cNvSpPr/>
          <p:nvPr/>
        </p:nvSpPr>
        <p:spPr>
          <a:xfrm rot="20843723">
            <a:off x="8611746" y="4447150"/>
            <a:ext cx="1174100" cy="666806"/>
          </a:xfrm>
          <a:prstGeom prst="ellipse">
            <a:avLst/>
          </a:prstGeom>
          <a:solidFill>
            <a:srgbClr val="7A1D00">
              <a:alpha val="20000"/>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0" name="Oval 189">
            <a:extLst>
              <a:ext uri="{FF2B5EF4-FFF2-40B4-BE49-F238E27FC236}">
                <a16:creationId xmlns:a16="http://schemas.microsoft.com/office/drawing/2014/main" id="{C4656F9E-5D85-BA26-64D1-FB13314018A8}"/>
              </a:ext>
              <a:ext uri="{C183D7F6-B498-43B3-948B-1728B52AA6E4}">
                <adec:decorative xmlns:adec="http://schemas.microsoft.com/office/drawing/2017/decorative" val="1"/>
              </a:ext>
            </a:extLst>
          </p:cNvPr>
          <p:cNvSpPr/>
          <p:nvPr/>
        </p:nvSpPr>
        <p:spPr>
          <a:xfrm rot="3829182">
            <a:off x="8674573" y="3820755"/>
            <a:ext cx="394307" cy="1007219"/>
          </a:xfrm>
          <a:prstGeom prst="ellipse">
            <a:avLst/>
          </a:prstGeom>
          <a:solidFill>
            <a:srgbClr val="7A1D00">
              <a:alpha val="20000"/>
            </a:srgb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white text on an orange background&#10;&#10;AI-generated content may be incorrect.">
            <a:extLst>
              <a:ext uri="{FF2B5EF4-FFF2-40B4-BE49-F238E27FC236}">
                <a16:creationId xmlns:a16="http://schemas.microsoft.com/office/drawing/2014/main" id="{DD196B9D-0C79-9344-C222-CFDC96BD634F}"/>
              </a:ext>
            </a:extLst>
          </p:cNvPr>
          <p:cNvPicPr>
            <a:picLocks noChangeAspect="1"/>
          </p:cNvPicPr>
          <p:nvPr/>
        </p:nvPicPr>
        <p:blipFill>
          <a:blip r:embed="rId19">
            <a:duotone>
              <a:prstClr val="black"/>
              <a:srgbClr val="5D4F41">
                <a:tint val="45000"/>
                <a:satMod val="400000"/>
              </a:srgbClr>
            </a:duotone>
            <a:extLst>
              <a:ext uri="{28A0092B-C50C-407E-A947-70E740481C1C}">
                <a14:useLocalDpi xmlns:a14="http://schemas.microsoft.com/office/drawing/2010/main" val="0"/>
              </a:ext>
            </a:extLst>
          </a:blip>
          <a:stretch>
            <a:fillRect/>
          </a:stretch>
        </p:blipFill>
        <p:spPr>
          <a:xfrm>
            <a:off x="10580249" y="5770081"/>
            <a:ext cx="1497275" cy="1015739"/>
          </a:xfrm>
          <a:prstGeom prst="rect">
            <a:avLst/>
          </a:prstGeom>
        </p:spPr>
      </p:pic>
      <p:pic>
        <p:nvPicPr>
          <p:cNvPr id="7" name="Picture 6" descr="A green logo with a dog on a black background&#10;&#10;AI-generated content may be incorrect.">
            <a:extLst>
              <a:ext uri="{FF2B5EF4-FFF2-40B4-BE49-F238E27FC236}">
                <a16:creationId xmlns:a16="http://schemas.microsoft.com/office/drawing/2014/main" id="{355B76E8-EBD3-D4A4-5E40-2EE63EB86522}"/>
              </a:ext>
            </a:extLst>
          </p:cNvPr>
          <p:cNvPicPr>
            <a:picLocks noChangeAspect="1"/>
          </p:cNvPicPr>
          <p:nvPr/>
        </p:nvPicPr>
        <p:blipFill>
          <a:blip r:embed="rId20">
            <a:duotone>
              <a:prstClr val="black"/>
              <a:srgbClr val="C19F7F">
                <a:tint val="45000"/>
                <a:satMod val="400000"/>
              </a:srgbClr>
            </a:duotone>
            <a:extLst>
              <a:ext uri="{28A0092B-C50C-407E-A947-70E740481C1C}">
                <a14:useLocalDpi xmlns:a14="http://schemas.microsoft.com/office/drawing/2010/main" val="0"/>
              </a:ext>
            </a:extLst>
          </a:blip>
          <a:stretch>
            <a:fillRect/>
          </a:stretch>
        </p:blipFill>
        <p:spPr>
          <a:xfrm>
            <a:off x="314407" y="5567756"/>
            <a:ext cx="1894349" cy="1357616"/>
          </a:xfrm>
          <a:prstGeom prst="rect">
            <a:avLst/>
          </a:prstGeom>
        </p:spPr>
      </p:pic>
      <p:sp>
        <p:nvSpPr>
          <p:cNvPr id="3" name="Freeform: Shape 2">
            <a:extLst>
              <a:ext uri="{FF2B5EF4-FFF2-40B4-BE49-F238E27FC236}">
                <a16:creationId xmlns:a16="http://schemas.microsoft.com/office/drawing/2014/main" id="{B4E3955F-B7AA-C418-5ACF-31DB4F9CA195}"/>
              </a:ext>
            </a:extLst>
          </p:cNvPr>
          <p:cNvSpPr/>
          <p:nvPr/>
        </p:nvSpPr>
        <p:spPr>
          <a:xfrm flipH="1">
            <a:off x="2225282" y="3321983"/>
            <a:ext cx="502790" cy="23363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FAF4C7D7-11A0-4F6F-AAA9-4F8F4289E72B}"/>
              </a:ext>
            </a:extLst>
          </p:cNvPr>
          <p:cNvSpPr/>
          <p:nvPr/>
        </p:nvSpPr>
        <p:spPr>
          <a:xfrm flipH="1" flipV="1">
            <a:off x="7198871" y="2046098"/>
            <a:ext cx="489350" cy="506600"/>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CD284E9F-7EC0-E6E5-3A5B-A74E48A3F9BD}"/>
              </a:ext>
            </a:extLst>
          </p:cNvPr>
          <p:cNvSpPr/>
          <p:nvPr/>
        </p:nvSpPr>
        <p:spPr>
          <a:xfrm flipH="1">
            <a:off x="6846759" y="2303152"/>
            <a:ext cx="502790" cy="249546"/>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231FFAB1-823D-92DB-6ACC-822EED5C7CA3}"/>
              </a:ext>
            </a:extLst>
          </p:cNvPr>
          <p:cNvSpPr/>
          <p:nvPr/>
        </p:nvSpPr>
        <p:spPr>
          <a:xfrm flipH="1" flipV="1">
            <a:off x="5663147" y="3162519"/>
            <a:ext cx="502790" cy="60574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8E998D03-E912-9573-457E-83509FFD9C95}"/>
              </a:ext>
            </a:extLst>
          </p:cNvPr>
          <p:cNvSpPr/>
          <p:nvPr/>
        </p:nvSpPr>
        <p:spPr>
          <a:xfrm flipV="1">
            <a:off x="5762546" y="3523192"/>
            <a:ext cx="266004" cy="8303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8AEB587A-0743-F499-8F49-30955036F74C}"/>
              </a:ext>
            </a:extLst>
          </p:cNvPr>
          <p:cNvSpPr/>
          <p:nvPr/>
        </p:nvSpPr>
        <p:spPr>
          <a:xfrm flipV="1">
            <a:off x="5714028" y="3255324"/>
            <a:ext cx="152126" cy="10118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8AFC2D08-EB8D-DB76-BC31-83C185F0AA4D}"/>
              </a:ext>
            </a:extLst>
          </p:cNvPr>
          <p:cNvSpPr/>
          <p:nvPr/>
        </p:nvSpPr>
        <p:spPr>
          <a:xfrm flipV="1">
            <a:off x="3568903" y="2249262"/>
            <a:ext cx="266004" cy="8303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781E2008-D80E-9791-05A3-82D23DE7D0AC}"/>
              </a:ext>
            </a:extLst>
          </p:cNvPr>
          <p:cNvSpPr/>
          <p:nvPr/>
        </p:nvSpPr>
        <p:spPr>
          <a:xfrm>
            <a:off x="3764382" y="2285622"/>
            <a:ext cx="212664" cy="41166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058DD947-2AB6-3592-391C-8CBEC70D068C}"/>
              </a:ext>
            </a:extLst>
          </p:cNvPr>
          <p:cNvSpPr/>
          <p:nvPr/>
        </p:nvSpPr>
        <p:spPr>
          <a:xfrm rot="16987058" flipV="1">
            <a:off x="9347135" y="3078749"/>
            <a:ext cx="180121" cy="63400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4" name="Picture 133">
            <a:extLst>
              <a:ext uri="{FF2B5EF4-FFF2-40B4-BE49-F238E27FC236}">
                <a16:creationId xmlns:a16="http://schemas.microsoft.com/office/drawing/2014/main" id="{6990AA59-706B-21D7-B185-FC25DCBF6C58}"/>
              </a:ext>
              <a:ext uri="{C183D7F6-B498-43B3-948B-1728B52AA6E4}">
                <adec:decorative xmlns:adec="http://schemas.microsoft.com/office/drawing/2017/decorative" val="1"/>
              </a:ext>
            </a:extLst>
          </p:cNvPr>
          <p:cNvPicPr>
            <a:picLocks noChangeAspect="1"/>
          </p:cNvPicPr>
          <p:nvPr/>
        </p:nvPicPr>
        <p:blipFill>
          <a:blip r:embed="rId21">
            <a:duotone>
              <a:prstClr val="black"/>
              <a:srgbClr val="FF0000">
                <a:tint val="45000"/>
                <a:satMod val="400000"/>
              </a:srgbClr>
            </a:duotone>
            <a:alphaModFix amt="35000"/>
            <a:extLst>
              <a:ext uri="{BEBA8EAE-BF5A-486C-A8C5-ECC9F3942E4B}">
                <a14:imgProps xmlns:a14="http://schemas.microsoft.com/office/drawing/2010/main">
                  <a14:imgLayer r:embed="rId22">
                    <a14:imgEffect>
                      <a14:artisticPencilGrayscale/>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21048687">
            <a:off x="9354591" y="446547"/>
            <a:ext cx="2136560" cy="1202921"/>
          </a:xfrm>
          <a:prstGeom prst="rect">
            <a:avLst/>
          </a:prstGeom>
          <a:effectLst>
            <a:glow rad="76200">
              <a:srgbClr val="C00000">
                <a:alpha val="6000"/>
              </a:srgbClr>
            </a:glow>
          </a:effectLst>
        </p:spPr>
      </p:pic>
      <p:sp>
        <p:nvSpPr>
          <p:cNvPr id="194" name="Freeform: Shape 193">
            <a:extLst>
              <a:ext uri="{FF2B5EF4-FFF2-40B4-BE49-F238E27FC236}">
                <a16:creationId xmlns:a16="http://schemas.microsoft.com/office/drawing/2014/main" id="{6E2FD26A-AC04-3568-BB77-1857A3053C76}"/>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0091665"/>
      </p:ext>
    </p:extLst>
  </p:cSld>
  <p:clrMapOvr>
    <a:masterClrMapping/>
  </p:clrMapOvr>
  <mc:AlternateContent xmlns:mc="http://schemas.openxmlformats.org/markup-compatibility/2006" xmlns:p14="http://schemas.microsoft.com/office/powerpoint/2010/main">
    <mc:Choice Requires="p14">
      <p:transition spd="slow" p14:dur="2000" advTm="2894"/>
    </mc:Choice>
    <mc:Fallback xmlns="">
      <p:transition spd="slow" advTm="289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10561-2308-C3CE-546D-45AD353B66A3}"/>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6C8A176E-C422-7DFA-149A-8008CBA0979D}"/>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D5BEE867-387E-9F0B-ACB7-59C62424AC2F}"/>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71D836E5-CA80-0312-E36E-402CB643DAE4}"/>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13E679C1-8F24-0B49-ECCF-072DA8D72595}"/>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0D65A01B-80C3-B541-B4EB-2F79F14CDF5F}"/>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E5545609-EBE4-D5E0-5AD1-9A112820A24A}"/>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49CB6A76-89AB-8101-94EB-A759CE038BAC}"/>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2496932D-F6AE-58BC-75CE-0C50C22166B3}"/>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A972F999-B26D-8A6D-A3F9-1226A747084D}"/>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070340F8-6C8F-73CE-2358-B978A297B958}"/>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66E33AB3-EF22-9FB3-4DE6-1E1688835C77}"/>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3A952DFE-E8B7-031D-0E1D-1A967971670A}"/>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74A6DCA6-34AB-6E80-8038-BB55EA555C75}"/>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ABFC7840-F69D-DD7F-7304-AF7403AF418D}"/>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C00E55F-2552-85C7-974F-22AB8D9A397E}"/>
              </a:ext>
            </a:extLst>
          </p:cNvPr>
          <p:cNvSpPr/>
          <p:nvPr/>
        </p:nvSpPr>
        <p:spPr>
          <a:xfrm>
            <a:off x="354618" y="461745"/>
            <a:ext cx="2089804"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Rockwell" panose="02060603020205020403" pitchFamily="18" charset="0"/>
              </a:rPr>
              <a:t>Credits</a:t>
            </a:r>
            <a:endPar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sp>
        <p:nvSpPr>
          <p:cNvPr id="3" name="Content Placeholder 2">
            <a:extLst>
              <a:ext uri="{FF2B5EF4-FFF2-40B4-BE49-F238E27FC236}">
                <a16:creationId xmlns:a16="http://schemas.microsoft.com/office/drawing/2014/main" id="{657E53E7-74BD-AF63-50EC-CE6BF69C6547}"/>
              </a:ext>
            </a:extLst>
          </p:cNvPr>
          <p:cNvSpPr txBox="1">
            <a:spLocks/>
          </p:cNvSpPr>
          <p:nvPr/>
        </p:nvSpPr>
        <p:spPr>
          <a:xfrm>
            <a:off x="354618" y="1732925"/>
            <a:ext cx="10433208"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a:latin typeface="Rockwell Light" panose="02040303020102020203" pitchFamily="18" charset="0"/>
              </a:rPr>
              <a:t>‘Reaction Time Conversion Sheet’, </a:t>
            </a:r>
            <a:r>
              <a:rPr lang="en-GB" sz="1200" i="1" dirty="0">
                <a:latin typeface="Rockwell Light" panose="02040303020102020203" pitchFamily="18" charset="0"/>
              </a:rPr>
              <a:t>TES</a:t>
            </a:r>
            <a:r>
              <a:rPr lang="en-GB" sz="1200" dirty="0">
                <a:latin typeface="Rockwell Light" panose="02040303020102020203" pitchFamily="18" charset="0"/>
              </a:rPr>
              <a:t>. 23</a:t>
            </a:r>
            <a:r>
              <a:rPr lang="en-GB" sz="1200" baseline="30000" dirty="0">
                <a:latin typeface="Rockwell Light" panose="02040303020102020203" pitchFamily="18" charset="0"/>
              </a:rPr>
              <a:t>rd</a:t>
            </a:r>
            <a:r>
              <a:rPr lang="en-GB" sz="1200" dirty="0">
                <a:latin typeface="Rockwell Light" panose="02040303020102020203" pitchFamily="18" charset="0"/>
              </a:rPr>
              <a:t> January 2020. </a:t>
            </a:r>
            <a:r>
              <a:rPr lang="en-GB" sz="1200" dirty="0">
                <a:latin typeface="Rockwell Light" panose="02040303020102020203" pitchFamily="18" charset="0"/>
                <a:hlinkClick r:id="rId3"/>
              </a:rPr>
              <a:t>https://www.tes.com/teaching-resource/reaction-time-conversion-sheet-12219615</a:t>
            </a:r>
            <a:r>
              <a:rPr lang="en-GB" sz="1200" dirty="0">
                <a:latin typeface="Rockwell Light" panose="02040303020102020203" pitchFamily="18" charset="0"/>
              </a:rPr>
              <a:t>. [Accessed 17</a:t>
            </a:r>
            <a:r>
              <a:rPr lang="en-GB" sz="1200" baseline="30000" dirty="0">
                <a:latin typeface="Rockwell Light" panose="02040303020102020203" pitchFamily="18" charset="0"/>
              </a:rPr>
              <a:t>th</a:t>
            </a:r>
            <a:r>
              <a:rPr lang="en-GB" sz="1200" dirty="0">
                <a:latin typeface="Rockwell Light" panose="02040303020102020203" pitchFamily="18" charset="0"/>
              </a:rPr>
              <a:t> September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Rockwell Light" panose="02040303020102020203" pitchFamily="18" charset="0"/>
              <a:ea typeface="+mn-ea"/>
              <a:cs typeface="+mn-cs"/>
            </a:endParaRPr>
          </a:p>
          <a:p>
            <a:pPr marL="0" indent="0">
              <a:lnSpc>
                <a:spcPct val="100000"/>
              </a:lnSpc>
              <a:spcBef>
                <a:spcPts val="0"/>
              </a:spcBef>
              <a:buNone/>
              <a:defRPr/>
            </a:pPr>
            <a:r>
              <a:rPr lang="en-GB" sz="1200" dirty="0">
                <a:latin typeface="Rockwell Light" panose="02040303020102020203" pitchFamily="18" charset="0"/>
              </a:rPr>
              <a:t>‘Reaction Time’, </a:t>
            </a:r>
            <a:r>
              <a:rPr lang="en-GB" sz="1200" i="1" dirty="0" err="1">
                <a:latin typeface="Rockwell Light" panose="02040303020102020203" pitchFamily="18" charset="0"/>
              </a:rPr>
              <a:t>BioNumbers</a:t>
            </a:r>
            <a:r>
              <a:rPr lang="en-GB" sz="1200" dirty="0">
                <a:latin typeface="Rockwell Light" panose="02040303020102020203" pitchFamily="18" charset="0"/>
              </a:rPr>
              <a:t>. </a:t>
            </a:r>
            <a:r>
              <a:rPr lang="en-GB" sz="1200" dirty="0">
                <a:latin typeface="Rockwell Light" panose="02040303020102020203" pitchFamily="18" charset="0"/>
                <a:hlinkClick r:id="rId4"/>
              </a:rPr>
              <a:t>https://bionumbers.hms.harvard.edu/bionumber.aspx?s=n&amp;v=2&amp;id=110799</a:t>
            </a:r>
            <a:r>
              <a:rPr lang="en-GB" sz="1200" dirty="0">
                <a:latin typeface="Rockwell Light" panose="02040303020102020203" pitchFamily="18" charset="0"/>
              </a:rPr>
              <a:t>. [Accessed 17</a:t>
            </a:r>
            <a:r>
              <a:rPr lang="en-GB" sz="1200" baseline="30000" dirty="0">
                <a:latin typeface="Rockwell Light" panose="02040303020102020203" pitchFamily="18" charset="0"/>
              </a:rPr>
              <a:t>th</a:t>
            </a:r>
            <a:r>
              <a:rPr lang="en-GB" sz="1200" dirty="0">
                <a:latin typeface="Rockwell Light" panose="02040303020102020203" pitchFamily="18" charset="0"/>
              </a:rPr>
              <a:t> September 2025]. </a:t>
            </a:r>
            <a:endParaRPr kumimoji="0" lang="en-GB" sz="1200" b="0" i="0" u="none" strike="noStrike" kern="1200" cap="none" spc="0" normalizeH="0" baseline="0" noProof="0" dirty="0">
              <a:ln>
                <a:noFill/>
              </a:ln>
              <a:solidFill>
                <a:prstClr val="black"/>
              </a:solidFill>
              <a:effectLst/>
              <a:uLnTx/>
              <a:uFillTx/>
              <a:latin typeface="Rockwell Light" panose="02040303020102020203" pitchFamily="18" charset="0"/>
              <a:ea typeface="+mn-ea"/>
              <a:cs typeface="+mn-cs"/>
            </a:endParaRPr>
          </a:p>
          <a:p>
            <a:pPr marL="0" lvl="0" indent="0">
              <a:lnSpc>
                <a:spcPct val="100000"/>
              </a:lnSpc>
              <a:spcBef>
                <a:spcPts val="0"/>
              </a:spcBef>
              <a:buNone/>
              <a:defRPr/>
            </a:pPr>
            <a:endParaRPr lang="en-GB" sz="1200" dirty="0">
              <a:solidFill>
                <a:prstClr val="black"/>
              </a:solidFill>
              <a:latin typeface="Rockwell Light" panose="02040303020102020203" pitchFamily="18" charset="0"/>
            </a:endParaRPr>
          </a:p>
          <a:p>
            <a:pPr marL="0" indent="0">
              <a:lnSpc>
                <a:spcPct val="100000"/>
              </a:lnSpc>
              <a:spcBef>
                <a:spcPts val="0"/>
              </a:spcBef>
              <a:buNone/>
              <a:defRPr/>
            </a:pPr>
            <a:r>
              <a:rPr lang="en-GB" sz="1200" dirty="0" err="1">
                <a:solidFill>
                  <a:prstClr val="black"/>
                </a:solidFill>
                <a:latin typeface="Rockwell Light" panose="02040303020102020203" pitchFamily="18" charset="0"/>
              </a:rPr>
              <a:t>WatchData</a:t>
            </a:r>
            <a:r>
              <a:rPr lang="en-GB" sz="1200" dirty="0">
                <a:solidFill>
                  <a:prstClr val="black"/>
                </a:solidFill>
                <a:latin typeface="Rockwell Light" panose="02040303020102020203" pitchFamily="18" charset="0"/>
              </a:rPr>
              <a:t>, ‘Comparison: Animal Reaction Speed’, </a:t>
            </a:r>
            <a:r>
              <a:rPr lang="en-GB" sz="1200" i="1" dirty="0">
                <a:solidFill>
                  <a:prstClr val="black"/>
                </a:solidFill>
                <a:latin typeface="Rockwell Light" panose="02040303020102020203" pitchFamily="18" charset="0"/>
              </a:rPr>
              <a:t>YouTube</a:t>
            </a:r>
            <a:r>
              <a:rPr lang="en-GB" sz="1200" dirty="0">
                <a:solidFill>
                  <a:prstClr val="black"/>
                </a:solidFill>
                <a:latin typeface="Rockwell Light" panose="02040303020102020203" pitchFamily="18" charset="0"/>
              </a:rPr>
              <a:t>. 4</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January 2021. </a:t>
            </a:r>
            <a:r>
              <a:rPr lang="en-GB" sz="1200" dirty="0">
                <a:solidFill>
                  <a:prstClr val="black"/>
                </a:solidFill>
                <a:latin typeface="Rockwell Light" panose="02040303020102020203" pitchFamily="18" charset="0"/>
                <a:hlinkClick r:id="rId5"/>
              </a:rPr>
              <a:t>https://www.youtube.com/watch?v=i4Hey5mShEA</a:t>
            </a:r>
            <a:r>
              <a:rPr lang="en-GB" sz="1200" dirty="0">
                <a:solidFill>
                  <a:prstClr val="black"/>
                </a:solidFill>
                <a:latin typeface="Rockwell Light" panose="02040303020102020203" pitchFamily="18" charset="0"/>
              </a:rPr>
              <a:t>. [Accessed 17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September 2025]. </a:t>
            </a:r>
          </a:p>
          <a:p>
            <a:pPr marL="0" indent="0">
              <a:lnSpc>
                <a:spcPct val="100000"/>
              </a:lnSpc>
              <a:spcBef>
                <a:spcPts val="0"/>
              </a:spcBef>
              <a:buNone/>
              <a:defRPr/>
            </a:pPr>
            <a:endParaRPr lang="en-GB" sz="1200" dirty="0">
              <a:solidFill>
                <a:prstClr val="black"/>
              </a:solidFill>
              <a:latin typeface="Rockwell Light" panose="02040303020102020203" pitchFamily="18" charset="0"/>
            </a:endParaRPr>
          </a:p>
          <a:p>
            <a:pPr marL="0" indent="0">
              <a:lnSpc>
                <a:spcPct val="100000"/>
              </a:lnSpc>
              <a:spcBef>
                <a:spcPts val="0"/>
              </a:spcBef>
              <a:buNone/>
              <a:defRPr/>
            </a:pPr>
            <a:r>
              <a:rPr lang="en-GB" sz="1200" dirty="0">
                <a:solidFill>
                  <a:prstClr val="black"/>
                </a:solidFill>
                <a:latin typeface="Rockwell Light" panose="02040303020102020203" pitchFamily="18" charset="0"/>
              </a:rPr>
              <a:t>Oracle Red Bull Racing, ‘Almost as fast as a cat’, </a:t>
            </a:r>
            <a:r>
              <a:rPr lang="en-GB" sz="1200" i="1" dirty="0">
                <a:solidFill>
                  <a:prstClr val="black"/>
                </a:solidFill>
                <a:latin typeface="Rockwell Light" panose="02040303020102020203" pitchFamily="18" charset="0"/>
              </a:rPr>
              <a:t>Instagram</a:t>
            </a:r>
            <a:r>
              <a:rPr lang="en-GB" sz="1200" dirty="0">
                <a:solidFill>
                  <a:prstClr val="black"/>
                </a:solidFill>
                <a:latin typeface="Rockwell Light" panose="02040303020102020203" pitchFamily="18" charset="0"/>
              </a:rPr>
              <a:t>. 21</a:t>
            </a:r>
            <a:r>
              <a:rPr lang="en-GB" sz="1200" baseline="30000" dirty="0">
                <a:solidFill>
                  <a:prstClr val="black"/>
                </a:solidFill>
                <a:latin typeface="Rockwell Light" panose="02040303020102020203" pitchFamily="18" charset="0"/>
              </a:rPr>
              <a:t>st</a:t>
            </a:r>
            <a:r>
              <a:rPr lang="en-GB" sz="1200" dirty="0">
                <a:solidFill>
                  <a:prstClr val="black"/>
                </a:solidFill>
                <a:latin typeface="Rockwell Light" panose="02040303020102020203" pitchFamily="18" charset="0"/>
              </a:rPr>
              <a:t> November 2023. </a:t>
            </a:r>
            <a:r>
              <a:rPr lang="en-GB" sz="1200" dirty="0">
                <a:solidFill>
                  <a:prstClr val="black"/>
                </a:solidFill>
                <a:latin typeface="Rockwell Light" panose="02040303020102020203" pitchFamily="18" charset="0"/>
                <a:hlinkClick r:id="rId6"/>
              </a:rPr>
              <a:t>https://www.instagram.com/reel/Cz6tPBgMNuu/</a:t>
            </a:r>
            <a:r>
              <a:rPr lang="en-GB" sz="1200" dirty="0">
                <a:solidFill>
                  <a:prstClr val="black"/>
                </a:solidFill>
                <a:latin typeface="Rockwell Light" panose="02040303020102020203" pitchFamily="18" charset="0"/>
              </a:rPr>
              <a:t>. [Accessed 17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September 2025]. </a:t>
            </a:r>
          </a:p>
          <a:p>
            <a:pPr marL="0" indent="0">
              <a:lnSpc>
                <a:spcPct val="100000"/>
              </a:lnSpc>
              <a:spcBef>
                <a:spcPts val="0"/>
              </a:spcBef>
              <a:buNone/>
              <a:defRPr/>
            </a:pPr>
            <a:endParaRPr lang="en-GB" sz="1200" dirty="0">
              <a:solidFill>
                <a:prstClr val="black"/>
              </a:solidFill>
              <a:latin typeface="Rockwell Light" panose="02040303020102020203" pitchFamily="18" charset="0"/>
            </a:endParaRPr>
          </a:p>
          <a:p>
            <a:pPr marL="0" indent="0">
              <a:lnSpc>
                <a:spcPct val="100000"/>
              </a:lnSpc>
              <a:spcBef>
                <a:spcPts val="0"/>
              </a:spcBef>
              <a:buNone/>
              <a:defRPr/>
            </a:pPr>
            <a:r>
              <a:rPr lang="en-GB" sz="1200" dirty="0">
                <a:solidFill>
                  <a:prstClr val="black"/>
                </a:solidFill>
                <a:latin typeface="Rockwell Light" panose="02040303020102020203" pitchFamily="18" charset="0"/>
              </a:rPr>
              <a:t>Bloomberg Originals, ‘Why Your Brain Can’t Fight Distraction’, </a:t>
            </a:r>
            <a:r>
              <a:rPr lang="en-GB" sz="1200" i="1" dirty="0">
                <a:solidFill>
                  <a:prstClr val="black"/>
                </a:solidFill>
                <a:latin typeface="Rockwell Light" panose="02040303020102020203" pitchFamily="18" charset="0"/>
              </a:rPr>
              <a:t>YouTube</a:t>
            </a:r>
            <a:r>
              <a:rPr lang="en-GB" sz="1200" dirty="0">
                <a:solidFill>
                  <a:prstClr val="black"/>
                </a:solidFill>
                <a:latin typeface="Rockwell Light" panose="02040303020102020203" pitchFamily="18" charset="0"/>
              </a:rPr>
              <a:t>. 3</a:t>
            </a:r>
            <a:r>
              <a:rPr lang="en-GB" sz="1200" baseline="30000" dirty="0">
                <a:solidFill>
                  <a:prstClr val="black"/>
                </a:solidFill>
                <a:latin typeface="Rockwell Light" panose="02040303020102020203" pitchFamily="18" charset="0"/>
              </a:rPr>
              <a:t>rd</a:t>
            </a:r>
            <a:r>
              <a:rPr lang="en-GB" sz="1200" dirty="0">
                <a:solidFill>
                  <a:prstClr val="black"/>
                </a:solidFill>
                <a:latin typeface="Rockwell Light" panose="02040303020102020203" pitchFamily="18" charset="0"/>
              </a:rPr>
              <a:t> June 2020. </a:t>
            </a:r>
            <a:r>
              <a:rPr lang="en-GB" sz="1200" dirty="0">
                <a:solidFill>
                  <a:prstClr val="black"/>
                </a:solidFill>
                <a:latin typeface="Rockwell Light" panose="02040303020102020203" pitchFamily="18" charset="0"/>
                <a:hlinkClick r:id="rId5"/>
              </a:rPr>
              <a:t>https://www.youtube.com/watch?v=i4Hey5mShEA</a:t>
            </a:r>
            <a:r>
              <a:rPr lang="en-GB" sz="1200" dirty="0">
                <a:solidFill>
                  <a:prstClr val="black"/>
                </a:solidFill>
                <a:latin typeface="Rockwell Light" panose="02040303020102020203" pitchFamily="18" charset="0"/>
              </a:rPr>
              <a:t>. [Accessed 17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September 2025].</a:t>
            </a:r>
          </a:p>
          <a:p>
            <a:pPr marL="0" indent="0">
              <a:lnSpc>
                <a:spcPct val="100000"/>
              </a:lnSpc>
              <a:spcBef>
                <a:spcPts val="0"/>
              </a:spcBef>
              <a:buNone/>
              <a:defRPr/>
            </a:pPr>
            <a:endParaRPr lang="en-GB" sz="1200" dirty="0">
              <a:solidFill>
                <a:prstClr val="black"/>
              </a:solidFill>
              <a:latin typeface="Rockwell Light" panose="02040303020102020203" pitchFamily="18" charset="0"/>
            </a:endParaRPr>
          </a:p>
          <a:p>
            <a:pPr marL="0" indent="0">
              <a:lnSpc>
                <a:spcPct val="100000"/>
              </a:lnSpc>
              <a:spcBef>
                <a:spcPts val="0"/>
              </a:spcBef>
              <a:buNone/>
              <a:defRPr/>
            </a:pPr>
            <a:r>
              <a:rPr lang="en-GB" sz="1200" dirty="0">
                <a:latin typeface="Rockwell Light" panose="02040303020102020203" pitchFamily="18" charset="0"/>
              </a:rPr>
              <a:t>‘Reaction Time Conversion Sheet’, </a:t>
            </a:r>
            <a:r>
              <a:rPr lang="en-GB" sz="1200" i="1" dirty="0">
                <a:latin typeface="Rockwell Light" panose="02040303020102020203" pitchFamily="18" charset="0"/>
              </a:rPr>
              <a:t>TES</a:t>
            </a:r>
            <a:r>
              <a:rPr lang="en-GB" sz="1200" dirty="0">
                <a:latin typeface="Rockwell Light" panose="02040303020102020203" pitchFamily="18" charset="0"/>
              </a:rPr>
              <a:t>. 23</a:t>
            </a:r>
            <a:r>
              <a:rPr lang="en-GB" sz="1200" baseline="30000" dirty="0">
                <a:latin typeface="Rockwell Light" panose="02040303020102020203" pitchFamily="18" charset="0"/>
              </a:rPr>
              <a:t>rd</a:t>
            </a:r>
            <a:r>
              <a:rPr lang="en-GB" sz="1200" dirty="0">
                <a:latin typeface="Rockwell Light" panose="02040303020102020203" pitchFamily="18" charset="0"/>
              </a:rPr>
              <a:t> January 2020. </a:t>
            </a:r>
            <a:r>
              <a:rPr lang="en-GB" sz="1200" dirty="0">
                <a:latin typeface="Rockwell Light" panose="02040303020102020203" pitchFamily="18" charset="0"/>
                <a:hlinkClick r:id="rId3"/>
              </a:rPr>
              <a:t>https://www.tes.com/teaching-resource/reaction-time-conversion-sheet-12219615</a:t>
            </a:r>
            <a:r>
              <a:rPr lang="en-GB" sz="1200" dirty="0">
                <a:latin typeface="Rockwell Light" panose="02040303020102020203" pitchFamily="18" charset="0"/>
              </a:rPr>
              <a:t>. [Accessed 17</a:t>
            </a:r>
            <a:r>
              <a:rPr lang="en-GB" sz="1200" baseline="30000" dirty="0">
                <a:latin typeface="Rockwell Light" panose="02040303020102020203" pitchFamily="18" charset="0"/>
              </a:rPr>
              <a:t>th</a:t>
            </a:r>
            <a:r>
              <a:rPr lang="en-GB" sz="1200" dirty="0">
                <a:latin typeface="Rockwell Light" panose="02040303020102020203" pitchFamily="18" charset="0"/>
              </a:rPr>
              <a:t> September 2025]. </a:t>
            </a:r>
            <a:endParaRPr lang="en-GB" sz="1200" dirty="0">
              <a:solidFill>
                <a:prstClr val="black"/>
              </a:solidFill>
              <a:latin typeface="Rockwell Light" panose="02040303020102020203" pitchFamily="18" charset="0"/>
            </a:endParaRPr>
          </a:p>
          <a:p>
            <a:pPr marL="0" indent="0">
              <a:lnSpc>
                <a:spcPct val="100000"/>
              </a:lnSpc>
              <a:spcBef>
                <a:spcPts val="0"/>
              </a:spcBef>
              <a:buNone/>
              <a:defRPr/>
            </a:pPr>
            <a:endParaRPr lang="en-GB" sz="1200" dirty="0">
              <a:solidFill>
                <a:prstClr val="black"/>
              </a:solidFill>
              <a:latin typeface="Rockwell Light" panose="02040303020102020203" pitchFamily="18" charset="0"/>
            </a:endParaRPr>
          </a:p>
          <a:p>
            <a:pPr marL="0" indent="0">
              <a:lnSpc>
                <a:spcPct val="100000"/>
              </a:lnSpc>
              <a:spcBef>
                <a:spcPts val="0"/>
              </a:spcBef>
              <a:buNone/>
              <a:defRPr/>
            </a:pPr>
            <a:r>
              <a:rPr lang="en-GB" sz="1200" dirty="0">
                <a:solidFill>
                  <a:prstClr val="black"/>
                </a:solidFill>
                <a:latin typeface="Rockwell Light" panose="02040303020102020203" pitchFamily="18" charset="0"/>
              </a:rPr>
              <a:t>BBC The Social, ‘Asten's ADHD Survival Guide- Impulse Control’, </a:t>
            </a:r>
            <a:r>
              <a:rPr lang="en-GB" sz="1200" i="1" dirty="0">
                <a:solidFill>
                  <a:prstClr val="black"/>
                </a:solidFill>
                <a:latin typeface="Rockwell Light" panose="02040303020102020203" pitchFamily="18" charset="0"/>
              </a:rPr>
              <a:t>YouTube</a:t>
            </a:r>
            <a:r>
              <a:rPr lang="en-GB" sz="1200" dirty="0">
                <a:solidFill>
                  <a:prstClr val="black"/>
                </a:solidFill>
                <a:latin typeface="Rockwell Light" panose="02040303020102020203" pitchFamily="18" charset="0"/>
              </a:rPr>
              <a:t>. 21</a:t>
            </a:r>
            <a:r>
              <a:rPr lang="en-GB" sz="1200" baseline="30000" dirty="0">
                <a:solidFill>
                  <a:prstClr val="black"/>
                </a:solidFill>
                <a:latin typeface="Rockwell Light" panose="02040303020102020203" pitchFamily="18" charset="0"/>
              </a:rPr>
              <a:t>st</a:t>
            </a:r>
            <a:r>
              <a:rPr lang="en-GB" sz="1200" dirty="0">
                <a:solidFill>
                  <a:prstClr val="black"/>
                </a:solidFill>
                <a:latin typeface="Rockwell Light" panose="02040303020102020203" pitchFamily="18" charset="0"/>
              </a:rPr>
              <a:t> February 2016. </a:t>
            </a:r>
            <a:r>
              <a:rPr lang="en-GB" sz="1200" dirty="0">
                <a:solidFill>
                  <a:prstClr val="black"/>
                </a:solidFill>
                <a:latin typeface="Rockwell Light" panose="02040303020102020203" pitchFamily="18" charset="0"/>
                <a:hlinkClick r:id="rId7"/>
              </a:rPr>
              <a:t>https://www.youtube.com/watch?v=SnZCuhRcBo4</a:t>
            </a:r>
            <a:r>
              <a:rPr lang="en-GB" sz="1200" dirty="0">
                <a:solidFill>
                  <a:prstClr val="black"/>
                </a:solidFill>
                <a:latin typeface="Rockwell Light" panose="02040303020102020203" pitchFamily="18" charset="0"/>
              </a:rPr>
              <a:t>. [Accessed 17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September 2025].</a:t>
            </a:r>
          </a:p>
          <a:p>
            <a:pPr marL="0" indent="0">
              <a:lnSpc>
                <a:spcPct val="100000"/>
              </a:lnSpc>
              <a:spcBef>
                <a:spcPts val="0"/>
              </a:spcBef>
              <a:buNone/>
              <a:defRPr/>
            </a:pPr>
            <a:endParaRPr lang="en-GB" sz="1200" dirty="0">
              <a:solidFill>
                <a:prstClr val="black"/>
              </a:solidFill>
              <a:latin typeface="Rockwell Light" panose="02040303020102020203" pitchFamily="18" charset="0"/>
            </a:endParaRPr>
          </a:p>
          <a:p>
            <a:pPr marL="0" indent="0">
              <a:lnSpc>
                <a:spcPct val="100000"/>
              </a:lnSpc>
              <a:spcBef>
                <a:spcPts val="0"/>
              </a:spcBef>
              <a:buNone/>
              <a:defRPr/>
            </a:pPr>
            <a:r>
              <a:rPr kumimoji="0" lang="en-GB" sz="1200" b="0" i="0" u="none" strike="noStrike" kern="1200" cap="none" spc="0" normalizeH="0" baseline="0" noProof="0" dirty="0">
                <a:ln>
                  <a:noFill/>
                </a:ln>
                <a:solidFill>
                  <a:prstClr val="black"/>
                </a:solidFill>
                <a:effectLst/>
                <a:uLnTx/>
                <a:uFillTx/>
                <a:latin typeface="Rockwell Light" panose="02040303020102020203" pitchFamily="18" charset="0"/>
                <a:ea typeface="+mn-ea"/>
                <a:cs typeface="+mn-cs"/>
              </a:rPr>
              <a:t> Mi</a:t>
            </a:r>
            <a:r>
              <a:rPr lang="en-GB" sz="1200" dirty="0" err="1">
                <a:solidFill>
                  <a:prstClr val="black"/>
                </a:solidFill>
                <a:latin typeface="Rockwell Light" panose="02040303020102020203" pitchFamily="18" charset="0"/>
              </a:rPr>
              <a:t>ndSciences</a:t>
            </a:r>
            <a:r>
              <a:rPr lang="en-GB" sz="1200" dirty="0">
                <a:solidFill>
                  <a:prstClr val="black"/>
                </a:solidFill>
                <a:latin typeface="Rockwell Light" panose="02040303020102020203" pitchFamily="18" charset="0"/>
              </a:rPr>
              <a:t>, ‘How Your "Caveman" Brain Creates Your Bad Habits’, </a:t>
            </a:r>
            <a:r>
              <a:rPr lang="en-GB" sz="1200" i="1" dirty="0">
                <a:solidFill>
                  <a:prstClr val="black"/>
                </a:solidFill>
                <a:latin typeface="Rockwell Light" panose="02040303020102020203" pitchFamily="18" charset="0"/>
              </a:rPr>
              <a:t>YouTube</a:t>
            </a:r>
            <a:r>
              <a:rPr lang="en-GB" sz="1200" dirty="0">
                <a:solidFill>
                  <a:prstClr val="black"/>
                </a:solidFill>
                <a:latin typeface="Rockwell Light" panose="02040303020102020203" pitchFamily="18" charset="0"/>
              </a:rPr>
              <a:t>. 16</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April 2018. </a:t>
            </a:r>
            <a:r>
              <a:rPr lang="en-GB" sz="1200" dirty="0">
                <a:solidFill>
                  <a:prstClr val="black"/>
                </a:solidFill>
                <a:latin typeface="Rockwell Light" panose="02040303020102020203" pitchFamily="18" charset="0"/>
                <a:hlinkClick r:id="rId7"/>
              </a:rPr>
              <a:t>https://www.youtube.com/watch?v=SnZCuhRcBo4</a:t>
            </a:r>
            <a:r>
              <a:rPr lang="en-GB" sz="1200" dirty="0">
                <a:solidFill>
                  <a:prstClr val="black"/>
                </a:solidFill>
                <a:latin typeface="Rockwell Light" panose="02040303020102020203" pitchFamily="18" charset="0"/>
              </a:rPr>
              <a:t>. [Accessed 17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September 2025].</a:t>
            </a:r>
          </a:p>
          <a:p>
            <a:pPr marL="0" lvl="0" indent="0">
              <a:lnSpc>
                <a:spcPct val="100000"/>
              </a:lnSpc>
              <a:spcBef>
                <a:spcPts val="0"/>
              </a:spcBef>
              <a:buNone/>
              <a:defRPr/>
            </a:pPr>
            <a:endParaRPr kumimoji="0" lang="en-GB" sz="1200" b="0" i="0" u="none" strike="noStrike" kern="1200" cap="none" spc="0" normalizeH="0" baseline="0" noProof="0" dirty="0">
              <a:ln>
                <a:noFill/>
              </a:ln>
              <a:solidFill>
                <a:prstClr val="black"/>
              </a:solidFill>
              <a:effectLst/>
              <a:uLnTx/>
              <a:uFillTx/>
              <a:latin typeface="Rockwell Light" panose="02040303020102020203" pitchFamily="18" charset="0"/>
              <a:ea typeface="+mn-ea"/>
              <a:cs typeface="+mn-cs"/>
            </a:endParaRPr>
          </a:p>
          <a:p>
            <a:pPr marL="0" indent="0">
              <a:lnSpc>
                <a:spcPct val="100000"/>
              </a:lnSpc>
              <a:spcBef>
                <a:spcPts val="0"/>
              </a:spcBef>
              <a:buNone/>
              <a:defRPr/>
            </a:pPr>
            <a:r>
              <a:rPr lang="en-GB" sz="1200" dirty="0">
                <a:solidFill>
                  <a:prstClr val="black"/>
                </a:solidFill>
                <a:latin typeface="Rockwell Light" panose="02040303020102020203" pitchFamily="18" charset="0"/>
              </a:rPr>
              <a:t> Bupa Health, ‘Does mindfulness change how your brain and body works?’, </a:t>
            </a:r>
            <a:r>
              <a:rPr lang="en-GB" sz="1200" i="1" dirty="0">
                <a:solidFill>
                  <a:prstClr val="black"/>
                </a:solidFill>
                <a:latin typeface="Rockwell Light" panose="02040303020102020203" pitchFamily="18" charset="0"/>
              </a:rPr>
              <a:t>YouTube</a:t>
            </a:r>
            <a:r>
              <a:rPr lang="en-GB" sz="1200" dirty="0">
                <a:solidFill>
                  <a:prstClr val="black"/>
                </a:solidFill>
                <a:latin typeface="Rockwell Light" panose="02040303020102020203" pitchFamily="18" charset="0"/>
              </a:rPr>
              <a:t>. 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October 2016. </a:t>
            </a:r>
            <a:r>
              <a:rPr lang="en-GB" sz="1200" dirty="0">
                <a:solidFill>
                  <a:prstClr val="black"/>
                </a:solidFill>
                <a:latin typeface="Rockwell Light" panose="02040303020102020203" pitchFamily="18" charset="0"/>
                <a:hlinkClick r:id="rId8"/>
              </a:rPr>
              <a:t>https://www.youtube.com/watch?v=PVC-ugf6ypk&amp;t=1s</a:t>
            </a:r>
            <a:r>
              <a:rPr lang="en-GB" sz="1200" dirty="0">
                <a:solidFill>
                  <a:prstClr val="black"/>
                </a:solidFill>
                <a:latin typeface="Rockwell Light" panose="02040303020102020203" pitchFamily="18" charset="0"/>
              </a:rPr>
              <a:t>.  [Accessed 17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September 2025].</a:t>
            </a:r>
          </a:p>
          <a:p>
            <a:pPr marL="0" lvl="0" indent="0">
              <a:lnSpc>
                <a:spcPct val="100000"/>
              </a:lnSpc>
              <a:spcBef>
                <a:spcPts val="0"/>
              </a:spcBef>
              <a:buNone/>
              <a:defRPr/>
            </a:pPr>
            <a:endParaRPr lang="en-GB" sz="1200" dirty="0">
              <a:solidFill>
                <a:prstClr val="black"/>
              </a:solidFill>
              <a:latin typeface="Rockwell Light" panose="02040303020102020203" pitchFamily="18" charset="0"/>
            </a:endParaRPr>
          </a:p>
          <a:p>
            <a:pPr marL="0" indent="0">
              <a:lnSpc>
                <a:spcPct val="100000"/>
              </a:lnSpc>
              <a:spcBef>
                <a:spcPts val="0"/>
              </a:spcBef>
              <a:buNone/>
              <a:defRPr/>
            </a:pPr>
            <a:r>
              <a:rPr lang="en-GB" sz="1200" dirty="0">
                <a:solidFill>
                  <a:prstClr val="black"/>
                </a:solidFill>
                <a:latin typeface="Rockwell Light" panose="02040303020102020203" pitchFamily="18" charset="0"/>
              </a:rPr>
              <a:t> </a:t>
            </a:r>
            <a:r>
              <a:rPr lang="en-GB" sz="1200" dirty="0" err="1">
                <a:solidFill>
                  <a:prstClr val="black"/>
                </a:solidFill>
                <a:latin typeface="Rockwell Light" panose="02040303020102020203" pitchFamily="18" charset="0"/>
              </a:rPr>
              <a:t>Sentis</a:t>
            </a:r>
            <a:r>
              <a:rPr lang="en-GB" sz="1200" dirty="0">
                <a:solidFill>
                  <a:prstClr val="black"/>
                </a:solidFill>
                <a:latin typeface="Rockwell Light" panose="02040303020102020203" pitchFamily="18" charset="0"/>
              </a:rPr>
              <a:t>, ‘Neuroplasticity’, </a:t>
            </a:r>
            <a:r>
              <a:rPr lang="en-GB" sz="1200" i="1" dirty="0">
                <a:solidFill>
                  <a:prstClr val="black"/>
                </a:solidFill>
                <a:latin typeface="Rockwell Light" panose="02040303020102020203" pitchFamily="18" charset="0"/>
              </a:rPr>
              <a:t>YouTube</a:t>
            </a:r>
            <a:r>
              <a:rPr lang="en-GB" sz="1200" dirty="0">
                <a:solidFill>
                  <a:prstClr val="black"/>
                </a:solidFill>
                <a:latin typeface="Rockwell Light" panose="02040303020102020203" pitchFamily="18" charset="0"/>
              </a:rPr>
              <a:t>. 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November 2012. </a:t>
            </a:r>
            <a:r>
              <a:rPr lang="en-GB" sz="1200" dirty="0">
                <a:solidFill>
                  <a:prstClr val="black"/>
                </a:solidFill>
                <a:latin typeface="Rockwell Light" panose="02040303020102020203" pitchFamily="18" charset="0"/>
                <a:hlinkClick r:id="rId9"/>
              </a:rPr>
              <a:t>https://www.youtube.com/watch?v=ELpfYCZa87g</a:t>
            </a:r>
            <a:r>
              <a:rPr lang="en-GB" sz="1200" dirty="0">
                <a:solidFill>
                  <a:prstClr val="black"/>
                </a:solidFill>
                <a:latin typeface="Rockwell Light" panose="02040303020102020203" pitchFamily="18" charset="0"/>
              </a:rPr>
              <a:t>.  [Accessed 17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September 2025].</a:t>
            </a:r>
          </a:p>
          <a:p>
            <a:pPr marL="0" indent="0">
              <a:lnSpc>
                <a:spcPct val="100000"/>
              </a:lnSpc>
              <a:spcBef>
                <a:spcPts val="0"/>
              </a:spcBef>
              <a:buNone/>
              <a:defRPr/>
            </a:pPr>
            <a:endParaRPr lang="en-GB" sz="1200" dirty="0">
              <a:solidFill>
                <a:prstClr val="black"/>
              </a:solidFill>
              <a:latin typeface="Rockwell Light" panose="02040303020102020203" pitchFamily="18" charset="0"/>
            </a:endParaRPr>
          </a:p>
          <a:p>
            <a:pPr marL="0" indent="0">
              <a:lnSpc>
                <a:spcPct val="100000"/>
              </a:lnSpc>
              <a:spcBef>
                <a:spcPts val="0"/>
              </a:spcBef>
              <a:buNone/>
              <a:defRPr/>
            </a:pPr>
            <a:r>
              <a:rPr lang="en-GB" sz="1200" dirty="0">
                <a:solidFill>
                  <a:prstClr val="black"/>
                </a:solidFill>
                <a:latin typeface="Rockwell Light" panose="02040303020102020203" pitchFamily="18" charset="0"/>
              </a:rPr>
              <a:t> Smiling Mind, ‘How to practice mindfulness’, </a:t>
            </a:r>
            <a:r>
              <a:rPr lang="en-GB" sz="1200" i="1" dirty="0">
                <a:solidFill>
                  <a:prstClr val="black"/>
                </a:solidFill>
                <a:latin typeface="Rockwell Light" panose="02040303020102020203" pitchFamily="18" charset="0"/>
              </a:rPr>
              <a:t>YouTube</a:t>
            </a:r>
            <a:r>
              <a:rPr lang="en-GB" sz="1200" dirty="0">
                <a:solidFill>
                  <a:prstClr val="black"/>
                </a:solidFill>
                <a:latin typeface="Rockwell Light" panose="02040303020102020203" pitchFamily="18" charset="0"/>
              </a:rPr>
              <a:t>. 8</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November 2018. </a:t>
            </a:r>
            <a:r>
              <a:rPr lang="en-GB" sz="1200" dirty="0">
                <a:solidFill>
                  <a:prstClr val="black"/>
                </a:solidFill>
                <a:latin typeface="Rockwell Light" panose="02040303020102020203" pitchFamily="18" charset="0"/>
                <a:hlinkClick r:id="rId10"/>
              </a:rPr>
              <a:t>https://www.youtube.com/watch?v=Ck7zKz3b7t0&amp;t=1s</a:t>
            </a:r>
            <a:r>
              <a:rPr lang="en-GB" sz="1200" dirty="0">
                <a:solidFill>
                  <a:prstClr val="black"/>
                </a:solidFill>
                <a:latin typeface="Rockwell Light" panose="02040303020102020203" pitchFamily="18" charset="0"/>
              </a:rPr>
              <a:t>.  [Accessed 17</a:t>
            </a:r>
            <a:r>
              <a:rPr lang="en-GB" sz="1200" baseline="30000" dirty="0">
                <a:solidFill>
                  <a:prstClr val="black"/>
                </a:solidFill>
                <a:latin typeface="Rockwell Light" panose="02040303020102020203" pitchFamily="18" charset="0"/>
              </a:rPr>
              <a:t>th</a:t>
            </a:r>
            <a:r>
              <a:rPr lang="en-GB" sz="1200" dirty="0">
                <a:solidFill>
                  <a:prstClr val="black"/>
                </a:solidFill>
                <a:latin typeface="Rockwell Light" panose="02040303020102020203" pitchFamily="18" charset="0"/>
              </a:rPr>
              <a:t> September 2025].</a:t>
            </a:r>
          </a:p>
          <a:p>
            <a:pPr marL="0" indent="0">
              <a:lnSpc>
                <a:spcPct val="100000"/>
              </a:lnSpc>
              <a:spcBef>
                <a:spcPts val="0"/>
              </a:spcBef>
              <a:buNone/>
              <a:defRPr/>
            </a:pPr>
            <a:endParaRPr lang="en-GB" sz="1200" dirty="0">
              <a:solidFill>
                <a:prstClr val="black"/>
              </a:solidFill>
              <a:latin typeface="Rockwell Light" panose="02040303020102020203" pitchFamily="18" charset="0"/>
            </a:endParaRPr>
          </a:p>
          <a:p>
            <a:pPr marL="0" lvl="0" indent="0">
              <a:lnSpc>
                <a:spcPct val="100000"/>
              </a:lnSpc>
              <a:spcBef>
                <a:spcPts val="0"/>
              </a:spcBef>
              <a:buNone/>
              <a:defRPr/>
            </a:pPr>
            <a:endParaRPr kumimoji="0" lang="en-GB" sz="1200" b="0" i="0" u="none" strike="noStrike" kern="1200" cap="none" spc="0" normalizeH="0" baseline="0" noProof="0" dirty="0">
              <a:ln>
                <a:noFill/>
              </a:ln>
              <a:solidFill>
                <a:prstClr val="black"/>
              </a:solidFill>
              <a:effectLst/>
              <a:uLnTx/>
              <a:uFillTx/>
              <a:latin typeface="Rockwell Light" panose="02040303020102020203" pitchFamily="18" charset="0"/>
              <a:ea typeface="+mn-ea"/>
              <a:cs typeface="+mn-cs"/>
            </a:endParaRPr>
          </a:p>
          <a:p>
            <a:pPr marL="0" lvl="0" indent="0">
              <a:lnSpc>
                <a:spcPct val="100000"/>
              </a:lnSpc>
              <a:spcBef>
                <a:spcPts val="0"/>
              </a:spcBef>
              <a:buNone/>
              <a:defRPr/>
            </a:pPr>
            <a:endParaRPr kumimoji="0" lang="en-GB" sz="1200" b="0" i="0" u="none" strike="noStrike" kern="1200" cap="none" spc="0" normalizeH="0" baseline="0" noProof="0" dirty="0">
              <a:ln>
                <a:noFill/>
              </a:ln>
              <a:solidFill>
                <a:prstClr val="black"/>
              </a:solidFill>
              <a:effectLst/>
              <a:uLnTx/>
              <a:uFillTx/>
              <a:latin typeface="Rockwell Light" panose="02040303020102020203" pitchFamily="18" charset="0"/>
              <a:ea typeface="+mn-ea"/>
              <a:cs typeface="+mn-cs"/>
            </a:endParaRPr>
          </a:p>
          <a:p>
            <a:pPr marL="0" indent="0">
              <a:buNone/>
            </a:pPr>
            <a:endParaRPr lang="en-GB" sz="1600" dirty="0">
              <a:latin typeface="Rockwell Light" panose="02040303020102020203" pitchFamily="18" charset="0"/>
            </a:endParaRPr>
          </a:p>
          <a:p>
            <a:pPr marL="0" indent="0">
              <a:buNone/>
            </a:pPr>
            <a:endParaRPr lang="en-GB" sz="1600" dirty="0">
              <a:latin typeface="Rockwell Light" panose="02040303020102020203" pitchFamily="18" charset="0"/>
            </a:endParaRPr>
          </a:p>
          <a:p>
            <a:endParaRPr lang="en-GB" sz="1600" dirty="0">
              <a:latin typeface="Rockwell Light" panose="02040303020102020203" pitchFamily="18" charset="0"/>
            </a:endParaRPr>
          </a:p>
        </p:txBody>
      </p:sp>
    </p:spTree>
    <p:extLst>
      <p:ext uri="{BB962C8B-B14F-4D97-AF65-F5344CB8AC3E}">
        <p14:creationId xmlns:p14="http://schemas.microsoft.com/office/powerpoint/2010/main" val="156167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ED2D-5732-E994-0CA9-C6D187878D17}"/>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91850C8A-1DF1-CA8E-2007-BBBDD9262534}"/>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819A4EAB-AA40-85DE-D599-0B6E5363C61F}"/>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4D9AD299-197C-6A67-80F4-9A2D566ED4C6}"/>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B79B76C2-A0D7-6B7B-930B-FFB3BE0E38FD}"/>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4ED40EBC-CF1D-0613-DF0F-270C80888B7E}"/>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D4684065-5C6C-2EE4-623E-0399F8E0FE63}"/>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0685E73F-F6A4-90DB-13FC-01070CE059C1}"/>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5193B352-11C8-87F9-F2F9-B0AE2668FC42}"/>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D1E66AD3-68AB-8EB9-11C7-4524E3043680}"/>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712333F7-F76B-264D-388D-F4EDF3B8F4C4}"/>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26FB3EAB-1623-0771-ACF5-245AE66B94DC}"/>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ACA9A8C5-FD0F-2DF9-5C80-6D6DE8A8E64B}"/>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B88858D4-0CE1-40DF-0F60-93E6C3ADF870}"/>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F6B98630-D690-C23F-B4BE-B0BECEFF5401}"/>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E1C58E3-0F4B-CD14-338D-D659BD4921FA}"/>
              </a:ext>
            </a:extLst>
          </p:cNvPr>
          <p:cNvSpPr/>
          <p:nvPr/>
        </p:nvSpPr>
        <p:spPr>
          <a:xfrm>
            <a:off x="226182" y="458379"/>
            <a:ext cx="5250027"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Our </a:t>
            </a:r>
            <a:r>
              <a:rPr lang="en-US" sz="4400" dirty="0">
                <a:ln w="0"/>
                <a:effectLst>
                  <a:outerShdw blurRad="38100" dist="19050" dir="2700000" algn="tl" rotWithShape="0">
                    <a:schemeClr val="dk1">
                      <a:alpha val="40000"/>
                    </a:schemeClr>
                  </a:outerShdw>
                </a:effectLst>
                <a:latin typeface="Rockwell" panose="02060603020205020403" pitchFamily="18" charset="0"/>
              </a:rPr>
              <a:t>R</a:t>
            </a:r>
            <a:r>
              <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eac</a:t>
            </a:r>
            <a:r>
              <a:rPr lang="en-US" sz="4400" dirty="0">
                <a:ln w="0"/>
                <a:effectLst>
                  <a:outerShdw blurRad="38100" dist="19050" dir="2700000" algn="tl" rotWithShape="0">
                    <a:schemeClr val="dk1">
                      <a:alpha val="40000"/>
                    </a:schemeClr>
                  </a:outerShdw>
                </a:effectLst>
                <a:latin typeface="Rockwell" panose="02060603020205020403" pitchFamily="18" charset="0"/>
              </a:rPr>
              <a:t>tion Times</a:t>
            </a:r>
            <a:endPar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sp>
        <p:nvSpPr>
          <p:cNvPr id="3" name="Content Placeholder 2">
            <a:extLst>
              <a:ext uri="{FF2B5EF4-FFF2-40B4-BE49-F238E27FC236}">
                <a16:creationId xmlns:a16="http://schemas.microsoft.com/office/drawing/2014/main" id="{A7BF3FC5-BC2E-22EE-4B37-D14FB6E4A053}"/>
              </a:ext>
            </a:extLst>
          </p:cNvPr>
          <p:cNvSpPr txBox="1">
            <a:spLocks/>
          </p:cNvSpPr>
          <p:nvPr/>
        </p:nvSpPr>
        <p:spPr>
          <a:xfrm>
            <a:off x="419519" y="1836642"/>
            <a:ext cx="79126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Rockwell Light" panose="020F0502020204030204" pitchFamily="18" charset="0"/>
              </a:rPr>
              <a:t>Understanding our reaction times is key to understanding how effectively our brains process information, whilst travelling independently. </a:t>
            </a:r>
          </a:p>
          <a:p>
            <a:pPr marL="0" indent="0">
              <a:buNone/>
            </a:pPr>
            <a:endParaRPr lang="en-GB" dirty="0">
              <a:latin typeface="Rockwell Light" panose="020F0502020204030204" pitchFamily="18" charset="0"/>
            </a:endParaRPr>
          </a:p>
          <a:p>
            <a:r>
              <a:rPr lang="en-GB" dirty="0">
                <a:latin typeface="Rockwell Light" panose="020F0502020204030204" pitchFamily="18" charset="0"/>
              </a:rPr>
              <a:t>What are the benefits of our brains being able to quickly and accurately process information?  </a:t>
            </a:r>
          </a:p>
          <a:p>
            <a:endParaRPr lang="en-GB" dirty="0">
              <a:latin typeface="Rockwell Light" panose="020F0502020204030204" pitchFamily="18" charset="0"/>
            </a:endParaRPr>
          </a:p>
          <a:p>
            <a:pPr marL="0" indent="0">
              <a:buFont typeface="Arial" panose="020B0604020202020204" pitchFamily="34" charset="0"/>
              <a:buNone/>
            </a:pPr>
            <a:endParaRPr lang="en-GB" dirty="0">
              <a:latin typeface="Rockwell Light" panose="020F0502020204030204" pitchFamily="18" charset="0"/>
            </a:endParaRPr>
          </a:p>
        </p:txBody>
      </p:sp>
      <p:pic>
        <p:nvPicPr>
          <p:cNvPr id="14" name="Picture 13" descr="A black background with a black square&#10;&#10;AI-generated content may be incorrect.">
            <a:extLst>
              <a:ext uri="{FF2B5EF4-FFF2-40B4-BE49-F238E27FC236}">
                <a16:creationId xmlns:a16="http://schemas.microsoft.com/office/drawing/2014/main" id="{0CC93CCF-E8AE-C3AC-5C4F-292B898F0CF5}"/>
              </a:ext>
            </a:extLst>
          </p:cNvPr>
          <p:cNvPicPr>
            <a:picLocks noChangeAspect="1"/>
          </p:cNvPicPr>
          <p:nvPr/>
        </p:nvPicPr>
        <p:blipFill>
          <a:blip r:embed="rId3">
            <a:duotone>
              <a:prstClr val="black"/>
              <a:srgbClr val="FF0000">
                <a:tint val="45000"/>
                <a:satMod val="400000"/>
              </a:srgbClr>
            </a:duotone>
            <a:alphaModFix amt="50000"/>
            <a:extLst>
              <a:ext uri="{BEBA8EAE-BF5A-486C-A8C5-ECC9F3942E4B}">
                <a14:imgProps xmlns:a14="http://schemas.microsoft.com/office/drawing/2010/main">
                  <a14:imgLayer r:embed="rId4">
                    <a14:imgEffect>
                      <a14:artisticPencilGrayscale/>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7222921" y="676001"/>
            <a:ext cx="4677033" cy="5166262"/>
          </a:xfrm>
          <a:prstGeom prst="rect">
            <a:avLst/>
          </a:prstGeom>
          <a:effectLst>
            <a:glow rad="127000">
              <a:srgbClr val="C00000">
                <a:alpha val="10000"/>
              </a:srgbClr>
            </a:glow>
          </a:effectLst>
        </p:spPr>
      </p:pic>
    </p:spTree>
    <p:extLst>
      <p:ext uri="{BB962C8B-B14F-4D97-AF65-F5344CB8AC3E}">
        <p14:creationId xmlns:p14="http://schemas.microsoft.com/office/powerpoint/2010/main" val="2793346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8756B-2917-7E04-F80A-8369013B0651}"/>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7DEBA75B-C402-BEE8-4CC2-4E45D96A502E}"/>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F8F41E7E-FE76-B772-D2C1-6DAC7708677A}"/>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99CDDB41-F7AC-FA64-D625-368322441198}"/>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56EF08E2-F96A-0826-3042-99DA93A5774B}"/>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A49ED3ED-7F12-3386-49C6-8E3EFB2013B8}"/>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03768CA6-48E4-35EE-0B7B-C9A5E7CD4935}"/>
              </a:ext>
            </a:extLst>
          </p:cNvPr>
          <p:cNvSpPr/>
          <p:nvPr/>
        </p:nvSpPr>
        <p:spPr>
          <a:xfrm rot="3012229">
            <a:off x="8661914" y="585616"/>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E40F1E5B-D629-8111-A920-92DD9C3850B4}"/>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43C1E873-F8D6-C24A-484E-F1C407DD7B91}"/>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51CD1EE3-42CC-1CE9-717D-F34C71C68E36}"/>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8F618C51-DF43-6812-2066-76E787111779}"/>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801F4AE2-C8D7-F425-E5DB-B9E850B39F0A}"/>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B6A5BAA6-70B2-1FD9-3FDE-EA41BC6413DF}"/>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53C7630C-F42D-0607-5D89-70827587B4C1}"/>
              </a:ext>
            </a:extLst>
          </p:cNvPr>
          <p:cNvSpPr/>
          <p:nvPr/>
        </p:nvSpPr>
        <p:spPr>
          <a:xfrm rot="12195632">
            <a:off x="8269269" y="816884"/>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59CD2C38-B85F-7300-1898-823BEB5F1344}"/>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9CAABE7-7DBA-4F36-B8AC-1C81E6246B77}"/>
              </a:ext>
            </a:extLst>
          </p:cNvPr>
          <p:cNvSpPr/>
          <p:nvPr/>
        </p:nvSpPr>
        <p:spPr>
          <a:xfrm>
            <a:off x="127226" y="458379"/>
            <a:ext cx="7964296"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Our </a:t>
            </a:r>
            <a:r>
              <a:rPr lang="en-US" sz="4400" dirty="0">
                <a:ln w="0"/>
                <a:effectLst>
                  <a:outerShdw blurRad="38100" dist="19050" dir="2700000" algn="tl" rotWithShape="0">
                    <a:schemeClr val="dk1">
                      <a:alpha val="40000"/>
                    </a:schemeClr>
                  </a:outerShdw>
                </a:effectLst>
                <a:latin typeface="Rockwell" panose="02060603020205020403" pitchFamily="18" charset="0"/>
              </a:rPr>
              <a:t>Reaction Times - Practical</a:t>
            </a:r>
            <a:endPar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sp>
        <p:nvSpPr>
          <p:cNvPr id="3" name="Content Placeholder 2">
            <a:extLst>
              <a:ext uri="{FF2B5EF4-FFF2-40B4-BE49-F238E27FC236}">
                <a16:creationId xmlns:a16="http://schemas.microsoft.com/office/drawing/2014/main" id="{074546E6-C533-D704-CDB0-7C88068CEFB3}"/>
              </a:ext>
            </a:extLst>
          </p:cNvPr>
          <p:cNvSpPr txBox="1">
            <a:spLocks/>
          </p:cNvSpPr>
          <p:nvPr/>
        </p:nvSpPr>
        <p:spPr>
          <a:xfrm>
            <a:off x="419519" y="1836642"/>
            <a:ext cx="7912608"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800" dirty="0">
                <a:latin typeface="Rockwell Light" panose="02040303020102020203" pitchFamily="18" charset="0"/>
              </a:rPr>
              <a:t>Let’s test our reaction times</a:t>
            </a:r>
            <a:r>
              <a:rPr lang="en-GB" dirty="0">
                <a:latin typeface="Rockwell Light" panose="02040303020102020203" pitchFamily="18" charset="0"/>
              </a:rPr>
              <a:t>.</a:t>
            </a:r>
          </a:p>
          <a:p>
            <a:endParaRPr lang="en-GB" dirty="0">
              <a:latin typeface="Rockwell Light" panose="02040303020102020203" pitchFamily="18" charset="0"/>
            </a:endParaRPr>
          </a:p>
          <a:p>
            <a:r>
              <a:rPr lang="en-GB" dirty="0">
                <a:latin typeface="Rockwell Light" panose="02040303020102020203" pitchFamily="18" charset="0"/>
              </a:rPr>
              <a:t>Get into pairs.</a:t>
            </a:r>
          </a:p>
          <a:p>
            <a:r>
              <a:rPr lang="en-GB" dirty="0">
                <a:latin typeface="Rockwell Light" panose="02040303020102020203" pitchFamily="18" charset="0"/>
              </a:rPr>
              <a:t>Person A should pinch their fingers together, whilst Person B holds a ruler (with the 1cm marking pointing towards the ground) just above their thumb.</a:t>
            </a:r>
          </a:p>
          <a:p>
            <a:r>
              <a:rPr lang="en-GB" dirty="0">
                <a:latin typeface="Rockwell Light" panose="02040303020102020203" pitchFamily="18" charset="0"/>
              </a:rPr>
              <a:t>The ruler will be dropped without warning, and Person A should catch the ruler as soon as they see it drop. </a:t>
            </a:r>
          </a:p>
          <a:p>
            <a:r>
              <a:rPr lang="en-GB" dirty="0">
                <a:latin typeface="Rockwell Light" panose="02040303020102020203" pitchFamily="18" charset="0"/>
              </a:rPr>
              <a:t>Record which centimetre Person A’s thumb is covering.</a:t>
            </a:r>
          </a:p>
          <a:p>
            <a:r>
              <a:rPr lang="en-GB" dirty="0">
                <a:latin typeface="Rockwell Light" panose="02040303020102020203" pitchFamily="18" charset="0"/>
              </a:rPr>
              <a:t>Swap roles and do this until you get three scores each.</a:t>
            </a:r>
          </a:p>
          <a:p>
            <a:r>
              <a:rPr lang="en-GB" dirty="0">
                <a:latin typeface="Rockwell Light" panose="02040303020102020203" pitchFamily="18" charset="0"/>
              </a:rPr>
              <a:t>Create a mean average of your scores.</a:t>
            </a:r>
          </a:p>
          <a:p>
            <a:endParaRPr lang="en-GB" dirty="0">
              <a:latin typeface="Rockwell Light" panose="020F0502020204030204" pitchFamily="18" charset="0"/>
            </a:endParaRPr>
          </a:p>
          <a:p>
            <a:pPr marL="0" indent="0">
              <a:buFont typeface="Arial" panose="020B0604020202020204" pitchFamily="34" charset="0"/>
              <a:buNone/>
            </a:pPr>
            <a:endParaRPr lang="en-GB" dirty="0">
              <a:latin typeface="Rockwell Light" panose="020F0502020204030204" pitchFamily="18" charset="0"/>
            </a:endParaRPr>
          </a:p>
        </p:txBody>
      </p:sp>
      <p:pic>
        <p:nvPicPr>
          <p:cNvPr id="20" name="Picture 19" descr="Cave art depiction of the practical's drop test.">
            <a:extLst>
              <a:ext uri="{FF2B5EF4-FFF2-40B4-BE49-F238E27FC236}">
                <a16:creationId xmlns:a16="http://schemas.microsoft.com/office/drawing/2014/main" id="{ABAE9666-EDE3-FA90-7227-F19E81D9ECCB}"/>
              </a:ext>
            </a:extLst>
          </p:cNvPr>
          <p:cNvPicPr>
            <a:picLocks noChangeAspect="1"/>
          </p:cNvPicPr>
          <p:nvPr/>
        </p:nvPicPr>
        <p:blipFill>
          <a:blip r:embed="rId3">
            <a:extLst>
              <a:ext uri="{28A0092B-C50C-407E-A947-70E740481C1C}">
                <a14:useLocalDpi xmlns:a14="http://schemas.microsoft.com/office/drawing/2010/main" val="0"/>
              </a:ext>
            </a:extLst>
          </a:blip>
          <a:srcRect r="51999" b="25497"/>
          <a:stretch>
            <a:fillRect/>
          </a:stretch>
        </p:blipFill>
        <p:spPr>
          <a:xfrm>
            <a:off x="8133405" y="670020"/>
            <a:ext cx="4058596" cy="7355239"/>
          </a:xfrm>
          <a:prstGeom prst="rect">
            <a:avLst/>
          </a:prstGeom>
        </p:spPr>
      </p:pic>
    </p:spTree>
    <p:extLst>
      <p:ext uri="{BB962C8B-B14F-4D97-AF65-F5344CB8AC3E}">
        <p14:creationId xmlns:p14="http://schemas.microsoft.com/office/powerpoint/2010/main" val="197218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21433-0486-79A1-BC87-DF79D4AE55C3}"/>
            </a:ext>
          </a:extLst>
        </p:cNvPr>
        <p:cNvGrpSpPr/>
        <p:nvPr/>
      </p:nvGrpSpPr>
      <p:grpSpPr>
        <a:xfrm>
          <a:off x="0" y="0"/>
          <a:ext cx="0" cy="0"/>
          <a:chOff x="0" y="0"/>
          <a:chExt cx="0" cy="0"/>
        </a:xfrm>
      </p:grpSpPr>
      <p:sp>
        <p:nvSpPr>
          <p:cNvPr id="78" name="Freeform: Shape 77">
            <a:extLst>
              <a:ext uri="{FF2B5EF4-FFF2-40B4-BE49-F238E27FC236}">
                <a16:creationId xmlns:a16="http://schemas.microsoft.com/office/drawing/2014/main" id="{ED8CA165-EE64-003A-20E9-A05F01088D14}"/>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0B4BEEFC-AEC0-1608-E874-CC0E99ADE236}"/>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D731E7C4-E437-C109-4471-CBD95A53BACD}"/>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6D06D824-870F-B8CB-1662-D95EAA600889}"/>
              </a:ext>
            </a:extLst>
          </p:cNvPr>
          <p:cNvGrpSpPr/>
          <p:nvPr/>
        </p:nvGrpSpPr>
        <p:grpSpPr>
          <a:xfrm>
            <a:off x="-1" y="325475"/>
            <a:ext cx="12192002" cy="6689918"/>
            <a:chOff x="-1" y="325475"/>
            <a:chExt cx="12192002" cy="6689918"/>
          </a:xfrm>
          <a:solidFill>
            <a:schemeClr val="bg2">
              <a:lumMod val="75000"/>
            </a:schemeClr>
          </a:solidFill>
        </p:grpSpPr>
        <p:grpSp>
          <p:nvGrpSpPr>
            <p:cNvPr id="10" name="Group 9">
              <a:extLst>
                <a:ext uri="{FF2B5EF4-FFF2-40B4-BE49-F238E27FC236}">
                  <a16:creationId xmlns:a16="http://schemas.microsoft.com/office/drawing/2014/main" id="{DCEB9C8F-8550-96D4-38FE-3B972A608375}"/>
                </a:ext>
              </a:extLst>
            </p:cNvPr>
            <p:cNvGrpSpPr/>
            <p:nvPr/>
          </p:nvGrpSpPr>
          <p:grpSpPr>
            <a:xfrm>
              <a:off x="-1" y="325475"/>
              <a:ext cx="12192002" cy="6689918"/>
              <a:chOff x="-2" y="325475"/>
              <a:chExt cx="12192003" cy="6689918"/>
            </a:xfrm>
            <a:grpFill/>
          </p:grpSpPr>
          <p:sp>
            <p:nvSpPr>
              <p:cNvPr id="111" name="Oval 110">
                <a:extLst>
                  <a:ext uri="{FF2B5EF4-FFF2-40B4-BE49-F238E27FC236}">
                    <a16:creationId xmlns:a16="http://schemas.microsoft.com/office/drawing/2014/main" id="{FCD22703-81E2-2212-DC07-91D7B6356EF4}"/>
                  </a:ext>
                </a:extLst>
              </p:cNvPr>
              <p:cNvSpPr/>
              <p:nvPr/>
            </p:nvSpPr>
            <p:spPr>
              <a:xfrm rot="479510">
                <a:off x="3554229" y="3940423"/>
                <a:ext cx="1575851" cy="1200329"/>
              </a:xfrm>
              <a:prstGeom prst="ellipse">
                <a:avLst/>
              </a:prstGeom>
              <a:grp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Freeform: Shape 78">
                <a:extLst>
                  <a:ext uri="{FF2B5EF4-FFF2-40B4-BE49-F238E27FC236}">
                    <a16:creationId xmlns:a16="http://schemas.microsoft.com/office/drawing/2014/main" id="{BF6FB407-80CB-F269-2CE6-E34F424D3C70}"/>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2A26A96E-8A1C-7329-4A7A-DD576B7DC21D}"/>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B5CFC869-82C7-132F-D196-0ADD30B8ED7F}"/>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A42280A7-509D-A3CC-1313-5C3E82523F1B}"/>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1C1FBB13-6F00-B52B-8986-90A347C91B89}"/>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CAABAC8D-C5C0-982F-10A1-79CF15C26DBB}"/>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11DB3196-35C5-519E-3918-7AC0B6E893E4}"/>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68858FAF-25FD-9DEB-43EA-ADC2ACEECBC6}"/>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CA490963-5432-BFDB-5E4F-8806572A570F}"/>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1A15727-A3AA-2ACB-BD42-E13A171C56FA}"/>
                  </a:ext>
                </a:extLst>
              </p:cNvPr>
              <p:cNvSpPr/>
              <p:nvPr/>
            </p:nvSpPr>
            <p:spPr>
              <a:xfrm>
                <a:off x="1" y="3767539"/>
                <a:ext cx="12192000" cy="32020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Freeform: Shape 90">
                <a:extLst>
                  <a:ext uri="{FF2B5EF4-FFF2-40B4-BE49-F238E27FC236}">
                    <a16:creationId xmlns:a16="http://schemas.microsoft.com/office/drawing/2014/main" id="{DF0D294A-2465-10A2-6644-02D9B5D4760A}"/>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D90F831-3673-73B6-BD4B-9D4F9FC01A28}"/>
                  </a:ext>
                </a:extLst>
              </p:cNvPr>
              <p:cNvSpPr/>
              <p:nvPr/>
            </p:nvSpPr>
            <p:spPr>
              <a:xfrm>
                <a:off x="9171431" y="3192824"/>
                <a:ext cx="3020569" cy="333391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Shape 3">
                <a:extLst>
                  <a:ext uri="{FF2B5EF4-FFF2-40B4-BE49-F238E27FC236}">
                    <a16:creationId xmlns:a16="http://schemas.microsoft.com/office/drawing/2014/main" id="{F935FBEF-6B64-EBD8-4155-7634DE712A58}"/>
                  </a:ext>
                </a:extLst>
              </p:cNvPr>
              <p:cNvSpPr/>
              <p:nvPr/>
            </p:nvSpPr>
            <p:spPr>
              <a:xfrm>
                <a:off x="0" y="325475"/>
                <a:ext cx="12192000" cy="3442064"/>
              </a:xfrm>
              <a:custGeom>
                <a:avLst/>
                <a:gdLst>
                  <a:gd name="connsiteX0" fmla="*/ 0 w 12243816"/>
                  <a:gd name="connsiteY0" fmla="*/ 3211494 h 3223943"/>
                  <a:gd name="connsiteX1" fmla="*/ 210312 w 12243816"/>
                  <a:gd name="connsiteY1" fmla="*/ 3184062 h 3223943"/>
                  <a:gd name="connsiteX2" fmla="*/ 246888 w 12243816"/>
                  <a:gd name="connsiteY2" fmla="*/ 3138342 h 3223943"/>
                  <a:gd name="connsiteX3" fmla="*/ 265176 w 12243816"/>
                  <a:gd name="connsiteY3" fmla="*/ 3037758 h 3223943"/>
                  <a:gd name="connsiteX4" fmla="*/ 283464 w 12243816"/>
                  <a:gd name="connsiteY4" fmla="*/ 2992038 h 3223943"/>
                  <a:gd name="connsiteX5" fmla="*/ 292608 w 12243816"/>
                  <a:gd name="connsiteY5" fmla="*/ 2955462 h 3223943"/>
                  <a:gd name="connsiteX6" fmla="*/ 365760 w 12243816"/>
                  <a:gd name="connsiteY6" fmla="*/ 2900598 h 3223943"/>
                  <a:gd name="connsiteX7" fmla="*/ 448056 w 12243816"/>
                  <a:gd name="connsiteY7" fmla="*/ 2845734 h 3223943"/>
                  <a:gd name="connsiteX8" fmla="*/ 493776 w 12243816"/>
                  <a:gd name="connsiteY8" fmla="*/ 2790870 h 3223943"/>
                  <a:gd name="connsiteX9" fmla="*/ 530352 w 12243816"/>
                  <a:gd name="connsiteY9" fmla="*/ 2708574 h 3223943"/>
                  <a:gd name="connsiteX10" fmla="*/ 557784 w 12243816"/>
                  <a:gd name="connsiteY10" fmla="*/ 2681142 h 3223943"/>
                  <a:gd name="connsiteX11" fmla="*/ 594360 w 12243816"/>
                  <a:gd name="connsiteY11" fmla="*/ 2543982 h 3223943"/>
                  <a:gd name="connsiteX12" fmla="*/ 685800 w 12243816"/>
                  <a:gd name="connsiteY12" fmla="*/ 2489118 h 3223943"/>
                  <a:gd name="connsiteX13" fmla="*/ 740664 w 12243816"/>
                  <a:gd name="connsiteY13" fmla="*/ 2415966 h 3223943"/>
                  <a:gd name="connsiteX14" fmla="*/ 749808 w 12243816"/>
                  <a:gd name="connsiteY14" fmla="*/ 2388534 h 3223943"/>
                  <a:gd name="connsiteX15" fmla="*/ 768096 w 12243816"/>
                  <a:gd name="connsiteY15" fmla="*/ 2324526 h 3223943"/>
                  <a:gd name="connsiteX16" fmla="*/ 777240 w 12243816"/>
                  <a:gd name="connsiteY16" fmla="*/ 2260518 h 3223943"/>
                  <a:gd name="connsiteX17" fmla="*/ 786384 w 12243816"/>
                  <a:gd name="connsiteY17" fmla="*/ 2223942 h 3223943"/>
                  <a:gd name="connsiteX18" fmla="*/ 813816 w 12243816"/>
                  <a:gd name="connsiteY18" fmla="*/ 2114214 h 3223943"/>
                  <a:gd name="connsiteX19" fmla="*/ 850392 w 12243816"/>
                  <a:gd name="connsiteY19" fmla="*/ 1977054 h 3223943"/>
                  <a:gd name="connsiteX20" fmla="*/ 868680 w 12243816"/>
                  <a:gd name="connsiteY20" fmla="*/ 1922190 h 3223943"/>
                  <a:gd name="connsiteX21" fmla="*/ 886968 w 12243816"/>
                  <a:gd name="connsiteY21" fmla="*/ 1867326 h 3223943"/>
                  <a:gd name="connsiteX22" fmla="*/ 877824 w 12243816"/>
                  <a:gd name="connsiteY22" fmla="*/ 1748454 h 3223943"/>
                  <a:gd name="connsiteX23" fmla="*/ 868680 w 12243816"/>
                  <a:gd name="connsiteY23" fmla="*/ 1647870 h 3223943"/>
                  <a:gd name="connsiteX24" fmla="*/ 896112 w 12243816"/>
                  <a:gd name="connsiteY24" fmla="*/ 1483278 h 3223943"/>
                  <a:gd name="connsiteX25" fmla="*/ 932688 w 12243816"/>
                  <a:gd name="connsiteY25" fmla="*/ 1437558 h 3223943"/>
                  <a:gd name="connsiteX26" fmla="*/ 996696 w 12243816"/>
                  <a:gd name="connsiteY26" fmla="*/ 1410126 h 3223943"/>
                  <a:gd name="connsiteX27" fmla="*/ 1097280 w 12243816"/>
                  <a:gd name="connsiteY27" fmla="*/ 1346118 h 3223943"/>
                  <a:gd name="connsiteX28" fmla="*/ 1133856 w 12243816"/>
                  <a:gd name="connsiteY28" fmla="*/ 1318686 h 3223943"/>
                  <a:gd name="connsiteX29" fmla="*/ 1252728 w 12243816"/>
                  <a:gd name="connsiteY29" fmla="*/ 1227246 h 3223943"/>
                  <a:gd name="connsiteX30" fmla="*/ 1362456 w 12243816"/>
                  <a:gd name="connsiteY30" fmla="*/ 1163238 h 3223943"/>
                  <a:gd name="connsiteX31" fmla="*/ 1389888 w 12243816"/>
                  <a:gd name="connsiteY31" fmla="*/ 1154094 h 3223943"/>
                  <a:gd name="connsiteX32" fmla="*/ 1481328 w 12243816"/>
                  <a:gd name="connsiteY32" fmla="*/ 1108374 h 3223943"/>
                  <a:gd name="connsiteX33" fmla="*/ 1499616 w 12243816"/>
                  <a:gd name="connsiteY33" fmla="*/ 1080942 h 3223943"/>
                  <a:gd name="connsiteX34" fmla="*/ 1545336 w 12243816"/>
                  <a:gd name="connsiteY34" fmla="*/ 1053510 h 3223943"/>
                  <a:gd name="connsiteX35" fmla="*/ 1563624 w 12243816"/>
                  <a:gd name="connsiteY35" fmla="*/ 1007790 h 3223943"/>
                  <a:gd name="connsiteX36" fmla="*/ 1554480 w 12243816"/>
                  <a:gd name="connsiteY36" fmla="*/ 925494 h 3223943"/>
                  <a:gd name="connsiteX37" fmla="*/ 1563624 w 12243816"/>
                  <a:gd name="connsiteY37" fmla="*/ 751758 h 3223943"/>
                  <a:gd name="connsiteX38" fmla="*/ 1618488 w 12243816"/>
                  <a:gd name="connsiteY38" fmla="*/ 696894 h 3223943"/>
                  <a:gd name="connsiteX39" fmla="*/ 1636776 w 12243816"/>
                  <a:gd name="connsiteY39" fmla="*/ 669462 h 3223943"/>
                  <a:gd name="connsiteX40" fmla="*/ 1655064 w 12243816"/>
                  <a:gd name="connsiteY40" fmla="*/ 623742 h 3223943"/>
                  <a:gd name="connsiteX41" fmla="*/ 1691640 w 12243816"/>
                  <a:gd name="connsiteY41" fmla="*/ 578022 h 3223943"/>
                  <a:gd name="connsiteX42" fmla="*/ 1746504 w 12243816"/>
                  <a:gd name="connsiteY42" fmla="*/ 504870 h 3223943"/>
                  <a:gd name="connsiteX43" fmla="*/ 1792224 w 12243816"/>
                  <a:gd name="connsiteY43" fmla="*/ 431718 h 3223943"/>
                  <a:gd name="connsiteX44" fmla="*/ 1847088 w 12243816"/>
                  <a:gd name="connsiteY44" fmla="*/ 376854 h 3223943"/>
                  <a:gd name="connsiteX45" fmla="*/ 1892808 w 12243816"/>
                  <a:gd name="connsiteY45" fmla="*/ 349422 h 3223943"/>
                  <a:gd name="connsiteX46" fmla="*/ 1947672 w 12243816"/>
                  <a:gd name="connsiteY46" fmla="*/ 303702 h 3223943"/>
                  <a:gd name="connsiteX47" fmla="*/ 1993392 w 12243816"/>
                  <a:gd name="connsiteY47" fmla="*/ 294558 h 3223943"/>
                  <a:gd name="connsiteX48" fmla="*/ 2112264 w 12243816"/>
                  <a:gd name="connsiteY48" fmla="*/ 248838 h 3223943"/>
                  <a:gd name="connsiteX49" fmla="*/ 2267712 w 12243816"/>
                  <a:gd name="connsiteY49" fmla="*/ 230550 h 3223943"/>
                  <a:gd name="connsiteX50" fmla="*/ 2404872 w 12243816"/>
                  <a:gd name="connsiteY50" fmla="*/ 184830 h 3223943"/>
                  <a:gd name="connsiteX51" fmla="*/ 2459736 w 12243816"/>
                  <a:gd name="connsiteY51" fmla="*/ 157398 h 3223943"/>
                  <a:gd name="connsiteX52" fmla="*/ 2496312 w 12243816"/>
                  <a:gd name="connsiteY52" fmla="*/ 148254 h 3223943"/>
                  <a:gd name="connsiteX53" fmla="*/ 2624328 w 12243816"/>
                  <a:gd name="connsiteY53" fmla="*/ 129966 h 3223943"/>
                  <a:gd name="connsiteX54" fmla="*/ 2706624 w 12243816"/>
                  <a:gd name="connsiteY54" fmla="*/ 111678 h 3223943"/>
                  <a:gd name="connsiteX55" fmla="*/ 2788920 w 12243816"/>
                  <a:gd name="connsiteY55" fmla="*/ 93390 h 3223943"/>
                  <a:gd name="connsiteX56" fmla="*/ 2862072 w 12243816"/>
                  <a:gd name="connsiteY56" fmla="*/ 84246 h 3223943"/>
                  <a:gd name="connsiteX57" fmla="*/ 3035808 w 12243816"/>
                  <a:gd name="connsiteY57" fmla="*/ 102534 h 3223943"/>
                  <a:gd name="connsiteX58" fmla="*/ 3282696 w 12243816"/>
                  <a:gd name="connsiteY58" fmla="*/ 166542 h 3223943"/>
                  <a:gd name="connsiteX59" fmla="*/ 3410712 w 12243816"/>
                  <a:gd name="connsiteY59" fmla="*/ 175686 h 3223943"/>
                  <a:gd name="connsiteX60" fmla="*/ 3694176 w 12243816"/>
                  <a:gd name="connsiteY60" fmla="*/ 193974 h 3223943"/>
                  <a:gd name="connsiteX61" fmla="*/ 4014216 w 12243816"/>
                  <a:gd name="connsiteY61" fmla="*/ 175686 h 3223943"/>
                  <a:gd name="connsiteX62" fmla="*/ 4169664 w 12243816"/>
                  <a:gd name="connsiteY62" fmla="*/ 148254 h 3223943"/>
                  <a:gd name="connsiteX63" fmla="*/ 4215384 w 12243816"/>
                  <a:gd name="connsiteY63" fmla="*/ 139110 h 3223943"/>
                  <a:gd name="connsiteX64" fmla="*/ 4370832 w 12243816"/>
                  <a:gd name="connsiteY64" fmla="*/ 102534 h 3223943"/>
                  <a:gd name="connsiteX65" fmla="*/ 4498848 w 12243816"/>
                  <a:gd name="connsiteY65" fmla="*/ 84246 h 3223943"/>
                  <a:gd name="connsiteX66" fmla="*/ 5056632 w 12243816"/>
                  <a:gd name="connsiteY66" fmla="*/ 11094 h 3223943"/>
                  <a:gd name="connsiteX67" fmla="*/ 5129784 w 12243816"/>
                  <a:gd name="connsiteY67" fmla="*/ 29382 h 3223943"/>
                  <a:gd name="connsiteX68" fmla="*/ 5138928 w 12243816"/>
                  <a:gd name="connsiteY68" fmla="*/ 75102 h 3223943"/>
                  <a:gd name="connsiteX69" fmla="*/ 5148072 w 12243816"/>
                  <a:gd name="connsiteY69" fmla="*/ 129966 h 3223943"/>
                  <a:gd name="connsiteX70" fmla="*/ 5157216 w 12243816"/>
                  <a:gd name="connsiteY70" fmla="*/ 157398 h 3223943"/>
                  <a:gd name="connsiteX71" fmla="*/ 5193792 w 12243816"/>
                  <a:gd name="connsiteY71" fmla="*/ 166542 h 3223943"/>
                  <a:gd name="connsiteX72" fmla="*/ 5285232 w 12243816"/>
                  <a:gd name="connsiteY72" fmla="*/ 120822 h 3223943"/>
                  <a:gd name="connsiteX73" fmla="*/ 5312664 w 12243816"/>
                  <a:gd name="connsiteY73" fmla="*/ 102534 h 3223943"/>
                  <a:gd name="connsiteX74" fmla="*/ 5385816 w 12243816"/>
                  <a:gd name="connsiteY74" fmla="*/ 93390 h 3223943"/>
                  <a:gd name="connsiteX75" fmla="*/ 6080760 w 12243816"/>
                  <a:gd name="connsiteY75" fmla="*/ 84246 h 3223943"/>
                  <a:gd name="connsiteX76" fmla="*/ 6144768 w 12243816"/>
                  <a:gd name="connsiteY76" fmla="*/ 65958 h 3223943"/>
                  <a:gd name="connsiteX77" fmla="*/ 6181344 w 12243816"/>
                  <a:gd name="connsiteY77" fmla="*/ 47670 h 3223943"/>
                  <a:gd name="connsiteX78" fmla="*/ 6272784 w 12243816"/>
                  <a:gd name="connsiteY78" fmla="*/ 20238 h 3223943"/>
                  <a:gd name="connsiteX79" fmla="*/ 6300216 w 12243816"/>
                  <a:gd name="connsiteY79" fmla="*/ 11094 h 3223943"/>
                  <a:gd name="connsiteX80" fmla="*/ 6473952 w 12243816"/>
                  <a:gd name="connsiteY80" fmla="*/ 29382 h 3223943"/>
                  <a:gd name="connsiteX81" fmla="*/ 6556248 w 12243816"/>
                  <a:gd name="connsiteY81" fmla="*/ 56814 h 3223943"/>
                  <a:gd name="connsiteX82" fmla="*/ 6611112 w 12243816"/>
                  <a:gd name="connsiteY82" fmla="*/ 75102 h 3223943"/>
                  <a:gd name="connsiteX83" fmla="*/ 6757416 w 12243816"/>
                  <a:gd name="connsiteY83" fmla="*/ 102534 h 3223943"/>
                  <a:gd name="connsiteX84" fmla="*/ 6949440 w 12243816"/>
                  <a:gd name="connsiteY84" fmla="*/ 111678 h 3223943"/>
                  <a:gd name="connsiteX85" fmla="*/ 7095744 w 12243816"/>
                  <a:gd name="connsiteY85" fmla="*/ 129966 h 3223943"/>
                  <a:gd name="connsiteX86" fmla="*/ 7708392 w 12243816"/>
                  <a:gd name="connsiteY86" fmla="*/ 139110 h 3223943"/>
                  <a:gd name="connsiteX87" fmla="*/ 8129016 w 12243816"/>
                  <a:gd name="connsiteY87" fmla="*/ 230550 h 3223943"/>
                  <a:gd name="connsiteX88" fmla="*/ 8787384 w 12243816"/>
                  <a:gd name="connsiteY88" fmla="*/ 385998 h 3223943"/>
                  <a:gd name="connsiteX89" fmla="*/ 8942832 w 12243816"/>
                  <a:gd name="connsiteY89" fmla="*/ 367710 h 3223943"/>
                  <a:gd name="connsiteX90" fmla="*/ 9043416 w 12243816"/>
                  <a:gd name="connsiteY90" fmla="*/ 321990 h 3223943"/>
                  <a:gd name="connsiteX91" fmla="*/ 9079992 w 12243816"/>
                  <a:gd name="connsiteY91" fmla="*/ 294558 h 3223943"/>
                  <a:gd name="connsiteX92" fmla="*/ 9107424 w 12243816"/>
                  <a:gd name="connsiteY92" fmla="*/ 285414 h 3223943"/>
                  <a:gd name="connsiteX93" fmla="*/ 9134856 w 12243816"/>
                  <a:gd name="connsiteY93" fmla="*/ 267126 h 3223943"/>
                  <a:gd name="connsiteX94" fmla="*/ 9299448 w 12243816"/>
                  <a:gd name="connsiteY94" fmla="*/ 230550 h 3223943"/>
                  <a:gd name="connsiteX95" fmla="*/ 9445752 w 12243816"/>
                  <a:gd name="connsiteY95" fmla="*/ 212262 h 3223943"/>
                  <a:gd name="connsiteX96" fmla="*/ 9601200 w 12243816"/>
                  <a:gd name="connsiteY96" fmla="*/ 184830 h 3223943"/>
                  <a:gd name="connsiteX97" fmla="*/ 9774936 w 12243816"/>
                  <a:gd name="connsiteY97" fmla="*/ 157398 h 3223943"/>
                  <a:gd name="connsiteX98" fmla="*/ 9957816 w 12243816"/>
                  <a:gd name="connsiteY98" fmla="*/ 285414 h 3223943"/>
                  <a:gd name="connsiteX99" fmla="*/ 10003536 w 12243816"/>
                  <a:gd name="connsiteY99" fmla="*/ 303702 h 3223943"/>
                  <a:gd name="connsiteX100" fmla="*/ 10195560 w 12243816"/>
                  <a:gd name="connsiteY100" fmla="*/ 294558 h 3223943"/>
                  <a:gd name="connsiteX101" fmla="*/ 10259568 w 12243816"/>
                  <a:gd name="connsiteY101" fmla="*/ 321990 h 3223943"/>
                  <a:gd name="connsiteX102" fmla="*/ 10305288 w 12243816"/>
                  <a:gd name="connsiteY102" fmla="*/ 340278 h 3223943"/>
                  <a:gd name="connsiteX103" fmla="*/ 10332720 w 12243816"/>
                  <a:gd name="connsiteY103" fmla="*/ 431718 h 3223943"/>
                  <a:gd name="connsiteX104" fmla="*/ 10341864 w 12243816"/>
                  <a:gd name="connsiteY104" fmla="*/ 459150 h 3223943"/>
                  <a:gd name="connsiteX105" fmla="*/ 10424160 w 12243816"/>
                  <a:gd name="connsiteY105" fmla="*/ 550590 h 3223943"/>
                  <a:gd name="connsiteX106" fmla="*/ 10497312 w 12243816"/>
                  <a:gd name="connsiteY106" fmla="*/ 605454 h 3223943"/>
                  <a:gd name="connsiteX107" fmla="*/ 10524744 w 12243816"/>
                  <a:gd name="connsiteY107" fmla="*/ 642030 h 3223943"/>
                  <a:gd name="connsiteX108" fmla="*/ 10552176 w 12243816"/>
                  <a:gd name="connsiteY108" fmla="*/ 687750 h 3223943"/>
                  <a:gd name="connsiteX109" fmla="*/ 10579608 w 12243816"/>
                  <a:gd name="connsiteY109" fmla="*/ 706038 h 3223943"/>
                  <a:gd name="connsiteX110" fmla="*/ 10616184 w 12243816"/>
                  <a:gd name="connsiteY110" fmla="*/ 751758 h 3223943"/>
                  <a:gd name="connsiteX111" fmla="*/ 10680192 w 12243816"/>
                  <a:gd name="connsiteY111" fmla="*/ 815766 h 3223943"/>
                  <a:gd name="connsiteX112" fmla="*/ 10735056 w 12243816"/>
                  <a:gd name="connsiteY112" fmla="*/ 962070 h 3223943"/>
                  <a:gd name="connsiteX113" fmla="*/ 10799064 w 12243816"/>
                  <a:gd name="connsiteY113" fmla="*/ 1108374 h 3223943"/>
                  <a:gd name="connsiteX114" fmla="*/ 10826496 w 12243816"/>
                  <a:gd name="connsiteY114" fmla="*/ 1218102 h 3223943"/>
                  <a:gd name="connsiteX115" fmla="*/ 10835640 w 12243816"/>
                  <a:gd name="connsiteY115" fmla="*/ 1391838 h 3223943"/>
                  <a:gd name="connsiteX116" fmla="*/ 10890504 w 12243816"/>
                  <a:gd name="connsiteY116" fmla="*/ 1428414 h 3223943"/>
                  <a:gd name="connsiteX117" fmla="*/ 10945368 w 12243816"/>
                  <a:gd name="connsiteY117" fmla="*/ 1464990 h 3223943"/>
                  <a:gd name="connsiteX118" fmla="*/ 10972800 w 12243816"/>
                  <a:gd name="connsiteY118" fmla="*/ 1519854 h 3223943"/>
                  <a:gd name="connsiteX119" fmla="*/ 11000232 w 12243816"/>
                  <a:gd name="connsiteY119" fmla="*/ 1538142 h 3223943"/>
                  <a:gd name="connsiteX120" fmla="*/ 11018520 w 12243816"/>
                  <a:gd name="connsiteY120" fmla="*/ 1565574 h 3223943"/>
                  <a:gd name="connsiteX121" fmla="*/ 11045952 w 12243816"/>
                  <a:gd name="connsiteY121" fmla="*/ 1629582 h 3223943"/>
                  <a:gd name="connsiteX122" fmla="*/ 11091672 w 12243816"/>
                  <a:gd name="connsiteY122" fmla="*/ 1702734 h 3223943"/>
                  <a:gd name="connsiteX123" fmla="*/ 11109960 w 12243816"/>
                  <a:gd name="connsiteY123" fmla="*/ 1748454 h 3223943"/>
                  <a:gd name="connsiteX124" fmla="*/ 11137392 w 12243816"/>
                  <a:gd name="connsiteY124" fmla="*/ 1775886 h 3223943"/>
                  <a:gd name="connsiteX125" fmla="*/ 11173968 w 12243816"/>
                  <a:gd name="connsiteY125" fmla="*/ 1839894 h 3223943"/>
                  <a:gd name="connsiteX126" fmla="*/ 11228832 w 12243816"/>
                  <a:gd name="connsiteY126" fmla="*/ 1913046 h 3223943"/>
                  <a:gd name="connsiteX127" fmla="*/ 11256264 w 12243816"/>
                  <a:gd name="connsiteY127" fmla="*/ 1958766 h 3223943"/>
                  <a:gd name="connsiteX128" fmla="*/ 11265408 w 12243816"/>
                  <a:gd name="connsiteY128" fmla="*/ 1986198 h 3223943"/>
                  <a:gd name="connsiteX129" fmla="*/ 11311128 w 12243816"/>
                  <a:gd name="connsiteY129" fmla="*/ 2013630 h 3223943"/>
                  <a:gd name="connsiteX130" fmla="*/ 11338560 w 12243816"/>
                  <a:gd name="connsiteY130" fmla="*/ 2050206 h 3223943"/>
                  <a:gd name="connsiteX131" fmla="*/ 11365992 w 12243816"/>
                  <a:gd name="connsiteY131" fmla="*/ 2059350 h 3223943"/>
                  <a:gd name="connsiteX132" fmla="*/ 11420856 w 12243816"/>
                  <a:gd name="connsiteY132" fmla="*/ 2068494 h 3223943"/>
                  <a:gd name="connsiteX133" fmla="*/ 11539728 w 12243816"/>
                  <a:gd name="connsiteY133" fmla="*/ 2095926 h 3223943"/>
                  <a:gd name="connsiteX134" fmla="*/ 11567160 w 12243816"/>
                  <a:gd name="connsiteY134" fmla="*/ 2123358 h 3223943"/>
                  <a:gd name="connsiteX135" fmla="*/ 11585448 w 12243816"/>
                  <a:gd name="connsiteY135" fmla="*/ 2150790 h 3223943"/>
                  <a:gd name="connsiteX136" fmla="*/ 11631168 w 12243816"/>
                  <a:gd name="connsiteY136" fmla="*/ 2178222 h 3223943"/>
                  <a:gd name="connsiteX137" fmla="*/ 11686032 w 12243816"/>
                  <a:gd name="connsiteY137" fmla="*/ 2223942 h 3223943"/>
                  <a:gd name="connsiteX138" fmla="*/ 11750040 w 12243816"/>
                  <a:gd name="connsiteY138" fmla="*/ 2278806 h 3223943"/>
                  <a:gd name="connsiteX139" fmla="*/ 11777472 w 12243816"/>
                  <a:gd name="connsiteY139" fmla="*/ 2287950 h 3223943"/>
                  <a:gd name="connsiteX140" fmla="*/ 11859768 w 12243816"/>
                  <a:gd name="connsiteY140" fmla="*/ 2333670 h 3223943"/>
                  <a:gd name="connsiteX141" fmla="*/ 11914632 w 12243816"/>
                  <a:gd name="connsiteY141" fmla="*/ 2351958 h 3223943"/>
                  <a:gd name="connsiteX142" fmla="*/ 11951208 w 12243816"/>
                  <a:gd name="connsiteY142" fmla="*/ 2361102 h 3223943"/>
                  <a:gd name="connsiteX143" fmla="*/ 11987784 w 12243816"/>
                  <a:gd name="connsiteY143" fmla="*/ 2379390 h 3223943"/>
                  <a:gd name="connsiteX144" fmla="*/ 12051792 w 12243816"/>
                  <a:gd name="connsiteY144" fmla="*/ 2443398 h 3223943"/>
                  <a:gd name="connsiteX145" fmla="*/ 12124944 w 12243816"/>
                  <a:gd name="connsiteY145" fmla="*/ 2534838 h 3223943"/>
                  <a:gd name="connsiteX146" fmla="*/ 12143232 w 12243816"/>
                  <a:gd name="connsiteY146" fmla="*/ 2562270 h 3223943"/>
                  <a:gd name="connsiteX147" fmla="*/ 12188952 w 12243816"/>
                  <a:gd name="connsiteY147" fmla="*/ 2617134 h 3223943"/>
                  <a:gd name="connsiteX148" fmla="*/ 12198096 w 12243816"/>
                  <a:gd name="connsiteY148" fmla="*/ 2644566 h 3223943"/>
                  <a:gd name="connsiteX149" fmla="*/ 12216384 w 12243816"/>
                  <a:gd name="connsiteY149" fmla="*/ 2671998 h 3223943"/>
                  <a:gd name="connsiteX150" fmla="*/ 12243816 w 12243816"/>
                  <a:gd name="connsiteY150" fmla="*/ 2717718 h 322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243816" h="3223943">
                    <a:moveTo>
                      <a:pt x="0" y="3211494"/>
                    </a:moveTo>
                    <a:cubicBezTo>
                      <a:pt x="85580" y="3228610"/>
                      <a:pt x="85700" y="3235040"/>
                      <a:pt x="210312" y="3184062"/>
                    </a:cubicBezTo>
                    <a:cubicBezTo>
                      <a:pt x="228376" y="3176672"/>
                      <a:pt x="234696" y="3153582"/>
                      <a:pt x="246888" y="3138342"/>
                    </a:cubicBezTo>
                    <a:cubicBezTo>
                      <a:pt x="249059" y="3125319"/>
                      <a:pt x="260383" y="3053733"/>
                      <a:pt x="265176" y="3037758"/>
                    </a:cubicBezTo>
                    <a:cubicBezTo>
                      <a:pt x="269893" y="3022036"/>
                      <a:pt x="278273" y="3007610"/>
                      <a:pt x="283464" y="2992038"/>
                    </a:cubicBezTo>
                    <a:cubicBezTo>
                      <a:pt x="287438" y="2980116"/>
                      <a:pt x="285947" y="2966119"/>
                      <a:pt x="292608" y="2955462"/>
                    </a:cubicBezTo>
                    <a:cubicBezTo>
                      <a:pt x="318368" y="2914246"/>
                      <a:pt x="329933" y="2922646"/>
                      <a:pt x="365760" y="2900598"/>
                    </a:cubicBezTo>
                    <a:cubicBezTo>
                      <a:pt x="393838" y="2883319"/>
                      <a:pt x="420624" y="2864022"/>
                      <a:pt x="448056" y="2845734"/>
                    </a:cubicBezTo>
                    <a:cubicBezTo>
                      <a:pt x="503321" y="2735205"/>
                      <a:pt x="429153" y="2868417"/>
                      <a:pt x="493776" y="2790870"/>
                    </a:cubicBezTo>
                    <a:cubicBezTo>
                      <a:pt x="511778" y="2769267"/>
                      <a:pt x="516185" y="2731242"/>
                      <a:pt x="530352" y="2708574"/>
                    </a:cubicBezTo>
                    <a:cubicBezTo>
                      <a:pt x="537206" y="2697608"/>
                      <a:pt x="548640" y="2690286"/>
                      <a:pt x="557784" y="2681142"/>
                    </a:cubicBezTo>
                    <a:cubicBezTo>
                      <a:pt x="557810" y="2681040"/>
                      <a:pt x="590041" y="2548661"/>
                      <a:pt x="594360" y="2543982"/>
                    </a:cubicBezTo>
                    <a:cubicBezTo>
                      <a:pt x="618470" y="2517863"/>
                      <a:pt x="655320" y="2507406"/>
                      <a:pt x="685800" y="2489118"/>
                    </a:cubicBezTo>
                    <a:cubicBezTo>
                      <a:pt x="704088" y="2464734"/>
                      <a:pt x="724300" y="2441681"/>
                      <a:pt x="740664" y="2415966"/>
                    </a:cubicBezTo>
                    <a:cubicBezTo>
                      <a:pt x="745839" y="2407834"/>
                      <a:pt x="747160" y="2397802"/>
                      <a:pt x="749808" y="2388534"/>
                    </a:cubicBezTo>
                    <a:cubicBezTo>
                      <a:pt x="772771" y="2308162"/>
                      <a:pt x="746172" y="2390299"/>
                      <a:pt x="768096" y="2324526"/>
                    </a:cubicBezTo>
                    <a:cubicBezTo>
                      <a:pt x="771144" y="2303190"/>
                      <a:pt x="773385" y="2281723"/>
                      <a:pt x="777240" y="2260518"/>
                    </a:cubicBezTo>
                    <a:cubicBezTo>
                      <a:pt x="779488" y="2248153"/>
                      <a:pt x="784318" y="2236338"/>
                      <a:pt x="786384" y="2223942"/>
                    </a:cubicBezTo>
                    <a:cubicBezTo>
                      <a:pt x="802636" y="2126429"/>
                      <a:pt x="781533" y="2178779"/>
                      <a:pt x="813816" y="2114214"/>
                    </a:cubicBezTo>
                    <a:cubicBezTo>
                      <a:pt x="848512" y="1923384"/>
                      <a:pt x="811276" y="2074844"/>
                      <a:pt x="850392" y="1977054"/>
                    </a:cubicBezTo>
                    <a:cubicBezTo>
                      <a:pt x="857551" y="1959156"/>
                      <a:pt x="862584" y="1940478"/>
                      <a:pt x="868680" y="1922190"/>
                    </a:cubicBezTo>
                    <a:lnTo>
                      <a:pt x="886968" y="1867326"/>
                    </a:lnTo>
                    <a:cubicBezTo>
                      <a:pt x="883920" y="1827702"/>
                      <a:pt x="881124" y="1788058"/>
                      <a:pt x="877824" y="1748454"/>
                    </a:cubicBezTo>
                    <a:cubicBezTo>
                      <a:pt x="875028" y="1714904"/>
                      <a:pt x="866364" y="1681456"/>
                      <a:pt x="868680" y="1647870"/>
                    </a:cubicBezTo>
                    <a:cubicBezTo>
                      <a:pt x="872507" y="1592381"/>
                      <a:pt x="861366" y="1526711"/>
                      <a:pt x="896112" y="1483278"/>
                    </a:cubicBezTo>
                    <a:cubicBezTo>
                      <a:pt x="908304" y="1468038"/>
                      <a:pt x="916904" y="1449037"/>
                      <a:pt x="932688" y="1437558"/>
                    </a:cubicBezTo>
                    <a:cubicBezTo>
                      <a:pt x="951461" y="1423905"/>
                      <a:pt x="976404" y="1421399"/>
                      <a:pt x="996696" y="1410126"/>
                    </a:cubicBezTo>
                    <a:cubicBezTo>
                      <a:pt x="1031436" y="1390826"/>
                      <a:pt x="1065487" y="1369963"/>
                      <a:pt x="1097280" y="1346118"/>
                    </a:cubicBezTo>
                    <a:cubicBezTo>
                      <a:pt x="1109472" y="1336974"/>
                      <a:pt x="1121956" y="1328206"/>
                      <a:pt x="1133856" y="1318686"/>
                    </a:cubicBezTo>
                    <a:cubicBezTo>
                      <a:pt x="1186533" y="1276545"/>
                      <a:pt x="1193943" y="1264373"/>
                      <a:pt x="1252728" y="1227246"/>
                    </a:cubicBezTo>
                    <a:cubicBezTo>
                      <a:pt x="1288530" y="1204635"/>
                      <a:pt x="1322285" y="1176628"/>
                      <a:pt x="1362456" y="1163238"/>
                    </a:cubicBezTo>
                    <a:cubicBezTo>
                      <a:pt x="1371600" y="1160190"/>
                      <a:pt x="1381462" y="1158775"/>
                      <a:pt x="1389888" y="1154094"/>
                    </a:cubicBezTo>
                    <a:cubicBezTo>
                      <a:pt x="1478961" y="1104609"/>
                      <a:pt x="1409848" y="1126244"/>
                      <a:pt x="1481328" y="1108374"/>
                    </a:cubicBezTo>
                    <a:cubicBezTo>
                      <a:pt x="1487424" y="1099230"/>
                      <a:pt x="1491272" y="1088094"/>
                      <a:pt x="1499616" y="1080942"/>
                    </a:cubicBezTo>
                    <a:cubicBezTo>
                      <a:pt x="1513110" y="1069376"/>
                      <a:pt x="1533633" y="1066885"/>
                      <a:pt x="1545336" y="1053510"/>
                    </a:cubicBezTo>
                    <a:cubicBezTo>
                      <a:pt x="1556145" y="1041157"/>
                      <a:pt x="1557528" y="1023030"/>
                      <a:pt x="1563624" y="1007790"/>
                    </a:cubicBezTo>
                    <a:cubicBezTo>
                      <a:pt x="1560576" y="980358"/>
                      <a:pt x="1559018" y="952719"/>
                      <a:pt x="1554480" y="925494"/>
                    </a:cubicBezTo>
                    <a:cubicBezTo>
                      <a:pt x="1540551" y="841917"/>
                      <a:pt x="1489294" y="956166"/>
                      <a:pt x="1563624" y="751758"/>
                    </a:cubicBezTo>
                    <a:cubicBezTo>
                      <a:pt x="1572463" y="727452"/>
                      <a:pt x="1604142" y="718413"/>
                      <a:pt x="1618488" y="696894"/>
                    </a:cubicBezTo>
                    <a:cubicBezTo>
                      <a:pt x="1624584" y="687750"/>
                      <a:pt x="1631861" y="679292"/>
                      <a:pt x="1636776" y="669462"/>
                    </a:cubicBezTo>
                    <a:cubicBezTo>
                      <a:pt x="1644117" y="654781"/>
                      <a:pt x="1646619" y="637817"/>
                      <a:pt x="1655064" y="623742"/>
                    </a:cubicBezTo>
                    <a:cubicBezTo>
                      <a:pt x="1665105" y="607007"/>
                      <a:pt x="1681162" y="594488"/>
                      <a:pt x="1691640" y="578022"/>
                    </a:cubicBezTo>
                    <a:cubicBezTo>
                      <a:pt x="1739309" y="503114"/>
                      <a:pt x="1693824" y="539990"/>
                      <a:pt x="1746504" y="504870"/>
                    </a:cubicBezTo>
                    <a:cubicBezTo>
                      <a:pt x="1763645" y="470588"/>
                      <a:pt x="1765516" y="461394"/>
                      <a:pt x="1792224" y="431718"/>
                    </a:cubicBezTo>
                    <a:cubicBezTo>
                      <a:pt x="1809526" y="412494"/>
                      <a:pt x="1824911" y="390160"/>
                      <a:pt x="1847088" y="376854"/>
                    </a:cubicBezTo>
                    <a:cubicBezTo>
                      <a:pt x="1862328" y="367710"/>
                      <a:pt x="1878590" y="360086"/>
                      <a:pt x="1892808" y="349422"/>
                    </a:cubicBezTo>
                    <a:cubicBezTo>
                      <a:pt x="1916526" y="331633"/>
                      <a:pt x="1919240" y="314364"/>
                      <a:pt x="1947672" y="303702"/>
                    </a:cubicBezTo>
                    <a:cubicBezTo>
                      <a:pt x="1962224" y="298245"/>
                      <a:pt x="1978648" y="299473"/>
                      <a:pt x="1993392" y="294558"/>
                    </a:cubicBezTo>
                    <a:cubicBezTo>
                      <a:pt x="2033667" y="281133"/>
                      <a:pt x="2071444" y="260501"/>
                      <a:pt x="2112264" y="248838"/>
                    </a:cubicBezTo>
                    <a:cubicBezTo>
                      <a:pt x="2120261" y="246553"/>
                      <a:pt x="2264934" y="230859"/>
                      <a:pt x="2267712" y="230550"/>
                    </a:cubicBezTo>
                    <a:cubicBezTo>
                      <a:pt x="2313432" y="215310"/>
                      <a:pt x="2359836" y="201987"/>
                      <a:pt x="2404872" y="184830"/>
                    </a:cubicBezTo>
                    <a:cubicBezTo>
                      <a:pt x="2423979" y="177551"/>
                      <a:pt x="2440752" y="164992"/>
                      <a:pt x="2459736" y="157398"/>
                    </a:cubicBezTo>
                    <a:cubicBezTo>
                      <a:pt x="2471404" y="152731"/>
                      <a:pt x="2484044" y="150980"/>
                      <a:pt x="2496312" y="148254"/>
                    </a:cubicBezTo>
                    <a:cubicBezTo>
                      <a:pt x="2554540" y="135314"/>
                      <a:pt x="2552437" y="137954"/>
                      <a:pt x="2624328" y="129966"/>
                    </a:cubicBezTo>
                    <a:cubicBezTo>
                      <a:pt x="2694755" y="112359"/>
                      <a:pt x="2625364" y="129091"/>
                      <a:pt x="2706624" y="111678"/>
                    </a:cubicBezTo>
                    <a:cubicBezTo>
                      <a:pt x="2734101" y="105790"/>
                      <a:pt x="2761246" y="98274"/>
                      <a:pt x="2788920" y="93390"/>
                    </a:cubicBezTo>
                    <a:cubicBezTo>
                      <a:pt x="2813120" y="89119"/>
                      <a:pt x="2837688" y="87294"/>
                      <a:pt x="2862072" y="84246"/>
                    </a:cubicBezTo>
                    <a:cubicBezTo>
                      <a:pt x="2919984" y="90342"/>
                      <a:pt x="2978274" y="93544"/>
                      <a:pt x="3035808" y="102534"/>
                    </a:cubicBezTo>
                    <a:cubicBezTo>
                      <a:pt x="3391735" y="158148"/>
                      <a:pt x="2904065" y="98929"/>
                      <a:pt x="3282696" y="166542"/>
                    </a:cubicBezTo>
                    <a:cubicBezTo>
                      <a:pt x="3324811" y="174062"/>
                      <a:pt x="3368015" y="173017"/>
                      <a:pt x="3410712" y="175686"/>
                    </a:cubicBezTo>
                    <a:cubicBezTo>
                      <a:pt x="3713337" y="194600"/>
                      <a:pt x="3449384" y="175144"/>
                      <a:pt x="3694176" y="193974"/>
                    </a:cubicBezTo>
                    <a:cubicBezTo>
                      <a:pt x="3800856" y="187878"/>
                      <a:pt x="3907853" y="185913"/>
                      <a:pt x="4014216" y="175686"/>
                    </a:cubicBezTo>
                    <a:cubicBezTo>
                      <a:pt x="4066591" y="170650"/>
                      <a:pt x="4117896" y="157666"/>
                      <a:pt x="4169664" y="148254"/>
                    </a:cubicBezTo>
                    <a:cubicBezTo>
                      <a:pt x="4184955" y="145474"/>
                      <a:pt x="4200229" y="142554"/>
                      <a:pt x="4215384" y="139110"/>
                    </a:cubicBezTo>
                    <a:cubicBezTo>
                      <a:pt x="4267291" y="127313"/>
                      <a:pt x="4318571" y="112649"/>
                      <a:pt x="4370832" y="102534"/>
                    </a:cubicBezTo>
                    <a:cubicBezTo>
                      <a:pt x="4413152" y="94343"/>
                      <a:pt x="4456176" y="90342"/>
                      <a:pt x="4498848" y="84246"/>
                    </a:cubicBezTo>
                    <a:cubicBezTo>
                      <a:pt x="4863718" y="-25215"/>
                      <a:pt x="4677751" y="-1128"/>
                      <a:pt x="5056632" y="11094"/>
                    </a:cubicBezTo>
                    <a:cubicBezTo>
                      <a:pt x="5081016" y="17190"/>
                      <a:pt x="5109944" y="13951"/>
                      <a:pt x="5129784" y="29382"/>
                    </a:cubicBezTo>
                    <a:cubicBezTo>
                      <a:pt x="5142052" y="38924"/>
                      <a:pt x="5136148" y="59811"/>
                      <a:pt x="5138928" y="75102"/>
                    </a:cubicBezTo>
                    <a:cubicBezTo>
                      <a:pt x="5142245" y="93343"/>
                      <a:pt x="5144050" y="111867"/>
                      <a:pt x="5148072" y="129966"/>
                    </a:cubicBezTo>
                    <a:cubicBezTo>
                      <a:pt x="5150163" y="139375"/>
                      <a:pt x="5149690" y="151377"/>
                      <a:pt x="5157216" y="157398"/>
                    </a:cubicBezTo>
                    <a:cubicBezTo>
                      <a:pt x="5167029" y="165249"/>
                      <a:pt x="5181600" y="163494"/>
                      <a:pt x="5193792" y="166542"/>
                    </a:cubicBezTo>
                    <a:cubicBezTo>
                      <a:pt x="5224272" y="151302"/>
                      <a:pt x="5256878" y="139725"/>
                      <a:pt x="5285232" y="120822"/>
                    </a:cubicBezTo>
                    <a:cubicBezTo>
                      <a:pt x="5294376" y="114726"/>
                      <a:pt x="5302062" y="105426"/>
                      <a:pt x="5312664" y="102534"/>
                    </a:cubicBezTo>
                    <a:cubicBezTo>
                      <a:pt x="5336372" y="96068"/>
                      <a:pt x="5361249" y="93975"/>
                      <a:pt x="5385816" y="93390"/>
                    </a:cubicBezTo>
                    <a:cubicBezTo>
                      <a:pt x="5617418" y="87876"/>
                      <a:pt x="5849112" y="87294"/>
                      <a:pt x="6080760" y="84246"/>
                    </a:cubicBezTo>
                    <a:cubicBezTo>
                      <a:pt x="6102096" y="78150"/>
                      <a:pt x="6123914" y="73541"/>
                      <a:pt x="6144768" y="65958"/>
                    </a:cubicBezTo>
                    <a:cubicBezTo>
                      <a:pt x="6157578" y="61300"/>
                      <a:pt x="6168507" y="52255"/>
                      <a:pt x="6181344" y="47670"/>
                    </a:cubicBezTo>
                    <a:cubicBezTo>
                      <a:pt x="6211312" y="36967"/>
                      <a:pt x="6242369" y="29596"/>
                      <a:pt x="6272784" y="20238"/>
                    </a:cubicBezTo>
                    <a:cubicBezTo>
                      <a:pt x="6281996" y="17403"/>
                      <a:pt x="6291072" y="14142"/>
                      <a:pt x="6300216" y="11094"/>
                    </a:cubicBezTo>
                    <a:cubicBezTo>
                      <a:pt x="6358128" y="17190"/>
                      <a:pt x="6416627" y="19145"/>
                      <a:pt x="6473952" y="29382"/>
                    </a:cubicBezTo>
                    <a:cubicBezTo>
                      <a:pt x="6502418" y="34465"/>
                      <a:pt x="6528816" y="47670"/>
                      <a:pt x="6556248" y="56814"/>
                    </a:cubicBezTo>
                    <a:cubicBezTo>
                      <a:pt x="6574536" y="62910"/>
                      <a:pt x="6592165" y="71549"/>
                      <a:pt x="6611112" y="75102"/>
                    </a:cubicBezTo>
                    <a:cubicBezTo>
                      <a:pt x="6659880" y="84246"/>
                      <a:pt x="6708086" y="97201"/>
                      <a:pt x="6757416" y="102534"/>
                    </a:cubicBezTo>
                    <a:cubicBezTo>
                      <a:pt x="6821125" y="109421"/>
                      <a:pt x="6885432" y="108630"/>
                      <a:pt x="6949440" y="111678"/>
                    </a:cubicBezTo>
                    <a:cubicBezTo>
                      <a:pt x="6998208" y="117774"/>
                      <a:pt x="7046629" y="128191"/>
                      <a:pt x="7095744" y="129966"/>
                    </a:cubicBezTo>
                    <a:cubicBezTo>
                      <a:pt x="7299849" y="137343"/>
                      <a:pt x="7505114" y="119322"/>
                      <a:pt x="7708392" y="139110"/>
                    </a:cubicBezTo>
                    <a:cubicBezTo>
                      <a:pt x="7851200" y="153012"/>
                      <a:pt x="7989308" y="197852"/>
                      <a:pt x="8129016" y="230550"/>
                    </a:cubicBezTo>
                    <a:cubicBezTo>
                      <a:pt x="8957843" y="424531"/>
                      <a:pt x="8263013" y="276754"/>
                      <a:pt x="8787384" y="385998"/>
                    </a:cubicBezTo>
                    <a:cubicBezTo>
                      <a:pt x="8839200" y="379902"/>
                      <a:pt x="8891755" y="378351"/>
                      <a:pt x="8942832" y="367710"/>
                    </a:cubicBezTo>
                    <a:cubicBezTo>
                      <a:pt x="8949621" y="366296"/>
                      <a:pt x="9027035" y="332228"/>
                      <a:pt x="9043416" y="321990"/>
                    </a:cubicBezTo>
                    <a:cubicBezTo>
                      <a:pt x="9056339" y="313913"/>
                      <a:pt x="9066760" y="302119"/>
                      <a:pt x="9079992" y="294558"/>
                    </a:cubicBezTo>
                    <a:cubicBezTo>
                      <a:pt x="9088361" y="289776"/>
                      <a:pt x="9098803" y="289725"/>
                      <a:pt x="9107424" y="285414"/>
                    </a:cubicBezTo>
                    <a:cubicBezTo>
                      <a:pt x="9117254" y="280499"/>
                      <a:pt x="9124507" y="270822"/>
                      <a:pt x="9134856" y="267126"/>
                    </a:cubicBezTo>
                    <a:cubicBezTo>
                      <a:pt x="9233055" y="232055"/>
                      <a:pt x="9215411" y="245829"/>
                      <a:pt x="9299448" y="230550"/>
                    </a:cubicBezTo>
                    <a:cubicBezTo>
                      <a:pt x="9421604" y="208340"/>
                      <a:pt x="9177554" y="234612"/>
                      <a:pt x="9445752" y="212262"/>
                    </a:cubicBezTo>
                    <a:cubicBezTo>
                      <a:pt x="9501624" y="201088"/>
                      <a:pt x="9538671" y="193167"/>
                      <a:pt x="9601200" y="184830"/>
                    </a:cubicBezTo>
                    <a:cubicBezTo>
                      <a:pt x="9750817" y="164881"/>
                      <a:pt x="9693613" y="177729"/>
                      <a:pt x="9774936" y="157398"/>
                    </a:cubicBezTo>
                    <a:cubicBezTo>
                      <a:pt x="9797454" y="173911"/>
                      <a:pt x="9903909" y="258461"/>
                      <a:pt x="9957816" y="285414"/>
                    </a:cubicBezTo>
                    <a:cubicBezTo>
                      <a:pt x="9972497" y="292755"/>
                      <a:pt x="9988296" y="297606"/>
                      <a:pt x="10003536" y="303702"/>
                    </a:cubicBezTo>
                    <a:cubicBezTo>
                      <a:pt x="10067544" y="300654"/>
                      <a:pt x="10131479" y="294558"/>
                      <a:pt x="10195560" y="294558"/>
                    </a:cubicBezTo>
                    <a:cubicBezTo>
                      <a:pt x="10209646" y="294558"/>
                      <a:pt x="10251533" y="318419"/>
                      <a:pt x="10259568" y="321990"/>
                    </a:cubicBezTo>
                    <a:cubicBezTo>
                      <a:pt x="10274567" y="328656"/>
                      <a:pt x="10290048" y="334182"/>
                      <a:pt x="10305288" y="340278"/>
                    </a:cubicBezTo>
                    <a:cubicBezTo>
                      <a:pt x="10314432" y="370758"/>
                      <a:pt x="10323362" y="401303"/>
                      <a:pt x="10332720" y="431718"/>
                    </a:cubicBezTo>
                    <a:cubicBezTo>
                      <a:pt x="10335555" y="440930"/>
                      <a:pt x="10335987" y="451510"/>
                      <a:pt x="10341864" y="459150"/>
                    </a:cubicBezTo>
                    <a:cubicBezTo>
                      <a:pt x="10366866" y="491653"/>
                      <a:pt x="10394028" y="522776"/>
                      <a:pt x="10424160" y="550590"/>
                    </a:cubicBezTo>
                    <a:cubicBezTo>
                      <a:pt x="10552505" y="669063"/>
                      <a:pt x="10354525" y="442268"/>
                      <a:pt x="10497312" y="605454"/>
                    </a:cubicBezTo>
                    <a:cubicBezTo>
                      <a:pt x="10507348" y="616923"/>
                      <a:pt x="10516290" y="629350"/>
                      <a:pt x="10524744" y="642030"/>
                    </a:cubicBezTo>
                    <a:cubicBezTo>
                      <a:pt x="10534603" y="656818"/>
                      <a:pt x="10540610" y="674256"/>
                      <a:pt x="10552176" y="687750"/>
                    </a:cubicBezTo>
                    <a:cubicBezTo>
                      <a:pt x="10559328" y="696094"/>
                      <a:pt x="10571837" y="698267"/>
                      <a:pt x="10579608" y="706038"/>
                    </a:cubicBezTo>
                    <a:cubicBezTo>
                      <a:pt x="10593408" y="719838"/>
                      <a:pt x="10602384" y="737958"/>
                      <a:pt x="10616184" y="751758"/>
                    </a:cubicBezTo>
                    <a:cubicBezTo>
                      <a:pt x="10671570" y="807144"/>
                      <a:pt x="10615946" y="714808"/>
                      <a:pt x="10680192" y="815766"/>
                    </a:cubicBezTo>
                    <a:cubicBezTo>
                      <a:pt x="10719754" y="877934"/>
                      <a:pt x="10705020" y="883975"/>
                      <a:pt x="10735056" y="962070"/>
                    </a:cubicBezTo>
                    <a:cubicBezTo>
                      <a:pt x="10754165" y="1011753"/>
                      <a:pt x="10779667" y="1058803"/>
                      <a:pt x="10799064" y="1108374"/>
                    </a:cubicBezTo>
                    <a:cubicBezTo>
                      <a:pt x="10812906" y="1143749"/>
                      <a:pt x="10819105" y="1181145"/>
                      <a:pt x="10826496" y="1218102"/>
                    </a:cubicBezTo>
                    <a:cubicBezTo>
                      <a:pt x="10829544" y="1276014"/>
                      <a:pt x="10818755" y="1336358"/>
                      <a:pt x="10835640" y="1391838"/>
                    </a:cubicBezTo>
                    <a:cubicBezTo>
                      <a:pt x="10842040" y="1412865"/>
                      <a:pt x="10890504" y="1428414"/>
                      <a:pt x="10890504" y="1428414"/>
                    </a:cubicBezTo>
                    <a:cubicBezTo>
                      <a:pt x="10936417" y="1497284"/>
                      <a:pt x="10874512" y="1417752"/>
                      <a:pt x="10945368" y="1464990"/>
                    </a:cubicBezTo>
                    <a:cubicBezTo>
                      <a:pt x="10978403" y="1487014"/>
                      <a:pt x="10951936" y="1493774"/>
                      <a:pt x="10972800" y="1519854"/>
                    </a:cubicBezTo>
                    <a:cubicBezTo>
                      <a:pt x="10979665" y="1528436"/>
                      <a:pt x="10991088" y="1532046"/>
                      <a:pt x="11000232" y="1538142"/>
                    </a:cubicBezTo>
                    <a:cubicBezTo>
                      <a:pt x="11006328" y="1547286"/>
                      <a:pt x="11013605" y="1555744"/>
                      <a:pt x="11018520" y="1565574"/>
                    </a:cubicBezTo>
                    <a:cubicBezTo>
                      <a:pt x="11063086" y="1654706"/>
                      <a:pt x="10979356" y="1515417"/>
                      <a:pt x="11045952" y="1629582"/>
                    </a:cubicBezTo>
                    <a:cubicBezTo>
                      <a:pt x="11060441" y="1654420"/>
                      <a:pt x="11078039" y="1677416"/>
                      <a:pt x="11091672" y="1702734"/>
                    </a:cubicBezTo>
                    <a:cubicBezTo>
                      <a:pt x="11099454" y="1717186"/>
                      <a:pt x="11101261" y="1734535"/>
                      <a:pt x="11109960" y="1748454"/>
                    </a:cubicBezTo>
                    <a:cubicBezTo>
                      <a:pt x="11116814" y="1759420"/>
                      <a:pt x="11129113" y="1765952"/>
                      <a:pt x="11137392" y="1775886"/>
                    </a:cubicBezTo>
                    <a:cubicBezTo>
                      <a:pt x="11168570" y="1813299"/>
                      <a:pt x="11144156" y="1795176"/>
                      <a:pt x="11173968" y="1839894"/>
                    </a:cubicBezTo>
                    <a:cubicBezTo>
                      <a:pt x="11190875" y="1865255"/>
                      <a:pt x="11213150" y="1886910"/>
                      <a:pt x="11228832" y="1913046"/>
                    </a:cubicBezTo>
                    <a:cubicBezTo>
                      <a:pt x="11237976" y="1928286"/>
                      <a:pt x="11248316" y="1942870"/>
                      <a:pt x="11256264" y="1958766"/>
                    </a:cubicBezTo>
                    <a:cubicBezTo>
                      <a:pt x="11260575" y="1967387"/>
                      <a:pt x="11258592" y="1979382"/>
                      <a:pt x="11265408" y="1986198"/>
                    </a:cubicBezTo>
                    <a:cubicBezTo>
                      <a:pt x="11277975" y="1998765"/>
                      <a:pt x="11295888" y="2004486"/>
                      <a:pt x="11311128" y="2013630"/>
                    </a:cubicBezTo>
                    <a:cubicBezTo>
                      <a:pt x="11320272" y="2025822"/>
                      <a:pt x="11326852" y="2040450"/>
                      <a:pt x="11338560" y="2050206"/>
                    </a:cubicBezTo>
                    <a:cubicBezTo>
                      <a:pt x="11345965" y="2056376"/>
                      <a:pt x="11356583" y="2057259"/>
                      <a:pt x="11365992" y="2059350"/>
                    </a:cubicBezTo>
                    <a:cubicBezTo>
                      <a:pt x="11384091" y="2063372"/>
                      <a:pt x="11402633" y="2065077"/>
                      <a:pt x="11420856" y="2068494"/>
                    </a:cubicBezTo>
                    <a:cubicBezTo>
                      <a:pt x="11513100" y="2085790"/>
                      <a:pt x="11485489" y="2077846"/>
                      <a:pt x="11539728" y="2095926"/>
                    </a:cubicBezTo>
                    <a:cubicBezTo>
                      <a:pt x="11548872" y="2105070"/>
                      <a:pt x="11558881" y="2113424"/>
                      <a:pt x="11567160" y="2123358"/>
                    </a:cubicBezTo>
                    <a:cubicBezTo>
                      <a:pt x="11574195" y="2131801"/>
                      <a:pt x="11577104" y="2143638"/>
                      <a:pt x="11585448" y="2150790"/>
                    </a:cubicBezTo>
                    <a:cubicBezTo>
                      <a:pt x="11598942" y="2162356"/>
                      <a:pt x="11615928" y="2169078"/>
                      <a:pt x="11631168" y="2178222"/>
                    </a:cubicBezTo>
                    <a:cubicBezTo>
                      <a:pt x="11668021" y="2233502"/>
                      <a:pt x="11625978" y="2180266"/>
                      <a:pt x="11686032" y="2223942"/>
                    </a:cubicBezTo>
                    <a:cubicBezTo>
                      <a:pt x="11708758" y="2240470"/>
                      <a:pt x="11727019" y="2262691"/>
                      <a:pt x="11750040" y="2278806"/>
                    </a:cubicBezTo>
                    <a:cubicBezTo>
                      <a:pt x="11757936" y="2284333"/>
                      <a:pt x="11768851" y="2283639"/>
                      <a:pt x="11777472" y="2287950"/>
                    </a:cubicBezTo>
                    <a:cubicBezTo>
                      <a:pt x="11823873" y="2311151"/>
                      <a:pt x="11815738" y="2316058"/>
                      <a:pt x="11859768" y="2333670"/>
                    </a:cubicBezTo>
                    <a:cubicBezTo>
                      <a:pt x="11877666" y="2340829"/>
                      <a:pt x="11895930" y="2347283"/>
                      <a:pt x="11914632" y="2351958"/>
                    </a:cubicBezTo>
                    <a:cubicBezTo>
                      <a:pt x="11926824" y="2355006"/>
                      <a:pt x="11939441" y="2356689"/>
                      <a:pt x="11951208" y="2361102"/>
                    </a:cubicBezTo>
                    <a:cubicBezTo>
                      <a:pt x="11963971" y="2365888"/>
                      <a:pt x="11975592" y="2373294"/>
                      <a:pt x="11987784" y="2379390"/>
                    </a:cubicBezTo>
                    <a:cubicBezTo>
                      <a:pt x="12029707" y="2442274"/>
                      <a:pt x="12003508" y="2427303"/>
                      <a:pt x="12051792" y="2443398"/>
                    </a:cubicBezTo>
                    <a:cubicBezTo>
                      <a:pt x="12085548" y="2483905"/>
                      <a:pt x="12097134" y="2495904"/>
                      <a:pt x="12124944" y="2534838"/>
                    </a:cubicBezTo>
                    <a:cubicBezTo>
                      <a:pt x="12131332" y="2543781"/>
                      <a:pt x="12136485" y="2553595"/>
                      <a:pt x="12143232" y="2562270"/>
                    </a:cubicBezTo>
                    <a:cubicBezTo>
                      <a:pt x="12157847" y="2581061"/>
                      <a:pt x="12173712" y="2598846"/>
                      <a:pt x="12188952" y="2617134"/>
                    </a:cubicBezTo>
                    <a:cubicBezTo>
                      <a:pt x="12192000" y="2626278"/>
                      <a:pt x="12193785" y="2635945"/>
                      <a:pt x="12198096" y="2644566"/>
                    </a:cubicBezTo>
                    <a:cubicBezTo>
                      <a:pt x="12203011" y="2654396"/>
                      <a:pt x="12212055" y="2661897"/>
                      <a:pt x="12216384" y="2671998"/>
                    </a:cubicBezTo>
                    <a:cubicBezTo>
                      <a:pt x="12236996" y="2720094"/>
                      <a:pt x="12208964" y="2700292"/>
                      <a:pt x="12243816" y="2717718"/>
                    </a:cubicBezTo>
                  </a:path>
                </a:pathLst>
              </a:cu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69B26DD0-1690-49D9-B8D8-09B2332483BB}"/>
                  </a:ext>
                </a:extLst>
              </p:cNvPr>
              <p:cNvSpPr/>
              <p:nvPr/>
            </p:nvSpPr>
            <p:spPr>
              <a:xfrm rot="19963560">
                <a:off x="195236" y="3665011"/>
                <a:ext cx="435618" cy="41452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4275A42-EEA0-D4F4-4E15-7E44EEBAF647}"/>
                  </a:ext>
                </a:extLst>
              </p:cNvPr>
              <p:cNvSpPr/>
              <p:nvPr/>
            </p:nvSpPr>
            <p:spPr>
              <a:xfrm rot="19956350">
                <a:off x="126229" y="4237682"/>
                <a:ext cx="256645" cy="18409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7C59FC47-BEB6-7E07-4FDB-B8298BE19C5C}"/>
                </a:ext>
              </a:extLst>
            </p:cNvPr>
            <p:cNvSpPr/>
            <p:nvPr/>
          </p:nvSpPr>
          <p:spPr>
            <a:xfrm rot="19963560">
              <a:off x="581410" y="3317709"/>
              <a:ext cx="1315759" cy="106367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aphicFrame>
        <p:nvGraphicFramePr>
          <p:cNvPr id="3" name="Table 2">
            <a:extLst>
              <a:ext uri="{FF2B5EF4-FFF2-40B4-BE49-F238E27FC236}">
                <a16:creationId xmlns:a16="http://schemas.microsoft.com/office/drawing/2014/main" id="{D1E34088-CEAA-6C78-8416-FB5F7ABF9E54}"/>
              </a:ext>
            </a:extLst>
          </p:cNvPr>
          <p:cNvGraphicFramePr>
            <a:graphicFrameLocks noGrp="1"/>
          </p:cNvGraphicFramePr>
          <p:nvPr>
            <p:extLst>
              <p:ext uri="{D42A27DB-BD31-4B8C-83A1-F6EECF244321}">
                <p14:modId xmlns:p14="http://schemas.microsoft.com/office/powerpoint/2010/main" val="2239974882"/>
              </p:ext>
            </p:extLst>
          </p:nvPr>
        </p:nvGraphicFramePr>
        <p:xfrm>
          <a:off x="1636137" y="1126740"/>
          <a:ext cx="8843786" cy="5105059"/>
        </p:xfrm>
        <a:graphic>
          <a:graphicData uri="http://schemas.openxmlformats.org/drawingml/2006/table">
            <a:tbl>
              <a:tblPr firstRow="1" bandRow="1">
                <a:tableStyleId>{5C22544A-7EE6-4342-B048-85BDC9FD1C3A}</a:tableStyleId>
              </a:tblPr>
              <a:tblGrid>
                <a:gridCol w="1504446">
                  <a:extLst>
                    <a:ext uri="{9D8B030D-6E8A-4147-A177-3AD203B41FA5}">
                      <a16:colId xmlns:a16="http://schemas.microsoft.com/office/drawing/2014/main" val="488822345"/>
                    </a:ext>
                  </a:extLst>
                </a:gridCol>
                <a:gridCol w="1392414">
                  <a:extLst>
                    <a:ext uri="{9D8B030D-6E8A-4147-A177-3AD203B41FA5}">
                      <a16:colId xmlns:a16="http://schemas.microsoft.com/office/drawing/2014/main" val="1318196561"/>
                    </a:ext>
                  </a:extLst>
                </a:gridCol>
                <a:gridCol w="1525028">
                  <a:extLst>
                    <a:ext uri="{9D8B030D-6E8A-4147-A177-3AD203B41FA5}">
                      <a16:colId xmlns:a16="http://schemas.microsoft.com/office/drawing/2014/main" val="4284201670"/>
                    </a:ext>
                  </a:extLst>
                </a:gridCol>
                <a:gridCol w="1473966">
                  <a:extLst>
                    <a:ext uri="{9D8B030D-6E8A-4147-A177-3AD203B41FA5}">
                      <a16:colId xmlns:a16="http://schemas.microsoft.com/office/drawing/2014/main" val="3503317016"/>
                    </a:ext>
                  </a:extLst>
                </a:gridCol>
                <a:gridCol w="1473966">
                  <a:extLst>
                    <a:ext uri="{9D8B030D-6E8A-4147-A177-3AD203B41FA5}">
                      <a16:colId xmlns:a16="http://schemas.microsoft.com/office/drawing/2014/main" val="3303143928"/>
                    </a:ext>
                  </a:extLst>
                </a:gridCol>
                <a:gridCol w="1473966">
                  <a:extLst>
                    <a:ext uri="{9D8B030D-6E8A-4147-A177-3AD203B41FA5}">
                      <a16:colId xmlns:a16="http://schemas.microsoft.com/office/drawing/2014/main" val="2856305022"/>
                    </a:ext>
                  </a:extLst>
                </a:gridCol>
              </a:tblGrid>
              <a:tr h="841109">
                <a:tc>
                  <a:txBody>
                    <a:bodyPr/>
                    <a:lstStyle/>
                    <a:p>
                      <a:pPr algn="ctr"/>
                      <a:r>
                        <a:rPr lang="en-GB" sz="1600" b="0" dirty="0">
                          <a:solidFill>
                            <a:srgbClr val="5D4F41"/>
                          </a:solidFill>
                          <a:latin typeface="Rockwell" panose="02060603020205020403" pitchFamily="18" charset="0"/>
                        </a:rPr>
                        <a:t>Ruler Reading (cm)</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Reaction Time (s)</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Ruler Reading (cm)</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Reaction Time (s)</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Ruler Reading (cm)</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1600" b="0" dirty="0">
                          <a:solidFill>
                            <a:srgbClr val="5D4F41"/>
                          </a:solidFill>
                          <a:latin typeface="Rockwell" panose="02060603020205020403" pitchFamily="18" charset="0"/>
                        </a:rPr>
                        <a:t>Reaction Time (s)</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4051256558"/>
                  </a:ext>
                </a:extLst>
              </a:tr>
              <a:tr h="426395">
                <a:tc>
                  <a:txBody>
                    <a:bodyPr/>
                    <a:lstStyle/>
                    <a:p>
                      <a:pPr algn="ctr"/>
                      <a:r>
                        <a:rPr lang="en-GB" sz="2100" dirty="0">
                          <a:solidFill>
                            <a:schemeClr val="accent2">
                              <a:lumMod val="50000"/>
                            </a:schemeClr>
                          </a:solidFill>
                          <a:latin typeface="Rockwell Light" panose="02040303020102020203" pitchFamily="18" charset="0"/>
                        </a:rPr>
                        <a:t>1</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0.05</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11</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0.15</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21</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0.21</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541144681"/>
                  </a:ext>
                </a:extLst>
              </a:tr>
              <a:tr h="426395">
                <a:tc>
                  <a:txBody>
                    <a:bodyPr/>
                    <a:lstStyle/>
                    <a:p>
                      <a:pPr algn="ctr"/>
                      <a:r>
                        <a:rPr lang="en-GB" sz="2100" dirty="0">
                          <a:solidFill>
                            <a:schemeClr val="accent2">
                              <a:lumMod val="50000"/>
                            </a:schemeClr>
                          </a:solidFill>
                          <a:latin typeface="Rockwell Light" panose="02040303020102020203" pitchFamily="18" charset="0"/>
                        </a:rPr>
                        <a:t>2</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0.06</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12</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0.16</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22</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0.22</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872240191"/>
                  </a:ext>
                </a:extLst>
              </a:tr>
              <a:tr h="426395">
                <a:tc>
                  <a:txBody>
                    <a:bodyPr/>
                    <a:lstStyle/>
                    <a:p>
                      <a:pPr algn="ctr"/>
                      <a:r>
                        <a:rPr lang="en-GB" sz="2100" dirty="0">
                          <a:solidFill>
                            <a:schemeClr val="accent2">
                              <a:lumMod val="50000"/>
                            </a:schemeClr>
                          </a:solidFill>
                          <a:latin typeface="Rockwell Light" panose="02040303020102020203" pitchFamily="18" charset="0"/>
                        </a:rPr>
                        <a:t>3</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0.08</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13</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0.16</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23</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0.22</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821581228"/>
                  </a:ext>
                </a:extLst>
              </a:tr>
              <a:tr h="426395">
                <a:tc>
                  <a:txBody>
                    <a:bodyPr/>
                    <a:lstStyle/>
                    <a:p>
                      <a:pPr algn="ctr"/>
                      <a:r>
                        <a:rPr lang="en-GB" sz="2100" dirty="0">
                          <a:solidFill>
                            <a:schemeClr val="accent2">
                              <a:lumMod val="50000"/>
                            </a:schemeClr>
                          </a:solidFill>
                          <a:latin typeface="Rockwell Light" panose="02040303020102020203" pitchFamily="18" charset="0"/>
                        </a:rPr>
                        <a:t>4</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0.09</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14</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0.17</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24</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0.22</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608769522"/>
                  </a:ext>
                </a:extLst>
              </a:tr>
              <a:tr h="426395">
                <a:tc>
                  <a:txBody>
                    <a:bodyPr/>
                    <a:lstStyle/>
                    <a:p>
                      <a:pPr algn="ctr"/>
                      <a:r>
                        <a:rPr lang="en-GB" sz="2100" dirty="0">
                          <a:solidFill>
                            <a:schemeClr val="accent2">
                              <a:lumMod val="50000"/>
                            </a:schemeClr>
                          </a:solidFill>
                          <a:latin typeface="Rockwell Light" panose="02040303020102020203" pitchFamily="18" charset="0"/>
                        </a:rPr>
                        <a:t>5</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0.10</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15</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0.18</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25</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0.23</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285961762"/>
                  </a:ext>
                </a:extLst>
              </a:tr>
              <a:tr h="426395">
                <a:tc>
                  <a:txBody>
                    <a:bodyPr/>
                    <a:lstStyle/>
                    <a:p>
                      <a:pPr algn="ctr"/>
                      <a:r>
                        <a:rPr lang="en-GB" sz="2100" dirty="0">
                          <a:solidFill>
                            <a:schemeClr val="accent2">
                              <a:lumMod val="50000"/>
                            </a:schemeClr>
                          </a:solidFill>
                          <a:latin typeface="Rockwell Light" panose="02040303020102020203" pitchFamily="18" charset="0"/>
                        </a:rPr>
                        <a:t>6</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0.11</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16</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0.18</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26</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0.23</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72300480"/>
                  </a:ext>
                </a:extLst>
              </a:tr>
              <a:tr h="426395">
                <a:tc>
                  <a:txBody>
                    <a:bodyPr/>
                    <a:lstStyle/>
                    <a:p>
                      <a:pPr algn="ctr"/>
                      <a:r>
                        <a:rPr lang="en-GB" sz="2100" dirty="0">
                          <a:solidFill>
                            <a:schemeClr val="accent2">
                              <a:lumMod val="50000"/>
                            </a:schemeClr>
                          </a:solidFill>
                          <a:latin typeface="Rockwell Light" panose="02040303020102020203" pitchFamily="18" charset="0"/>
                        </a:rPr>
                        <a:t>7</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0.12</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17</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0.19</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27</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0.23</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478942681"/>
                  </a:ext>
                </a:extLst>
              </a:tr>
              <a:tr h="426395">
                <a:tc>
                  <a:txBody>
                    <a:bodyPr/>
                    <a:lstStyle/>
                    <a:p>
                      <a:pPr algn="ctr"/>
                      <a:r>
                        <a:rPr lang="en-GB" sz="2100" dirty="0">
                          <a:solidFill>
                            <a:schemeClr val="accent2">
                              <a:lumMod val="50000"/>
                            </a:schemeClr>
                          </a:solidFill>
                          <a:latin typeface="Rockwell Light" panose="02040303020102020203" pitchFamily="18" charset="0"/>
                        </a:rPr>
                        <a:t>8</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0.13</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18</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0.19</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28</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0.24</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540774271"/>
                  </a:ext>
                </a:extLst>
              </a:tr>
              <a:tr h="426395">
                <a:tc>
                  <a:txBody>
                    <a:bodyPr/>
                    <a:lstStyle/>
                    <a:p>
                      <a:pPr algn="ctr"/>
                      <a:r>
                        <a:rPr lang="en-GB" sz="2100" dirty="0">
                          <a:solidFill>
                            <a:schemeClr val="accent2">
                              <a:lumMod val="50000"/>
                            </a:schemeClr>
                          </a:solidFill>
                          <a:latin typeface="Rockwell Light" panose="02040303020102020203" pitchFamily="18" charset="0"/>
                        </a:rPr>
                        <a:t>9</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0.14</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19</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0.20</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29</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0.24</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435525994"/>
                  </a:ext>
                </a:extLst>
              </a:tr>
              <a:tr h="426395">
                <a:tc>
                  <a:txBody>
                    <a:bodyPr/>
                    <a:lstStyle/>
                    <a:p>
                      <a:pPr algn="ctr"/>
                      <a:r>
                        <a:rPr lang="en-GB" sz="2100" dirty="0">
                          <a:solidFill>
                            <a:schemeClr val="accent2">
                              <a:lumMod val="50000"/>
                            </a:schemeClr>
                          </a:solidFill>
                          <a:latin typeface="Rockwell Light" panose="02040303020102020203" pitchFamily="18" charset="0"/>
                        </a:rPr>
                        <a:t>10</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0.14</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20</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0.21</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30</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0.25</a:t>
                      </a:r>
                    </a:p>
                  </a:txBody>
                  <a:tcPr marL="105139" marR="105139" marT="52569" marB="5256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739434475"/>
                  </a:ext>
                </a:extLst>
              </a:tr>
            </a:tbl>
          </a:graphicData>
        </a:graphic>
      </p:graphicFrame>
      <p:sp>
        <p:nvSpPr>
          <p:cNvPr id="12" name="Freeform: Shape 11">
            <a:extLst>
              <a:ext uri="{FF2B5EF4-FFF2-40B4-BE49-F238E27FC236}">
                <a16:creationId xmlns:a16="http://schemas.microsoft.com/office/drawing/2014/main" id="{8EB9323D-76FA-E5B2-614D-89B9D168E255}"/>
              </a:ext>
            </a:extLst>
          </p:cNvPr>
          <p:cNvSpPr/>
          <p:nvPr/>
        </p:nvSpPr>
        <p:spPr>
          <a:xfrm flipV="1">
            <a:off x="-25454" y="5914411"/>
            <a:ext cx="1775293" cy="1006926"/>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E3A576C8-3A44-8FC2-F591-76508208F774}"/>
              </a:ext>
            </a:extLst>
          </p:cNvPr>
          <p:cNvSpPr/>
          <p:nvPr/>
        </p:nvSpPr>
        <p:spPr>
          <a:xfrm flipV="1">
            <a:off x="11138826" y="2823469"/>
            <a:ext cx="760061" cy="1277049"/>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D138761B-A960-EBEF-9AB2-7B114FC8DF7B}"/>
              </a:ext>
            </a:extLst>
          </p:cNvPr>
          <p:cNvSpPr/>
          <p:nvPr/>
        </p:nvSpPr>
        <p:spPr>
          <a:xfrm>
            <a:off x="71671" y="3757561"/>
            <a:ext cx="877630" cy="130878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89A6684F-BB2C-05FE-1E11-88D418086DA4}"/>
              </a:ext>
            </a:extLst>
          </p:cNvPr>
          <p:cNvSpPr/>
          <p:nvPr/>
        </p:nvSpPr>
        <p:spPr>
          <a:xfrm>
            <a:off x="1848370" y="756362"/>
            <a:ext cx="204114" cy="304389"/>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E4EED678-48D8-BD26-9CE4-D84095BDEFF7}"/>
              </a:ext>
            </a:extLst>
          </p:cNvPr>
          <p:cNvSpPr/>
          <p:nvPr/>
        </p:nvSpPr>
        <p:spPr>
          <a:xfrm rot="3012229" flipH="1" flipV="1">
            <a:off x="769251" y="3748385"/>
            <a:ext cx="55996" cy="40872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89AF1197-200F-B4E1-B8CB-FF72EB923D79}"/>
              </a:ext>
            </a:extLst>
          </p:cNvPr>
          <p:cNvSpPr/>
          <p:nvPr/>
        </p:nvSpPr>
        <p:spPr>
          <a:xfrm rot="1903215">
            <a:off x="10657508" y="3607313"/>
            <a:ext cx="747325" cy="83942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42246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224F-F528-3CE9-7E51-7E7A7B7E7917}"/>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7572004B-B148-7AD4-70D2-F7BA5C19A1F1}"/>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ADE1983B-BDA3-255F-BD7C-FAC68DAFFAEC}"/>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A42869E1-CFC9-6A73-EBDC-DE3210C80738}"/>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65B1D98E-7D4B-629D-6DC9-430D958AA235}"/>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7153EAC5-787F-18F3-B5A2-C017AA83C1E1}"/>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F76CAC21-FFB8-F50C-1E01-6EE482B5137D}"/>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D7E80315-95BE-9DB0-A26D-FDBEC71DA1D6}"/>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D020DD6B-2A7B-A397-3BC3-E1D0414F822A}"/>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8EADC95E-1E95-A5FA-2104-0E863F754E9D}"/>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A782EC8B-4F47-DBAB-2DFB-070C8B2CCC6E}"/>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202B0224-BAFE-8DD4-38DD-A1280F4DCFC9}"/>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7D3B6ACF-1E1A-21CB-CC7A-E4438635B750}"/>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7D2AB22-7436-32BD-9FC1-8D4A6AAD7624}"/>
              </a:ext>
            </a:extLst>
          </p:cNvPr>
          <p:cNvSpPr/>
          <p:nvPr/>
        </p:nvSpPr>
        <p:spPr>
          <a:xfrm>
            <a:off x="1399682" y="905892"/>
            <a:ext cx="9392636"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The average human reaction time is</a:t>
            </a:r>
          </a:p>
        </p:txBody>
      </p:sp>
      <p:grpSp>
        <p:nvGrpSpPr>
          <p:cNvPr id="24" name="Group 23">
            <a:extLst>
              <a:ext uri="{FF2B5EF4-FFF2-40B4-BE49-F238E27FC236}">
                <a16:creationId xmlns:a16="http://schemas.microsoft.com/office/drawing/2014/main" id="{83A86955-5878-6D1D-C308-0DDDFF9647A5}"/>
              </a:ext>
            </a:extLst>
          </p:cNvPr>
          <p:cNvGrpSpPr/>
          <p:nvPr/>
        </p:nvGrpSpPr>
        <p:grpSpPr>
          <a:xfrm>
            <a:off x="2102553" y="2205438"/>
            <a:ext cx="7598279" cy="2200657"/>
            <a:chOff x="2102553" y="2205438"/>
            <a:chExt cx="7598279" cy="2200657"/>
          </a:xfrm>
        </p:grpSpPr>
        <p:sp>
          <p:nvSpPr>
            <p:cNvPr id="88" name="Freeform: Shape 87">
              <a:extLst>
                <a:ext uri="{FF2B5EF4-FFF2-40B4-BE49-F238E27FC236}">
                  <a16:creationId xmlns:a16="http://schemas.microsoft.com/office/drawing/2014/main" id="{F85DEB62-8A01-86F9-1894-C00141085CCE}"/>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08674361-2037-04A2-0CC4-2E4E3D1B2B18}"/>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B656D6E2-A590-5783-3F5B-DC134C09AAA4}"/>
                </a:ext>
              </a:extLst>
            </p:cNvPr>
            <p:cNvSpPr txBox="1">
              <a:spLocks/>
            </p:cNvSpPr>
            <p:nvPr/>
          </p:nvSpPr>
          <p:spPr>
            <a:xfrm>
              <a:off x="2102553" y="2205438"/>
              <a:ext cx="7598279" cy="22006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700" dirty="0">
                  <a:ln w="28575">
                    <a:solidFill>
                      <a:sysClr val="windowText" lastClr="000000"/>
                    </a:solidFill>
                  </a:ln>
                  <a:solidFill>
                    <a:srgbClr val="C5C7C3"/>
                  </a:solidFill>
                  <a:latin typeface="Rockwell Nova Extra Bold" panose="020F0502020204030204" pitchFamily="18" charset="0"/>
                </a:rPr>
                <a:t>0.22s</a:t>
              </a:r>
            </a:p>
          </p:txBody>
        </p:sp>
        <p:sp>
          <p:nvSpPr>
            <p:cNvPr id="4" name="Freeform: Shape 3">
              <a:extLst>
                <a:ext uri="{FF2B5EF4-FFF2-40B4-BE49-F238E27FC236}">
                  <a16:creationId xmlns:a16="http://schemas.microsoft.com/office/drawing/2014/main" id="{648F6885-00BF-4AFF-11C0-203B3BC4DD50}"/>
                </a:ext>
              </a:extLst>
            </p:cNvPr>
            <p:cNvSpPr/>
            <p:nvPr/>
          </p:nvSpPr>
          <p:spPr>
            <a:xfrm flipH="1">
              <a:off x="2564643" y="3520439"/>
              <a:ext cx="188022" cy="219603"/>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F0EBD893-094B-54E9-3309-DF1BB9F1591D}"/>
                </a:ext>
              </a:extLst>
            </p:cNvPr>
            <p:cNvSpPr/>
            <p:nvPr/>
          </p:nvSpPr>
          <p:spPr>
            <a:xfrm flipH="1" flipV="1">
              <a:off x="3587252" y="3307117"/>
              <a:ext cx="104079" cy="191827"/>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FDEB1B95-B4EB-9600-C6E7-3DA1D931D008}"/>
                </a:ext>
              </a:extLst>
            </p:cNvPr>
            <p:cNvSpPr/>
            <p:nvPr/>
          </p:nvSpPr>
          <p:spPr>
            <a:xfrm rot="3012229" flipH="1" flipV="1">
              <a:off x="2737354" y="2262662"/>
              <a:ext cx="184978" cy="63712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D97DD69B-4F52-52AD-C48F-4777CD98F341}"/>
                </a:ext>
              </a:extLst>
            </p:cNvPr>
            <p:cNvSpPr/>
            <p:nvPr/>
          </p:nvSpPr>
          <p:spPr>
            <a:xfrm rot="3012229" flipH="1" flipV="1">
              <a:off x="5038774" y="3537132"/>
              <a:ext cx="55996" cy="40872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BAA6C0B9-3498-C7BD-8230-5B97E797A876}"/>
                </a:ext>
              </a:extLst>
            </p:cNvPr>
            <p:cNvSpPr/>
            <p:nvPr/>
          </p:nvSpPr>
          <p:spPr>
            <a:xfrm flipH="1" flipV="1">
              <a:off x="5916224" y="2345142"/>
              <a:ext cx="374084" cy="388080"/>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3D9D2CF5-3741-C190-A0A1-15F298EC6450}"/>
                </a:ext>
              </a:extLst>
            </p:cNvPr>
            <p:cNvSpPr/>
            <p:nvPr/>
          </p:nvSpPr>
          <p:spPr>
            <a:xfrm rot="3012229" flipH="1" flipV="1">
              <a:off x="5777974" y="3532702"/>
              <a:ext cx="215922" cy="22856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EBB70FA1-9C13-2C07-0992-046E6D50FFF2}"/>
                </a:ext>
              </a:extLst>
            </p:cNvPr>
            <p:cNvSpPr/>
            <p:nvPr/>
          </p:nvSpPr>
          <p:spPr>
            <a:xfrm rot="5135965" flipH="1" flipV="1">
              <a:off x="3604209" y="3339000"/>
              <a:ext cx="54134" cy="5730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DC855440-B299-69E7-2A73-7A87DE6D6192}"/>
                </a:ext>
              </a:extLst>
            </p:cNvPr>
            <p:cNvSpPr/>
            <p:nvPr/>
          </p:nvSpPr>
          <p:spPr>
            <a:xfrm rot="5135965" flipH="1" flipV="1">
              <a:off x="6106842" y="2691845"/>
              <a:ext cx="54134" cy="5730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EC517317-38C8-7559-A9F7-ED1BEDB5CDAC}"/>
                </a:ext>
              </a:extLst>
            </p:cNvPr>
            <p:cNvSpPr/>
            <p:nvPr/>
          </p:nvSpPr>
          <p:spPr>
            <a:xfrm rot="5135965" flipH="1" flipV="1">
              <a:off x="5897757" y="3617096"/>
              <a:ext cx="54134" cy="5730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D3CAC0E8-7AD1-0E58-3F98-D54B7B57682C}"/>
                </a:ext>
              </a:extLst>
            </p:cNvPr>
            <p:cNvSpPr/>
            <p:nvPr/>
          </p:nvSpPr>
          <p:spPr>
            <a:xfrm>
              <a:off x="7347977" y="2302578"/>
              <a:ext cx="325330" cy="576094"/>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F4A410FC-DA03-430D-35D0-959F22D10099}"/>
                </a:ext>
              </a:extLst>
            </p:cNvPr>
            <p:cNvSpPr/>
            <p:nvPr/>
          </p:nvSpPr>
          <p:spPr>
            <a:xfrm rot="3012229" flipH="1" flipV="1">
              <a:off x="7496732" y="2797989"/>
              <a:ext cx="215922" cy="22856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8BD8139F-F723-ECDF-3667-85DFD1E6C40B}"/>
                </a:ext>
              </a:extLst>
            </p:cNvPr>
            <p:cNvSpPr/>
            <p:nvPr/>
          </p:nvSpPr>
          <p:spPr>
            <a:xfrm rot="3012229">
              <a:off x="7463091" y="2874433"/>
              <a:ext cx="151443" cy="255416"/>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23BDF9FC-14A0-870C-4B79-97B1796F8D2E}"/>
                </a:ext>
              </a:extLst>
            </p:cNvPr>
            <p:cNvSpPr/>
            <p:nvPr/>
          </p:nvSpPr>
          <p:spPr>
            <a:xfrm rot="17309839" flipH="1">
              <a:off x="6640307" y="3767693"/>
              <a:ext cx="45719" cy="13802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196E539F-4248-9E05-6497-251901F3A314}"/>
                </a:ext>
              </a:extLst>
            </p:cNvPr>
            <p:cNvSpPr/>
            <p:nvPr/>
          </p:nvSpPr>
          <p:spPr>
            <a:xfrm rot="3012229" flipH="1" flipV="1">
              <a:off x="7786498" y="3315484"/>
              <a:ext cx="55996" cy="40872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A1754625-1D54-4AC4-0F78-CF8841F0F40B}"/>
                </a:ext>
              </a:extLst>
            </p:cNvPr>
            <p:cNvSpPr/>
            <p:nvPr/>
          </p:nvSpPr>
          <p:spPr>
            <a:xfrm rot="3012229">
              <a:off x="8289243" y="3628773"/>
              <a:ext cx="151443" cy="255416"/>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BCBB933D-E8F8-4A5E-A42F-2BF16980A674}"/>
                </a:ext>
              </a:extLst>
            </p:cNvPr>
            <p:cNvSpPr/>
            <p:nvPr/>
          </p:nvSpPr>
          <p:spPr>
            <a:xfrm rot="3012229" flipH="1">
              <a:off x="8708979" y="2849316"/>
              <a:ext cx="480967" cy="13885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A9AC2C24-50E3-33E7-ADC7-10A71ADF6D58}"/>
                </a:ext>
              </a:extLst>
            </p:cNvPr>
            <p:cNvSpPr/>
            <p:nvPr/>
          </p:nvSpPr>
          <p:spPr>
            <a:xfrm rot="15915879" flipH="1" flipV="1">
              <a:off x="9102399" y="2830828"/>
              <a:ext cx="187672" cy="194694"/>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272E9AF2-55E2-BDA8-AF01-1054AF1FEBBC}"/>
                </a:ext>
              </a:extLst>
            </p:cNvPr>
            <p:cNvSpPr/>
            <p:nvPr/>
          </p:nvSpPr>
          <p:spPr>
            <a:xfrm flipH="1">
              <a:off x="9244401" y="3630240"/>
              <a:ext cx="188022" cy="219603"/>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itle 1">
            <a:extLst>
              <a:ext uri="{FF2B5EF4-FFF2-40B4-BE49-F238E27FC236}">
                <a16:creationId xmlns:a16="http://schemas.microsoft.com/office/drawing/2014/main" id="{52857ADB-5D2F-9596-01B6-37C3E67C838E}"/>
              </a:ext>
            </a:extLst>
          </p:cNvPr>
          <p:cNvSpPr txBox="1">
            <a:spLocks/>
          </p:cNvSpPr>
          <p:nvPr/>
        </p:nvSpPr>
        <p:spPr>
          <a:xfrm>
            <a:off x="3579029" y="4347879"/>
            <a:ext cx="51029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atin typeface="Rockwell" panose="02060603020205020403" pitchFamily="18" charset="0"/>
              </a:rPr>
              <a:t>Good… but not great…</a:t>
            </a:r>
          </a:p>
        </p:txBody>
      </p:sp>
    </p:spTree>
    <p:extLst>
      <p:ext uri="{BB962C8B-B14F-4D97-AF65-F5344CB8AC3E}">
        <p14:creationId xmlns:p14="http://schemas.microsoft.com/office/powerpoint/2010/main" val="257113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62DD3-BC24-E52A-AA04-ADC7E2DD88BE}"/>
            </a:ext>
          </a:extLst>
        </p:cNvPr>
        <p:cNvGrpSpPr/>
        <p:nvPr/>
      </p:nvGrpSpPr>
      <p:grpSpPr>
        <a:xfrm>
          <a:off x="0" y="0"/>
          <a:ext cx="0" cy="0"/>
          <a:chOff x="0" y="0"/>
          <a:chExt cx="0" cy="0"/>
        </a:xfrm>
      </p:grpSpPr>
      <p:sp>
        <p:nvSpPr>
          <p:cNvPr id="78" name="Freeform: Shape 77">
            <a:extLst>
              <a:ext uri="{FF2B5EF4-FFF2-40B4-BE49-F238E27FC236}">
                <a16:creationId xmlns:a16="http://schemas.microsoft.com/office/drawing/2014/main" id="{A34D45F0-0CD9-616C-433E-55590EA8C7D0}"/>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B17F0AE4-B86B-F87F-6FA8-9FDDAEA591EC}"/>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97742FD1-7E46-7F30-33EC-2D9784F48828}"/>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67E7ACF3-149B-0C64-5C00-0A1DCBF2A085}"/>
              </a:ext>
            </a:extLst>
          </p:cNvPr>
          <p:cNvGrpSpPr/>
          <p:nvPr/>
        </p:nvGrpSpPr>
        <p:grpSpPr>
          <a:xfrm>
            <a:off x="-1" y="325475"/>
            <a:ext cx="12192002" cy="6689918"/>
            <a:chOff x="-1" y="325475"/>
            <a:chExt cx="12192002" cy="6689918"/>
          </a:xfrm>
          <a:solidFill>
            <a:schemeClr val="bg2">
              <a:lumMod val="75000"/>
            </a:schemeClr>
          </a:solidFill>
        </p:grpSpPr>
        <p:grpSp>
          <p:nvGrpSpPr>
            <p:cNvPr id="10" name="Group 9">
              <a:extLst>
                <a:ext uri="{FF2B5EF4-FFF2-40B4-BE49-F238E27FC236}">
                  <a16:creationId xmlns:a16="http://schemas.microsoft.com/office/drawing/2014/main" id="{4BEAC08B-F7A9-C4CB-BE77-511F6BE13679}"/>
                </a:ext>
              </a:extLst>
            </p:cNvPr>
            <p:cNvGrpSpPr/>
            <p:nvPr/>
          </p:nvGrpSpPr>
          <p:grpSpPr>
            <a:xfrm>
              <a:off x="-1" y="325475"/>
              <a:ext cx="12192002" cy="6689918"/>
              <a:chOff x="-2" y="325475"/>
              <a:chExt cx="12192003" cy="6689918"/>
            </a:xfrm>
            <a:grpFill/>
          </p:grpSpPr>
          <p:sp>
            <p:nvSpPr>
              <p:cNvPr id="111" name="Oval 110">
                <a:extLst>
                  <a:ext uri="{FF2B5EF4-FFF2-40B4-BE49-F238E27FC236}">
                    <a16:creationId xmlns:a16="http://schemas.microsoft.com/office/drawing/2014/main" id="{19A330E2-B31F-510B-5CFE-48D1A20A9377}"/>
                  </a:ext>
                </a:extLst>
              </p:cNvPr>
              <p:cNvSpPr/>
              <p:nvPr/>
            </p:nvSpPr>
            <p:spPr>
              <a:xfrm rot="479510">
                <a:off x="3554229" y="3940423"/>
                <a:ext cx="1575851" cy="1200329"/>
              </a:xfrm>
              <a:prstGeom prst="ellipse">
                <a:avLst/>
              </a:prstGeom>
              <a:grp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Freeform: Shape 78">
                <a:extLst>
                  <a:ext uri="{FF2B5EF4-FFF2-40B4-BE49-F238E27FC236}">
                    <a16:creationId xmlns:a16="http://schemas.microsoft.com/office/drawing/2014/main" id="{A52E529A-5CDB-375B-24D8-2EFE0B028916}"/>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DEA55462-FE6E-0D0C-58CC-E5991D6DCF9E}"/>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B83D6AB7-897F-EA0C-238B-EFB86C410DDA}"/>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Freeform: Shape 83">
                <a:extLst>
                  <a:ext uri="{FF2B5EF4-FFF2-40B4-BE49-F238E27FC236}">
                    <a16:creationId xmlns:a16="http://schemas.microsoft.com/office/drawing/2014/main" id="{6C97B627-8747-1485-3254-2885C1F76120}"/>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97FFC708-CB65-D43C-CFDE-20B7C1FB6F6D}"/>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C9C023C2-90FA-71F1-F83A-BE511D278E3E}"/>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42DAD7A3-C3B1-E68E-0ACA-9052B9FF55EA}"/>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F1575CAF-2C0E-7FCA-E6A3-0ECF42A29D8A}"/>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2FD707E2-E9E1-CBE7-0A70-B456123FB593}"/>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B3C34BC-E2A9-C30A-7A3D-00A2199250D8}"/>
                  </a:ext>
                </a:extLst>
              </p:cNvPr>
              <p:cNvSpPr/>
              <p:nvPr/>
            </p:nvSpPr>
            <p:spPr>
              <a:xfrm>
                <a:off x="1" y="3767539"/>
                <a:ext cx="12192000" cy="32020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Freeform: Shape 90">
                <a:extLst>
                  <a:ext uri="{FF2B5EF4-FFF2-40B4-BE49-F238E27FC236}">
                    <a16:creationId xmlns:a16="http://schemas.microsoft.com/office/drawing/2014/main" id="{9BDD15F3-F6A4-6190-06CB-46E0EC884877}"/>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grp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035C41C-9F74-152F-A63B-3864BF2744FD}"/>
                  </a:ext>
                </a:extLst>
              </p:cNvPr>
              <p:cNvSpPr/>
              <p:nvPr/>
            </p:nvSpPr>
            <p:spPr>
              <a:xfrm>
                <a:off x="9171431" y="3192824"/>
                <a:ext cx="3020569" cy="333391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Shape 3">
                <a:extLst>
                  <a:ext uri="{FF2B5EF4-FFF2-40B4-BE49-F238E27FC236}">
                    <a16:creationId xmlns:a16="http://schemas.microsoft.com/office/drawing/2014/main" id="{80121CFB-77DE-CCFA-DAB3-00606346545F}"/>
                  </a:ext>
                </a:extLst>
              </p:cNvPr>
              <p:cNvSpPr/>
              <p:nvPr/>
            </p:nvSpPr>
            <p:spPr>
              <a:xfrm>
                <a:off x="0" y="325475"/>
                <a:ext cx="12192000" cy="3442064"/>
              </a:xfrm>
              <a:custGeom>
                <a:avLst/>
                <a:gdLst>
                  <a:gd name="connsiteX0" fmla="*/ 0 w 12243816"/>
                  <a:gd name="connsiteY0" fmla="*/ 3211494 h 3223943"/>
                  <a:gd name="connsiteX1" fmla="*/ 210312 w 12243816"/>
                  <a:gd name="connsiteY1" fmla="*/ 3184062 h 3223943"/>
                  <a:gd name="connsiteX2" fmla="*/ 246888 w 12243816"/>
                  <a:gd name="connsiteY2" fmla="*/ 3138342 h 3223943"/>
                  <a:gd name="connsiteX3" fmla="*/ 265176 w 12243816"/>
                  <a:gd name="connsiteY3" fmla="*/ 3037758 h 3223943"/>
                  <a:gd name="connsiteX4" fmla="*/ 283464 w 12243816"/>
                  <a:gd name="connsiteY4" fmla="*/ 2992038 h 3223943"/>
                  <a:gd name="connsiteX5" fmla="*/ 292608 w 12243816"/>
                  <a:gd name="connsiteY5" fmla="*/ 2955462 h 3223943"/>
                  <a:gd name="connsiteX6" fmla="*/ 365760 w 12243816"/>
                  <a:gd name="connsiteY6" fmla="*/ 2900598 h 3223943"/>
                  <a:gd name="connsiteX7" fmla="*/ 448056 w 12243816"/>
                  <a:gd name="connsiteY7" fmla="*/ 2845734 h 3223943"/>
                  <a:gd name="connsiteX8" fmla="*/ 493776 w 12243816"/>
                  <a:gd name="connsiteY8" fmla="*/ 2790870 h 3223943"/>
                  <a:gd name="connsiteX9" fmla="*/ 530352 w 12243816"/>
                  <a:gd name="connsiteY9" fmla="*/ 2708574 h 3223943"/>
                  <a:gd name="connsiteX10" fmla="*/ 557784 w 12243816"/>
                  <a:gd name="connsiteY10" fmla="*/ 2681142 h 3223943"/>
                  <a:gd name="connsiteX11" fmla="*/ 594360 w 12243816"/>
                  <a:gd name="connsiteY11" fmla="*/ 2543982 h 3223943"/>
                  <a:gd name="connsiteX12" fmla="*/ 685800 w 12243816"/>
                  <a:gd name="connsiteY12" fmla="*/ 2489118 h 3223943"/>
                  <a:gd name="connsiteX13" fmla="*/ 740664 w 12243816"/>
                  <a:gd name="connsiteY13" fmla="*/ 2415966 h 3223943"/>
                  <a:gd name="connsiteX14" fmla="*/ 749808 w 12243816"/>
                  <a:gd name="connsiteY14" fmla="*/ 2388534 h 3223943"/>
                  <a:gd name="connsiteX15" fmla="*/ 768096 w 12243816"/>
                  <a:gd name="connsiteY15" fmla="*/ 2324526 h 3223943"/>
                  <a:gd name="connsiteX16" fmla="*/ 777240 w 12243816"/>
                  <a:gd name="connsiteY16" fmla="*/ 2260518 h 3223943"/>
                  <a:gd name="connsiteX17" fmla="*/ 786384 w 12243816"/>
                  <a:gd name="connsiteY17" fmla="*/ 2223942 h 3223943"/>
                  <a:gd name="connsiteX18" fmla="*/ 813816 w 12243816"/>
                  <a:gd name="connsiteY18" fmla="*/ 2114214 h 3223943"/>
                  <a:gd name="connsiteX19" fmla="*/ 850392 w 12243816"/>
                  <a:gd name="connsiteY19" fmla="*/ 1977054 h 3223943"/>
                  <a:gd name="connsiteX20" fmla="*/ 868680 w 12243816"/>
                  <a:gd name="connsiteY20" fmla="*/ 1922190 h 3223943"/>
                  <a:gd name="connsiteX21" fmla="*/ 886968 w 12243816"/>
                  <a:gd name="connsiteY21" fmla="*/ 1867326 h 3223943"/>
                  <a:gd name="connsiteX22" fmla="*/ 877824 w 12243816"/>
                  <a:gd name="connsiteY22" fmla="*/ 1748454 h 3223943"/>
                  <a:gd name="connsiteX23" fmla="*/ 868680 w 12243816"/>
                  <a:gd name="connsiteY23" fmla="*/ 1647870 h 3223943"/>
                  <a:gd name="connsiteX24" fmla="*/ 896112 w 12243816"/>
                  <a:gd name="connsiteY24" fmla="*/ 1483278 h 3223943"/>
                  <a:gd name="connsiteX25" fmla="*/ 932688 w 12243816"/>
                  <a:gd name="connsiteY25" fmla="*/ 1437558 h 3223943"/>
                  <a:gd name="connsiteX26" fmla="*/ 996696 w 12243816"/>
                  <a:gd name="connsiteY26" fmla="*/ 1410126 h 3223943"/>
                  <a:gd name="connsiteX27" fmla="*/ 1097280 w 12243816"/>
                  <a:gd name="connsiteY27" fmla="*/ 1346118 h 3223943"/>
                  <a:gd name="connsiteX28" fmla="*/ 1133856 w 12243816"/>
                  <a:gd name="connsiteY28" fmla="*/ 1318686 h 3223943"/>
                  <a:gd name="connsiteX29" fmla="*/ 1252728 w 12243816"/>
                  <a:gd name="connsiteY29" fmla="*/ 1227246 h 3223943"/>
                  <a:gd name="connsiteX30" fmla="*/ 1362456 w 12243816"/>
                  <a:gd name="connsiteY30" fmla="*/ 1163238 h 3223943"/>
                  <a:gd name="connsiteX31" fmla="*/ 1389888 w 12243816"/>
                  <a:gd name="connsiteY31" fmla="*/ 1154094 h 3223943"/>
                  <a:gd name="connsiteX32" fmla="*/ 1481328 w 12243816"/>
                  <a:gd name="connsiteY32" fmla="*/ 1108374 h 3223943"/>
                  <a:gd name="connsiteX33" fmla="*/ 1499616 w 12243816"/>
                  <a:gd name="connsiteY33" fmla="*/ 1080942 h 3223943"/>
                  <a:gd name="connsiteX34" fmla="*/ 1545336 w 12243816"/>
                  <a:gd name="connsiteY34" fmla="*/ 1053510 h 3223943"/>
                  <a:gd name="connsiteX35" fmla="*/ 1563624 w 12243816"/>
                  <a:gd name="connsiteY35" fmla="*/ 1007790 h 3223943"/>
                  <a:gd name="connsiteX36" fmla="*/ 1554480 w 12243816"/>
                  <a:gd name="connsiteY36" fmla="*/ 925494 h 3223943"/>
                  <a:gd name="connsiteX37" fmla="*/ 1563624 w 12243816"/>
                  <a:gd name="connsiteY37" fmla="*/ 751758 h 3223943"/>
                  <a:gd name="connsiteX38" fmla="*/ 1618488 w 12243816"/>
                  <a:gd name="connsiteY38" fmla="*/ 696894 h 3223943"/>
                  <a:gd name="connsiteX39" fmla="*/ 1636776 w 12243816"/>
                  <a:gd name="connsiteY39" fmla="*/ 669462 h 3223943"/>
                  <a:gd name="connsiteX40" fmla="*/ 1655064 w 12243816"/>
                  <a:gd name="connsiteY40" fmla="*/ 623742 h 3223943"/>
                  <a:gd name="connsiteX41" fmla="*/ 1691640 w 12243816"/>
                  <a:gd name="connsiteY41" fmla="*/ 578022 h 3223943"/>
                  <a:gd name="connsiteX42" fmla="*/ 1746504 w 12243816"/>
                  <a:gd name="connsiteY42" fmla="*/ 504870 h 3223943"/>
                  <a:gd name="connsiteX43" fmla="*/ 1792224 w 12243816"/>
                  <a:gd name="connsiteY43" fmla="*/ 431718 h 3223943"/>
                  <a:gd name="connsiteX44" fmla="*/ 1847088 w 12243816"/>
                  <a:gd name="connsiteY44" fmla="*/ 376854 h 3223943"/>
                  <a:gd name="connsiteX45" fmla="*/ 1892808 w 12243816"/>
                  <a:gd name="connsiteY45" fmla="*/ 349422 h 3223943"/>
                  <a:gd name="connsiteX46" fmla="*/ 1947672 w 12243816"/>
                  <a:gd name="connsiteY46" fmla="*/ 303702 h 3223943"/>
                  <a:gd name="connsiteX47" fmla="*/ 1993392 w 12243816"/>
                  <a:gd name="connsiteY47" fmla="*/ 294558 h 3223943"/>
                  <a:gd name="connsiteX48" fmla="*/ 2112264 w 12243816"/>
                  <a:gd name="connsiteY48" fmla="*/ 248838 h 3223943"/>
                  <a:gd name="connsiteX49" fmla="*/ 2267712 w 12243816"/>
                  <a:gd name="connsiteY49" fmla="*/ 230550 h 3223943"/>
                  <a:gd name="connsiteX50" fmla="*/ 2404872 w 12243816"/>
                  <a:gd name="connsiteY50" fmla="*/ 184830 h 3223943"/>
                  <a:gd name="connsiteX51" fmla="*/ 2459736 w 12243816"/>
                  <a:gd name="connsiteY51" fmla="*/ 157398 h 3223943"/>
                  <a:gd name="connsiteX52" fmla="*/ 2496312 w 12243816"/>
                  <a:gd name="connsiteY52" fmla="*/ 148254 h 3223943"/>
                  <a:gd name="connsiteX53" fmla="*/ 2624328 w 12243816"/>
                  <a:gd name="connsiteY53" fmla="*/ 129966 h 3223943"/>
                  <a:gd name="connsiteX54" fmla="*/ 2706624 w 12243816"/>
                  <a:gd name="connsiteY54" fmla="*/ 111678 h 3223943"/>
                  <a:gd name="connsiteX55" fmla="*/ 2788920 w 12243816"/>
                  <a:gd name="connsiteY55" fmla="*/ 93390 h 3223943"/>
                  <a:gd name="connsiteX56" fmla="*/ 2862072 w 12243816"/>
                  <a:gd name="connsiteY56" fmla="*/ 84246 h 3223943"/>
                  <a:gd name="connsiteX57" fmla="*/ 3035808 w 12243816"/>
                  <a:gd name="connsiteY57" fmla="*/ 102534 h 3223943"/>
                  <a:gd name="connsiteX58" fmla="*/ 3282696 w 12243816"/>
                  <a:gd name="connsiteY58" fmla="*/ 166542 h 3223943"/>
                  <a:gd name="connsiteX59" fmla="*/ 3410712 w 12243816"/>
                  <a:gd name="connsiteY59" fmla="*/ 175686 h 3223943"/>
                  <a:gd name="connsiteX60" fmla="*/ 3694176 w 12243816"/>
                  <a:gd name="connsiteY60" fmla="*/ 193974 h 3223943"/>
                  <a:gd name="connsiteX61" fmla="*/ 4014216 w 12243816"/>
                  <a:gd name="connsiteY61" fmla="*/ 175686 h 3223943"/>
                  <a:gd name="connsiteX62" fmla="*/ 4169664 w 12243816"/>
                  <a:gd name="connsiteY62" fmla="*/ 148254 h 3223943"/>
                  <a:gd name="connsiteX63" fmla="*/ 4215384 w 12243816"/>
                  <a:gd name="connsiteY63" fmla="*/ 139110 h 3223943"/>
                  <a:gd name="connsiteX64" fmla="*/ 4370832 w 12243816"/>
                  <a:gd name="connsiteY64" fmla="*/ 102534 h 3223943"/>
                  <a:gd name="connsiteX65" fmla="*/ 4498848 w 12243816"/>
                  <a:gd name="connsiteY65" fmla="*/ 84246 h 3223943"/>
                  <a:gd name="connsiteX66" fmla="*/ 5056632 w 12243816"/>
                  <a:gd name="connsiteY66" fmla="*/ 11094 h 3223943"/>
                  <a:gd name="connsiteX67" fmla="*/ 5129784 w 12243816"/>
                  <a:gd name="connsiteY67" fmla="*/ 29382 h 3223943"/>
                  <a:gd name="connsiteX68" fmla="*/ 5138928 w 12243816"/>
                  <a:gd name="connsiteY68" fmla="*/ 75102 h 3223943"/>
                  <a:gd name="connsiteX69" fmla="*/ 5148072 w 12243816"/>
                  <a:gd name="connsiteY69" fmla="*/ 129966 h 3223943"/>
                  <a:gd name="connsiteX70" fmla="*/ 5157216 w 12243816"/>
                  <a:gd name="connsiteY70" fmla="*/ 157398 h 3223943"/>
                  <a:gd name="connsiteX71" fmla="*/ 5193792 w 12243816"/>
                  <a:gd name="connsiteY71" fmla="*/ 166542 h 3223943"/>
                  <a:gd name="connsiteX72" fmla="*/ 5285232 w 12243816"/>
                  <a:gd name="connsiteY72" fmla="*/ 120822 h 3223943"/>
                  <a:gd name="connsiteX73" fmla="*/ 5312664 w 12243816"/>
                  <a:gd name="connsiteY73" fmla="*/ 102534 h 3223943"/>
                  <a:gd name="connsiteX74" fmla="*/ 5385816 w 12243816"/>
                  <a:gd name="connsiteY74" fmla="*/ 93390 h 3223943"/>
                  <a:gd name="connsiteX75" fmla="*/ 6080760 w 12243816"/>
                  <a:gd name="connsiteY75" fmla="*/ 84246 h 3223943"/>
                  <a:gd name="connsiteX76" fmla="*/ 6144768 w 12243816"/>
                  <a:gd name="connsiteY76" fmla="*/ 65958 h 3223943"/>
                  <a:gd name="connsiteX77" fmla="*/ 6181344 w 12243816"/>
                  <a:gd name="connsiteY77" fmla="*/ 47670 h 3223943"/>
                  <a:gd name="connsiteX78" fmla="*/ 6272784 w 12243816"/>
                  <a:gd name="connsiteY78" fmla="*/ 20238 h 3223943"/>
                  <a:gd name="connsiteX79" fmla="*/ 6300216 w 12243816"/>
                  <a:gd name="connsiteY79" fmla="*/ 11094 h 3223943"/>
                  <a:gd name="connsiteX80" fmla="*/ 6473952 w 12243816"/>
                  <a:gd name="connsiteY80" fmla="*/ 29382 h 3223943"/>
                  <a:gd name="connsiteX81" fmla="*/ 6556248 w 12243816"/>
                  <a:gd name="connsiteY81" fmla="*/ 56814 h 3223943"/>
                  <a:gd name="connsiteX82" fmla="*/ 6611112 w 12243816"/>
                  <a:gd name="connsiteY82" fmla="*/ 75102 h 3223943"/>
                  <a:gd name="connsiteX83" fmla="*/ 6757416 w 12243816"/>
                  <a:gd name="connsiteY83" fmla="*/ 102534 h 3223943"/>
                  <a:gd name="connsiteX84" fmla="*/ 6949440 w 12243816"/>
                  <a:gd name="connsiteY84" fmla="*/ 111678 h 3223943"/>
                  <a:gd name="connsiteX85" fmla="*/ 7095744 w 12243816"/>
                  <a:gd name="connsiteY85" fmla="*/ 129966 h 3223943"/>
                  <a:gd name="connsiteX86" fmla="*/ 7708392 w 12243816"/>
                  <a:gd name="connsiteY86" fmla="*/ 139110 h 3223943"/>
                  <a:gd name="connsiteX87" fmla="*/ 8129016 w 12243816"/>
                  <a:gd name="connsiteY87" fmla="*/ 230550 h 3223943"/>
                  <a:gd name="connsiteX88" fmla="*/ 8787384 w 12243816"/>
                  <a:gd name="connsiteY88" fmla="*/ 385998 h 3223943"/>
                  <a:gd name="connsiteX89" fmla="*/ 8942832 w 12243816"/>
                  <a:gd name="connsiteY89" fmla="*/ 367710 h 3223943"/>
                  <a:gd name="connsiteX90" fmla="*/ 9043416 w 12243816"/>
                  <a:gd name="connsiteY90" fmla="*/ 321990 h 3223943"/>
                  <a:gd name="connsiteX91" fmla="*/ 9079992 w 12243816"/>
                  <a:gd name="connsiteY91" fmla="*/ 294558 h 3223943"/>
                  <a:gd name="connsiteX92" fmla="*/ 9107424 w 12243816"/>
                  <a:gd name="connsiteY92" fmla="*/ 285414 h 3223943"/>
                  <a:gd name="connsiteX93" fmla="*/ 9134856 w 12243816"/>
                  <a:gd name="connsiteY93" fmla="*/ 267126 h 3223943"/>
                  <a:gd name="connsiteX94" fmla="*/ 9299448 w 12243816"/>
                  <a:gd name="connsiteY94" fmla="*/ 230550 h 3223943"/>
                  <a:gd name="connsiteX95" fmla="*/ 9445752 w 12243816"/>
                  <a:gd name="connsiteY95" fmla="*/ 212262 h 3223943"/>
                  <a:gd name="connsiteX96" fmla="*/ 9601200 w 12243816"/>
                  <a:gd name="connsiteY96" fmla="*/ 184830 h 3223943"/>
                  <a:gd name="connsiteX97" fmla="*/ 9774936 w 12243816"/>
                  <a:gd name="connsiteY97" fmla="*/ 157398 h 3223943"/>
                  <a:gd name="connsiteX98" fmla="*/ 9957816 w 12243816"/>
                  <a:gd name="connsiteY98" fmla="*/ 285414 h 3223943"/>
                  <a:gd name="connsiteX99" fmla="*/ 10003536 w 12243816"/>
                  <a:gd name="connsiteY99" fmla="*/ 303702 h 3223943"/>
                  <a:gd name="connsiteX100" fmla="*/ 10195560 w 12243816"/>
                  <a:gd name="connsiteY100" fmla="*/ 294558 h 3223943"/>
                  <a:gd name="connsiteX101" fmla="*/ 10259568 w 12243816"/>
                  <a:gd name="connsiteY101" fmla="*/ 321990 h 3223943"/>
                  <a:gd name="connsiteX102" fmla="*/ 10305288 w 12243816"/>
                  <a:gd name="connsiteY102" fmla="*/ 340278 h 3223943"/>
                  <a:gd name="connsiteX103" fmla="*/ 10332720 w 12243816"/>
                  <a:gd name="connsiteY103" fmla="*/ 431718 h 3223943"/>
                  <a:gd name="connsiteX104" fmla="*/ 10341864 w 12243816"/>
                  <a:gd name="connsiteY104" fmla="*/ 459150 h 3223943"/>
                  <a:gd name="connsiteX105" fmla="*/ 10424160 w 12243816"/>
                  <a:gd name="connsiteY105" fmla="*/ 550590 h 3223943"/>
                  <a:gd name="connsiteX106" fmla="*/ 10497312 w 12243816"/>
                  <a:gd name="connsiteY106" fmla="*/ 605454 h 3223943"/>
                  <a:gd name="connsiteX107" fmla="*/ 10524744 w 12243816"/>
                  <a:gd name="connsiteY107" fmla="*/ 642030 h 3223943"/>
                  <a:gd name="connsiteX108" fmla="*/ 10552176 w 12243816"/>
                  <a:gd name="connsiteY108" fmla="*/ 687750 h 3223943"/>
                  <a:gd name="connsiteX109" fmla="*/ 10579608 w 12243816"/>
                  <a:gd name="connsiteY109" fmla="*/ 706038 h 3223943"/>
                  <a:gd name="connsiteX110" fmla="*/ 10616184 w 12243816"/>
                  <a:gd name="connsiteY110" fmla="*/ 751758 h 3223943"/>
                  <a:gd name="connsiteX111" fmla="*/ 10680192 w 12243816"/>
                  <a:gd name="connsiteY111" fmla="*/ 815766 h 3223943"/>
                  <a:gd name="connsiteX112" fmla="*/ 10735056 w 12243816"/>
                  <a:gd name="connsiteY112" fmla="*/ 962070 h 3223943"/>
                  <a:gd name="connsiteX113" fmla="*/ 10799064 w 12243816"/>
                  <a:gd name="connsiteY113" fmla="*/ 1108374 h 3223943"/>
                  <a:gd name="connsiteX114" fmla="*/ 10826496 w 12243816"/>
                  <a:gd name="connsiteY114" fmla="*/ 1218102 h 3223943"/>
                  <a:gd name="connsiteX115" fmla="*/ 10835640 w 12243816"/>
                  <a:gd name="connsiteY115" fmla="*/ 1391838 h 3223943"/>
                  <a:gd name="connsiteX116" fmla="*/ 10890504 w 12243816"/>
                  <a:gd name="connsiteY116" fmla="*/ 1428414 h 3223943"/>
                  <a:gd name="connsiteX117" fmla="*/ 10945368 w 12243816"/>
                  <a:gd name="connsiteY117" fmla="*/ 1464990 h 3223943"/>
                  <a:gd name="connsiteX118" fmla="*/ 10972800 w 12243816"/>
                  <a:gd name="connsiteY118" fmla="*/ 1519854 h 3223943"/>
                  <a:gd name="connsiteX119" fmla="*/ 11000232 w 12243816"/>
                  <a:gd name="connsiteY119" fmla="*/ 1538142 h 3223943"/>
                  <a:gd name="connsiteX120" fmla="*/ 11018520 w 12243816"/>
                  <a:gd name="connsiteY120" fmla="*/ 1565574 h 3223943"/>
                  <a:gd name="connsiteX121" fmla="*/ 11045952 w 12243816"/>
                  <a:gd name="connsiteY121" fmla="*/ 1629582 h 3223943"/>
                  <a:gd name="connsiteX122" fmla="*/ 11091672 w 12243816"/>
                  <a:gd name="connsiteY122" fmla="*/ 1702734 h 3223943"/>
                  <a:gd name="connsiteX123" fmla="*/ 11109960 w 12243816"/>
                  <a:gd name="connsiteY123" fmla="*/ 1748454 h 3223943"/>
                  <a:gd name="connsiteX124" fmla="*/ 11137392 w 12243816"/>
                  <a:gd name="connsiteY124" fmla="*/ 1775886 h 3223943"/>
                  <a:gd name="connsiteX125" fmla="*/ 11173968 w 12243816"/>
                  <a:gd name="connsiteY125" fmla="*/ 1839894 h 3223943"/>
                  <a:gd name="connsiteX126" fmla="*/ 11228832 w 12243816"/>
                  <a:gd name="connsiteY126" fmla="*/ 1913046 h 3223943"/>
                  <a:gd name="connsiteX127" fmla="*/ 11256264 w 12243816"/>
                  <a:gd name="connsiteY127" fmla="*/ 1958766 h 3223943"/>
                  <a:gd name="connsiteX128" fmla="*/ 11265408 w 12243816"/>
                  <a:gd name="connsiteY128" fmla="*/ 1986198 h 3223943"/>
                  <a:gd name="connsiteX129" fmla="*/ 11311128 w 12243816"/>
                  <a:gd name="connsiteY129" fmla="*/ 2013630 h 3223943"/>
                  <a:gd name="connsiteX130" fmla="*/ 11338560 w 12243816"/>
                  <a:gd name="connsiteY130" fmla="*/ 2050206 h 3223943"/>
                  <a:gd name="connsiteX131" fmla="*/ 11365992 w 12243816"/>
                  <a:gd name="connsiteY131" fmla="*/ 2059350 h 3223943"/>
                  <a:gd name="connsiteX132" fmla="*/ 11420856 w 12243816"/>
                  <a:gd name="connsiteY132" fmla="*/ 2068494 h 3223943"/>
                  <a:gd name="connsiteX133" fmla="*/ 11539728 w 12243816"/>
                  <a:gd name="connsiteY133" fmla="*/ 2095926 h 3223943"/>
                  <a:gd name="connsiteX134" fmla="*/ 11567160 w 12243816"/>
                  <a:gd name="connsiteY134" fmla="*/ 2123358 h 3223943"/>
                  <a:gd name="connsiteX135" fmla="*/ 11585448 w 12243816"/>
                  <a:gd name="connsiteY135" fmla="*/ 2150790 h 3223943"/>
                  <a:gd name="connsiteX136" fmla="*/ 11631168 w 12243816"/>
                  <a:gd name="connsiteY136" fmla="*/ 2178222 h 3223943"/>
                  <a:gd name="connsiteX137" fmla="*/ 11686032 w 12243816"/>
                  <a:gd name="connsiteY137" fmla="*/ 2223942 h 3223943"/>
                  <a:gd name="connsiteX138" fmla="*/ 11750040 w 12243816"/>
                  <a:gd name="connsiteY138" fmla="*/ 2278806 h 3223943"/>
                  <a:gd name="connsiteX139" fmla="*/ 11777472 w 12243816"/>
                  <a:gd name="connsiteY139" fmla="*/ 2287950 h 3223943"/>
                  <a:gd name="connsiteX140" fmla="*/ 11859768 w 12243816"/>
                  <a:gd name="connsiteY140" fmla="*/ 2333670 h 3223943"/>
                  <a:gd name="connsiteX141" fmla="*/ 11914632 w 12243816"/>
                  <a:gd name="connsiteY141" fmla="*/ 2351958 h 3223943"/>
                  <a:gd name="connsiteX142" fmla="*/ 11951208 w 12243816"/>
                  <a:gd name="connsiteY142" fmla="*/ 2361102 h 3223943"/>
                  <a:gd name="connsiteX143" fmla="*/ 11987784 w 12243816"/>
                  <a:gd name="connsiteY143" fmla="*/ 2379390 h 3223943"/>
                  <a:gd name="connsiteX144" fmla="*/ 12051792 w 12243816"/>
                  <a:gd name="connsiteY144" fmla="*/ 2443398 h 3223943"/>
                  <a:gd name="connsiteX145" fmla="*/ 12124944 w 12243816"/>
                  <a:gd name="connsiteY145" fmla="*/ 2534838 h 3223943"/>
                  <a:gd name="connsiteX146" fmla="*/ 12143232 w 12243816"/>
                  <a:gd name="connsiteY146" fmla="*/ 2562270 h 3223943"/>
                  <a:gd name="connsiteX147" fmla="*/ 12188952 w 12243816"/>
                  <a:gd name="connsiteY147" fmla="*/ 2617134 h 3223943"/>
                  <a:gd name="connsiteX148" fmla="*/ 12198096 w 12243816"/>
                  <a:gd name="connsiteY148" fmla="*/ 2644566 h 3223943"/>
                  <a:gd name="connsiteX149" fmla="*/ 12216384 w 12243816"/>
                  <a:gd name="connsiteY149" fmla="*/ 2671998 h 3223943"/>
                  <a:gd name="connsiteX150" fmla="*/ 12243816 w 12243816"/>
                  <a:gd name="connsiteY150" fmla="*/ 2717718 h 322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243816" h="3223943">
                    <a:moveTo>
                      <a:pt x="0" y="3211494"/>
                    </a:moveTo>
                    <a:cubicBezTo>
                      <a:pt x="85580" y="3228610"/>
                      <a:pt x="85700" y="3235040"/>
                      <a:pt x="210312" y="3184062"/>
                    </a:cubicBezTo>
                    <a:cubicBezTo>
                      <a:pt x="228376" y="3176672"/>
                      <a:pt x="234696" y="3153582"/>
                      <a:pt x="246888" y="3138342"/>
                    </a:cubicBezTo>
                    <a:cubicBezTo>
                      <a:pt x="249059" y="3125319"/>
                      <a:pt x="260383" y="3053733"/>
                      <a:pt x="265176" y="3037758"/>
                    </a:cubicBezTo>
                    <a:cubicBezTo>
                      <a:pt x="269893" y="3022036"/>
                      <a:pt x="278273" y="3007610"/>
                      <a:pt x="283464" y="2992038"/>
                    </a:cubicBezTo>
                    <a:cubicBezTo>
                      <a:pt x="287438" y="2980116"/>
                      <a:pt x="285947" y="2966119"/>
                      <a:pt x="292608" y="2955462"/>
                    </a:cubicBezTo>
                    <a:cubicBezTo>
                      <a:pt x="318368" y="2914246"/>
                      <a:pt x="329933" y="2922646"/>
                      <a:pt x="365760" y="2900598"/>
                    </a:cubicBezTo>
                    <a:cubicBezTo>
                      <a:pt x="393838" y="2883319"/>
                      <a:pt x="420624" y="2864022"/>
                      <a:pt x="448056" y="2845734"/>
                    </a:cubicBezTo>
                    <a:cubicBezTo>
                      <a:pt x="503321" y="2735205"/>
                      <a:pt x="429153" y="2868417"/>
                      <a:pt x="493776" y="2790870"/>
                    </a:cubicBezTo>
                    <a:cubicBezTo>
                      <a:pt x="511778" y="2769267"/>
                      <a:pt x="516185" y="2731242"/>
                      <a:pt x="530352" y="2708574"/>
                    </a:cubicBezTo>
                    <a:cubicBezTo>
                      <a:pt x="537206" y="2697608"/>
                      <a:pt x="548640" y="2690286"/>
                      <a:pt x="557784" y="2681142"/>
                    </a:cubicBezTo>
                    <a:cubicBezTo>
                      <a:pt x="557810" y="2681040"/>
                      <a:pt x="590041" y="2548661"/>
                      <a:pt x="594360" y="2543982"/>
                    </a:cubicBezTo>
                    <a:cubicBezTo>
                      <a:pt x="618470" y="2517863"/>
                      <a:pt x="655320" y="2507406"/>
                      <a:pt x="685800" y="2489118"/>
                    </a:cubicBezTo>
                    <a:cubicBezTo>
                      <a:pt x="704088" y="2464734"/>
                      <a:pt x="724300" y="2441681"/>
                      <a:pt x="740664" y="2415966"/>
                    </a:cubicBezTo>
                    <a:cubicBezTo>
                      <a:pt x="745839" y="2407834"/>
                      <a:pt x="747160" y="2397802"/>
                      <a:pt x="749808" y="2388534"/>
                    </a:cubicBezTo>
                    <a:cubicBezTo>
                      <a:pt x="772771" y="2308162"/>
                      <a:pt x="746172" y="2390299"/>
                      <a:pt x="768096" y="2324526"/>
                    </a:cubicBezTo>
                    <a:cubicBezTo>
                      <a:pt x="771144" y="2303190"/>
                      <a:pt x="773385" y="2281723"/>
                      <a:pt x="777240" y="2260518"/>
                    </a:cubicBezTo>
                    <a:cubicBezTo>
                      <a:pt x="779488" y="2248153"/>
                      <a:pt x="784318" y="2236338"/>
                      <a:pt x="786384" y="2223942"/>
                    </a:cubicBezTo>
                    <a:cubicBezTo>
                      <a:pt x="802636" y="2126429"/>
                      <a:pt x="781533" y="2178779"/>
                      <a:pt x="813816" y="2114214"/>
                    </a:cubicBezTo>
                    <a:cubicBezTo>
                      <a:pt x="848512" y="1923384"/>
                      <a:pt x="811276" y="2074844"/>
                      <a:pt x="850392" y="1977054"/>
                    </a:cubicBezTo>
                    <a:cubicBezTo>
                      <a:pt x="857551" y="1959156"/>
                      <a:pt x="862584" y="1940478"/>
                      <a:pt x="868680" y="1922190"/>
                    </a:cubicBezTo>
                    <a:lnTo>
                      <a:pt x="886968" y="1867326"/>
                    </a:lnTo>
                    <a:cubicBezTo>
                      <a:pt x="883920" y="1827702"/>
                      <a:pt x="881124" y="1788058"/>
                      <a:pt x="877824" y="1748454"/>
                    </a:cubicBezTo>
                    <a:cubicBezTo>
                      <a:pt x="875028" y="1714904"/>
                      <a:pt x="866364" y="1681456"/>
                      <a:pt x="868680" y="1647870"/>
                    </a:cubicBezTo>
                    <a:cubicBezTo>
                      <a:pt x="872507" y="1592381"/>
                      <a:pt x="861366" y="1526711"/>
                      <a:pt x="896112" y="1483278"/>
                    </a:cubicBezTo>
                    <a:cubicBezTo>
                      <a:pt x="908304" y="1468038"/>
                      <a:pt x="916904" y="1449037"/>
                      <a:pt x="932688" y="1437558"/>
                    </a:cubicBezTo>
                    <a:cubicBezTo>
                      <a:pt x="951461" y="1423905"/>
                      <a:pt x="976404" y="1421399"/>
                      <a:pt x="996696" y="1410126"/>
                    </a:cubicBezTo>
                    <a:cubicBezTo>
                      <a:pt x="1031436" y="1390826"/>
                      <a:pt x="1065487" y="1369963"/>
                      <a:pt x="1097280" y="1346118"/>
                    </a:cubicBezTo>
                    <a:cubicBezTo>
                      <a:pt x="1109472" y="1336974"/>
                      <a:pt x="1121956" y="1328206"/>
                      <a:pt x="1133856" y="1318686"/>
                    </a:cubicBezTo>
                    <a:cubicBezTo>
                      <a:pt x="1186533" y="1276545"/>
                      <a:pt x="1193943" y="1264373"/>
                      <a:pt x="1252728" y="1227246"/>
                    </a:cubicBezTo>
                    <a:cubicBezTo>
                      <a:pt x="1288530" y="1204635"/>
                      <a:pt x="1322285" y="1176628"/>
                      <a:pt x="1362456" y="1163238"/>
                    </a:cubicBezTo>
                    <a:cubicBezTo>
                      <a:pt x="1371600" y="1160190"/>
                      <a:pt x="1381462" y="1158775"/>
                      <a:pt x="1389888" y="1154094"/>
                    </a:cubicBezTo>
                    <a:cubicBezTo>
                      <a:pt x="1478961" y="1104609"/>
                      <a:pt x="1409848" y="1126244"/>
                      <a:pt x="1481328" y="1108374"/>
                    </a:cubicBezTo>
                    <a:cubicBezTo>
                      <a:pt x="1487424" y="1099230"/>
                      <a:pt x="1491272" y="1088094"/>
                      <a:pt x="1499616" y="1080942"/>
                    </a:cubicBezTo>
                    <a:cubicBezTo>
                      <a:pt x="1513110" y="1069376"/>
                      <a:pt x="1533633" y="1066885"/>
                      <a:pt x="1545336" y="1053510"/>
                    </a:cubicBezTo>
                    <a:cubicBezTo>
                      <a:pt x="1556145" y="1041157"/>
                      <a:pt x="1557528" y="1023030"/>
                      <a:pt x="1563624" y="1007790"/>
                    </a:cubicBezTo>
                    <a:cubicBezTo>
                      <a:pt x="1560576" y="980358"/>
                      <a:pt x="1559018" y="952719"/>
                      <a:pt x="1554480" y="925494"/>
                    </a:cubicBezTo>
                    <a:cubicBezTo>
                      <a:pt x="1540551" y="841917"/>
                      <a:pt x="1489294" y="956166"/>
                      <a:pt x="1563624" y="751758"/>
                    </a:cubicBezTo>
                    <a:cubicBezTo>
                      <a:pt x="1572463" y="727452"/>
                      <a:pt x="1604142" y="718413"/>
                      <a:pt x="1618488" y="696894"/>
                    </a:cubicBezTo>
                    <a:cubicBezTo>
                      <a:pt x="1624584" y="687750"/>
                      <a:pt x="1631861" y="679292"/>
                      <a:pt x="1636776" y="669462"/>
                    </a:cubicBezTo>
                    <a:cubicBezTo>
                      <a:pt x="1644117" y="654781"/>
                      <a:pt x="1646619" y="637817"/>
                      <a:pt x="1655064" y="623742"/>
                    </a:cubicBezTo>
                    <a:cubicBezTo>
                      <a:pt x="1665105" y="607007"/>
                      <a:pt x="1681162" y="594488"/>
                      <a:pt x="1691640" y="578022"/>
                    </a:cubicBezTo>
                    <a:cubicBezTo>
                      <a:pt x="1739309" y="503114"/>
                      <a:pt x="1693824" y="539990"/>
                      <a:pt x="1746504" y="504870"/>
                    </a:cubicBezTo>
                    <a:cubicBezTo>
                      <a:pt x="1763645" y="470588"/>
                      <a:pt x="1765516" y="461394"/>
                      <a:pt x="1792224" y="431718"/>
                    </a:cubicBezTo>
                    <a:cubicBezTo>
                      <a:pt x="1809526" y="412494"/>
                      <a:pt x="1824911" y="390160"/>
                      <a:pt x="1847088" y="376854"/>
                    </a:cubicBezTo>
                    <a:cubicBezTo>
                      <a:pt x="1862328" y="367710"/>
                      <a:pt x="1878590" y="360086"/>
                      <a:pt x="1892808" y="349422"/>
                    </a:cubicBezTo>
                    <a:cubicBezTo>
                      <a:pt x="1916526" y="331633"/>
                      <a:pt x="1919240" y="314364"/>
                      <a:pt x="1947672" y="303702"/>
                    </a:cubicBezTo>
                    <a:cubicBezTo>
                      <a:pt x="1962224" y="298245"/>
                      <a:pt x="1978648" y="299473"/>
                      <a:pt x="1993392" y="294558"/>
                    </a:cubicBezTo>
                    <a:cubicBezTo>
                      <a:pt x="2033667" y="281133"/>
                      <a:pt x="2071444" y="260501"/>
                      <a:pt x="2112264" y="248838"/>
                    </a:cubicBezTo>
                    <a:cubicBezTo>
                      <a:pt x="2120261" y="246553"/>
                      <a:pt x="2264934" y="230859"/>
                      <a:pt x="2267712" y="230550"/>
                    </a:cubicBezTo>
                    <a:cubicBezTo>
                      <a:pt x="2313432" y="215310"/>
                      <a:pt x="2359836" y="201987"/>
                      <a:pt x="2404872" y="184830"/>
                    </a:cubicBezTo>
                    <a:cubicBezTo>
                      <a:pt x="2423979" y="177551"/>
                      <a:pt x="2440752" y="164992"/>
                      <a:pt x="2459736" y="157398"/>
                    </a:cubicBezTo>
                    <a:cubicBezTo>
                      <a:pt x="2471404" y="152731"/>
                      <a:pt x="2484044" y="150980"/>
                      <a:pt x="2496312" y="148254"/>
                    </a:cubicBezTo>
                    <a:cubicBezTo>
                      <a:pt x="2554540" y="135314"/>
                      <a:pt x="2552437" y="137954"/>
                      <a:pt x="2624328" y="129966"/>
                    </a:cubicBezTo>
                    <a:cubicBezTo>
                      <a:pt x="2694755" y="112359"/>
                      <a:pt x="2625364" y="129091"/>
                      <a:pt x="2706624" y="111678"/>
                    </a:cubicBezTo>
                    <a:cubicBezTo>
                      <a:pt x="2734101" y="105790"/>
                      <a:pt x="2761246" y="98274"/>
                      <a:pt x="2788920" y="93390"/>
                    </a:cubicBezTo>
                    <a:cubicBezTo>
                      <a:pt x="2813120" y="89119"/>
                      <a:pt x="2837688" y="87294"/>
                      <a:pt x="2862072" y="84246"/>
                    </a:cubicBezTo>
                    <a:cubicBezTo>
                      <a:pt x="2919984" y="90342"/>
                      <a:pt x="2978274" y="93544"/>
                      <a:pt x="3035808" y="102534"/>
                    </a:cubicBezTo>
                    <a:cubicBezTo>
                      <a:pt x="3391735" y="158148"/>
                      <a:pt x="2904065" y="98929"/>
                      <a:pt x="3282696" y="166542"/>
                    </a:cubicBezTo>
                    <a:cubicBezTo>
                      <a:pt x="3324811" y="174062"/>
                      <a:pt x="3368015" y="173017"/>
                      <a:pt x="3410712" y="175686"/>
                    </a:cubicBezTo>
                    <a:cubicBezTo>
                      <a:pt x="3713337" y="194600"/>
                      <a:pt x="3449384" y="175144"/>
                      <a:pt x="3694176" y="193974"/>
                    </a:cubicBezTo>
                    <a:cubicBezTo>
                      <a:pt x="3800856" y="187878"/>
                      <a:pt x="3907853" y="185913"/>
                      <a:pt x="4014216" y="175686"/>
                    </a:cubicBezTo>
                    <a:cubicBezTo>
                      <a:pt x="4066591" y="170650"/>
                      <a:pt x="4117896" y="157666"/>
                      <a:pt x="4169664" y="148254"/>
                    </a:cubicBezTo>
                    <a:cubicBezTo>
                      <a:pt x="4184955" y="145474"/>
                      <a:pt x="4200229" y="142554"/>
                      <a:pt x="4215384" y="139110"/>
                    </a:cubicBezTo>
                    <a:cubicBezTo>
                      <a:pt x="4267291" y="127313"/>
                      <a:pt x="4318571" y="112649"/>
                      <a:pt x="4370832" y="102534"/>
                    </a:cubicBezTo>
                    <a:cubicBezTo>
                      <a:pt x="4413152" y="94343"/>
                      <a:pt x="4456176" y="90342"/>
                      <a:pt x="4498848" y="84246"/>
                    </a:cubicBezTo>
                    <a:cubicBezTo>
                      <a:pt x="4863718" y="-25215"/>
                      <a:pt x="4677751" y="-1128"/>
                      <a:pt x="5056632" y="11094"/>
                    </a:cubicBezTo>
                    <a:cubicBezTo>
                      <a:pt x="5081016" y="17190"/>
                      <a:pt x="5109944" y="13951"/>
                      <a:pt x="5129784" y="29382"/>
                    </a:cubicBezTo>
                    <a:cubicBezTo>
                      <a:pt x="5142052" y="38924"/>
                      <a:pt x="5136148" y="59811"/>
                      <a:pt x="5138928" y="75102"/>
                    </a:cubicBezTo>
                    <a:cubicBezTo>
                      <a:pt x="5142245" y="93343"/>
                      <a:pt x="5144050" y="111867"/>
                      <a:pt x="5148072" y="129966"/>
                    </a:cubicBezTo>
                    <a:cubicBezTo>
                      <a:pt x="5150163" y="139375"/>
                      <a:pt x="5149690" y="151377"/>
                      <a:pt x="5157216" y="157398"/>
                    </a:cubicBezTo>
                    <a:cubicBezTo>
                      <a:pt x="5167029" y="165249"/>
                      <a:pt x="5181600" y="163494"/>
                      <a:pt x="5193792" y="166542"/>
                    </a:cubicBezTo>
                    <a:cubicBezTo>
                      <a:pt x="5224272" y="151302"/>
                      <a:pt x="5256878" y="139725"/>
                      <a:pt x="5285232" y="120822"/>
                    </a:cubicBezTo>
                    <a:cubicBezTo>
                      <a:pt x="5294376" y="114726"/>
                      <a:pt x="5302062" y="105426"/>
                      <a:pt x="5312664" y="102534"/>
                    </a:cubicBezTo>
                    <a:cubicBezTo>
                      <a:pt x="5336372" y="96068"/>
                      <a:pt x="5361249" y="93975"/>
                      <a:pt x="5385816" y="93390"/>
                    </a:cubicBezTo>
                    <a:cubicBezTo>
                      <a:pt x="5617418" y="87876"/>
                      <a:pt x="5849112" y="87294"/>
                      <a:pt x="6080760" y="84246"/>
                    </a:cubicBezTo>
                    <a:cubicBezTo>
                      <a:pt x="6102096" y="78150"/>
                      <a:pt x="6123914" y="73541"/>
                      <a:pt x="6144768" y="65958"/>
                    </a:cubicBezTo>
                    <a:cubicBezTo>
                      <a:pt x="6157578" y="61300"/>
                      <a:pt x="6168507" y="52255"/>
                      <a:pt x="6181344" y="47670"/>
                    </a:cubicBezTo>
                    <a:cubicBezTo>
                      <a:pt x="6211312" y="36967"/>
                      <a:pt x="6242369" y="29596"/>
                      <a:pt x="6272784" y="20238"/>
                    </a:cubicBezTo>
                    <a:cubicBezTo>
                      <a:pt x="6281996" y="17403"/>
                      <a:pt x="6291072" y="14142"/>
                      <a:pt x="6300216" y="11094"/>
                    </a:cubicBezTo>
                    <a:cubicBezTo>
                      <a:pt x="6358128" y="17190"/>
                      <a:pt x="6416627" y="19145"/>
                      <a:pt x="6473952" y="29382"/>
                    </a:cubicBezTo>
                    <a:cubicBezTo>
                      <a:pt x="6502418" y="34465"/>
                      <a:pt x="6528816" y="47670"/>
                      <a:pt x="6556248" y="56814"/>
                    </a:cubicBezTo>
                    <a:cubicBezTo>
                      <a:pt x="6574536" y="62910"/>
                      <a:pt x="6592165" y="71549"/>
                      <a:pt x="6611112" y="75102"/>
                    </a:cubicBezTo>
                    <a:cubicBezTo>
                      <a:pt x="6659880" y="84246"/>
                      <a:pt x="6708086" y="97201"/>
                      <a:pt x="6757416" y="102534"/>
                    </a:cubicBezTo>
                    <a:cubicBezTo>
                      <a:pt x="6821125" y="109421"/>
                      <a:pt x="6885432" y="108630"/>
                      <a:pt x="6949440" y="111678"/>
                    </a:cubicBezTo>
                    <a:cubicBezTo>
                      <a:pt x="6998208" y="117774"/>
                      <a:pt x="7046629" y="128191"/>
                      <a:pt x="7095744" y="129966"/>
                    </a:cubicBezTo>
                    <a:cubicBezTo>
                      <a:pt x="7299849" y="137343"/>
                      <a:pt x="7505114" y="119322"/>
                      <a:pt x="7708392" y="139110"/>
                    </a:cubicBezTo>
                    <a:cubicBezTo>
                      <a:pt x="7851200" y="153012"/>
                      <a:pt x="7989308" y="197852"/>
                      <a:pt x="8129016" y="230550"/>
                    </a:cubicBezTo>
                    <a:cubicBezTo>
                      <a:pt x="8957843" y="424531"/>
                      <a:pt x="8263013" y="276754"/>
                      <a:pt x="8787384" y="385998"/>
                    </a:cubicBezTo>
                    <a:cubicBezTo>
                      <a:pt x="8839200" y="379902"/>
                      <a:pt x="8891755" y="378351"/>
                      <a:pt x="8942832" y="367710"/>
                    </a:cubicBezTo>
                    <a:cubicBezTo>
                      <a:pt x="8949621" y="366296"/>
                      <a:pt x="9027035" y="332228"/>
                      <a:pt x="9043416" y="321990"/>
                    </a:cubicBezTo>
                    <a:cubicBezTo>
                      <a:pt x="9056339" y="313913"/>
                      <a:pt x="9066760" y="302119"/>
                      <a:pt x="9079992" y="294558"/>
                    </a:cubicBezTo>
                    <a:cubicBezTo>
                      <a:pt x="9088361" y="289776"/>
                      <a:pt x="9098803" y="289725"/>
                      <a:pt x="9107424" y="285414"/>
                    </a:cubicBezTo>
                    <a:cubicBezTo>
                      <a:pt x="9117254" y="280499"/>
                      <a:pt x="9124507" y="270822"/>
                      <a:pt x="9134856" y="267126"/>
                    </a:cubicBezTo>
                    <a:cubicBezTo>
                      <a:pt x="9233055" y="232055"/>
                      <a:pt x="9215411" y="245829"/>
                      <a:pt x="9299448" y="230550"/>
                    </a:cubicBezTo>
                    <a:cubicBezTo>
                      <a:pt x="9421604" y="208340"/>
                      <a:pt x="9177554" y="234612"/>
                      <a:pt x="9445752" y="212262"/>
                    </a:cubicBezTo>
                    <a:cubicBezTo>
                      <a:pt x="9501624" y="201088"/>
                      <a:pt x="9538671" y="193167"/>
                      <a:pt x="9601200" y="184830"/>
                    </a:cubicBezTo>
                    <a:cubicBezTo>
                      <a:pt x="9750817" y="164881"/>
                      <a:pt x="9693613" y="177729"/>
                      <a:pt x="9774936" y="157398"/>
                    </a:cubicBezTo>
                    <a:cubicBezTo>
                      <a:pt x="9797454" y="173911"/>
                      <a:pt x="9903909" y="258461"/>
                      <a:pt x="9957816" y="285414"/>
                    </a:cubicBezTo>
                    <a:cubicBezTo>
                      <a:pt x="9972497" y="292755"/>
                      <a:pt x="9988296" y="297606"/>
                      <a:pt x="10003536" y="303702"/>
                    </a:cubicBezTo>
                    <a:cubicBezTo>
                      <a:pt x="10067544" y="300654"/>
                      <a:pt x="10131479" y="294558"/>
                      <a:pt x="10195560" y="294558"/>
                    </a:cubicBezTo>
                    <a:cubicBezTo>
                      <a:pt x="10209646" y="294558"/>
                      <a:pt x="10251533" y="318419"/>
                      <a:pt x="10259568" y="321990"/>
                    </a:cubicBezTo>
                    <a:cubicBezTo>
                      <a:pt x="10274567" y="328656"/>
                      <a:pt x="10290048" y="334182"/>
                      <a:pt x="10305288" y="340278"/>
                    </a:cubicBezTo>
                    <a:cubicBezTo>
                      <a:pt x="10314432" y="370758"/>
                      <a:pt x="10323362" y="401303"/>
                      <a:pt x="10332720" y="431718"/>
                    </a:cubicBezTo>
                    <a:cubicBezTo>
                      <a:pt x="10335555" y="440930"/>
                      <a:pt x="10335987" y="451510"/>
                      <a:pt x="10341864" y="459150"/>
                    </a:cubicBezTo>
                    <a:cubicBezTo>
                      <a:pt x="10366866" y="491653"/>
                      <a:pt x="10394028" y="522776"/>
                      <a:pt x="10424160" y="550590"/>
                    </a:cubicBezTo>
                    <a:cubicBezTo>
                      <a:pt x="10552505" y="669063"/>
                      <a:pt x="10354525" y="442268"/>
                      <a:pt x="10497312" y="605454"/>
                    </a:cubicBezTo>
                    <a:cubicBezTo>
                      <a:pt x="10507348" y="616923"/>
                      <a:pt x="10516290" y="629350"/>
                      <a:pt x="10524744" y="642030"/>
                    </a:cubicBezTo>
                    <a:cubicBezTo>
                      <a:pt x="10534603" y="656818"/>
                      <a:pt x="10540610" y="674256"/>
                      <a:pt x="10552176" y="687750"/>
                    </a:cubicBezTo>
                    <a:cubicBezTo>
                      <a:pt x="10559328" y="696094"/>
                      <a:pt x="10571837" y="698267"/>
                      <a:pt x="10579608" y="706038"/>
                    </a:cubicBezTo>
                    <a:cubicBezTo>
                      <a:pt x="10593408" y="719838"/>
                      <a:pt x="10602384" y="737958"/>
                      <a:pt x="10616184" y="751758"/>
                    </a:cubicBezTo>
                    <a:cubicBezTo>
                      <a:pt x="10671570" y="807144"/>
                      <a:pt x="10615946" y="714808"/>
                      <a:pt x="10680192" y="815766"/>
                    </a:cubicBezTo>
                    <a:cubicBezTo>
                      <a:pt x="10719754" y="877934"/>
                      <a:pt x="10705020" y="883975"/>
                      <a:pt x="10735056" y="962070"/>
                    </a:cubicBezTo>
                    <a:cubicBezTo>
                      <a:pt x="10754165" y="1011753"/>
                      <a:pt x="10779667" y="1058803"/>
                      <a:pt x="10799064" y="1108374"/>
                    </a:cubicBezTo>
                    <a:cubicBezTo>
                      <a:pt x="10812906" y="1143749"/>
                      <a:pt x="10819105" y="1181145"/>
                      <a:pt x="10826496" y="1218102"/>
                    </a:cubicBezTo>
                    <a:cubicBezTo>
                      <a:pt x="10829544" y="1276014"/>
                      <a:pt x="10818755" y="1336358"/>
                      <a:pt x="10835640" y="1391838"/>
                    </a:cubicBezTo>
                    <a:cubicBezTo>
                      <a:pt x="10842040" y="1412865"/>
                      <a:pt x="10890504" y="1428414"/>
                      <a:pt x="10890504" y="1428414"/>
                    </a:cubicBezTo>
                    <a:cubicBezTo>
                      <a:pt x="10936417" y="1497284"/>
                      <a:pt x="10874512" y="1417752"/>
                      <a:pt x="10945368" y="1464990"/>
                    </a:cubicBezTo>
                    <a:cubicBezTo>
                      <a:pt x="10978403" y="1487014"/>
                      <a:pt x="10951936" y="1493774"/>
                      <a:pt x="10972800" y="1519854"/>
                    </a:cubicBezTo>
                    <a:cubicBezTo>
                      <a:pt x="10979665" y="1528436"/>
                      <a:pt x="10991088" y="1532046"/>
                      <a:pt x="11000232" y="1538142"/>
                    </a:cubicBezTo>
                    <a:cubicBezTo>
                      <a:pt x="11006328" y="1547286"/>
                      <a:pt x="11013605" y="1555744"/>
                      <a:pt x="11018520" y="1565574"/>
                    </a:cubicBezTo>
                    <a:cubicBezTo>
                      <a:pt x="11063086" y="1654706"/>
                      <a:pt x="10979356" y="1515417"/>
                      <a:pt x="11045952" y="1629582"/>
                    </a:cubicBezTo>
                    <a:cubicBezTo>
                      <a:pt x="11060441" y="1654420"/>
                      <a:pt x="11078039" y="1677416"/>
                      <a:pt x="11091672" y="1702734"/>
                    </a:cubicBezTo>
                    <a:cubicBezTo>
                      <a:pt x="11099454" y="1717186"/>
                      <a:pt x="11101261" y="1734535"/>
                      <a:pt x="11109960" y="1748454"/>
                    </a:cubicBezTo>
                    <a:cubicBezTo>
                      <a:pt x="11116814" y="1759420"/>
                      <a:pt x="11129113" y="1765952"/>
                      <a:pt x="11137392" y="1775886"/>
                    </a:cubicBezTo>
                    <a:cubicBezTo>
                      <a:pt x="11168570" y="1813299"/>
                      <a:pt x="11144156" y="1795176"/>
                      <a:pt x="11173968" y="1839894"/>
                    </a:cubicBezTo>
                    <a:cubicBezTo>
                      <a:pt x="11190875" y="1865255"/>
                      <a:pt x="11213150" y="1886910"/>
                      <a:pt x="11228832" y="1913046"/>
                    </a:cubicBezTo>
                    <a:cubicBezTo>
                      <a:pt x="11237976" y="1928286"/>
                      <a:pt x="11248316" y="1942870"/>
                      <a:pt x="11256264" y="1958766"/>
                    </a:cubicBezTo>
                    <a:cubicBezTo>
                      <a:pt x="11260575" y="1967387"/>
                      <a:pt x="11258592" y="1979382"/>
                      <a:pt x="11265408" y="1986198"/>
                    </a:cubicBezTo>
                    <a:cubicBezTo>
                      <a:pt x="11277975" y="1998765"/>
                      <a:pt x="11295888" y="2004486"/>
                      <a:pt x="11311128" y="2013630"/>
                    </a:cubicBezTo>
                    <a:cubicBezTo>
                      <a:pt x="11320272" y="2025822"/>
                      <a:pt x="11326852" y="2040450"/>
                      <a:pt x="11338560" y="2050206"/>
                    </a:cubicBezTo>
                    <a:cubicBezTo>
                      <a:pt x="11345965" y="2056376"/>
                      <a:pt x="11356583" y="2057259"/>
                      <a:pt x="11365992" y="2059350"/>
                    </a:cubicBezTo>
                    <a:cubicBezTo>
                      <a:pt x="11384091" y="2063372"/>
                      <a:pt x="11402633" y="2065077"/>
                      <a:pt x="11420856" y="2068494"/>
                    </a:cubicBezTo>
                    <a:cubicBezTo>
                      <a:pt x="11513100" y="2085790"/>
                      <a:pt x="11485489" y="2077846"/>
                      <a:pt x="11539728" y="2095926"/>
                    </a:cubicBezTo>
                    <a:cubicBezTo>
                      <a:pt x="11548872" y="2105070"/>
                      <a:pt x="11558881" y="2113424"/>
                      <a:pt x="11567160" y="2123358"/>
                    </a:cubicBezTo>
                    <a:cubicBezTo>
                      <a:pt x="11574195" y="2131801"/>
                      <a:pt x="11577104" y="2143638"/>
                      <a:pt x="11585448" y="2150790"/>
                    </a:cubicBezTo>
                    <a:cubicBezTo>
                      <a:pt x="11598942" y="2162356"/>
                      <a:pt x="11615928" y="2169078"/>
                      <a:pt x="11631168" y="2178222"/>
                    </a:cubicBezTo>
                    <a:cubicBezTo>
                      <a:pt x="11668021" y="2233502"/>
                      <a:pt x="11625978" y="2180266"/>
                      <a:pt x="11686032" y="2223942"/>
                    </a:cubicBezTo>
                    <a:cubicBezTo>
                      <a:pt x="11708758" y="2240470"/>
                      <a:pt x="11727019" y="2262691"/>
                      <a:pt x="11750040" y="2278806"/>
                    </a:cubicBezTo>
                    <a:cubicBezTo>
                      <a:pt x="11757936" y="2284333"/>
                      <a:pt x="11768851" y="2283639"/>
                      <a:pt x="11777472" y="2287950"/>
                    </a:cubicBezTo>
                    <a:cubicBezTo>
                      <a:pt x="11823873" y="2311151"/>
                      <a:pt x="11815738" y="2316058"/>
                      <a:pt x="11859768" y="2333670"/>
                    </a:cubicBezTo>
                    <a:cubicBezTo>
                      <a:pt x="11877666" y="2340829"/>
                      <a:pt x="11895930" y="2347283"/>
                      <a:pt x="11914632" y="2351958"/>
                    </a:cubicBezTo>
                    <a:cubicBezTo>
                      <a:pt x="11926824" y="2355006"/>
                      <a:pt x="11939441" y="2356689"/>
                      <a:pt x="11951208" y="2361102"/>
                    </a:cubicBezTo>
                    <a:cubicBezTo>
                      <a:pt x="11963971" y="2365888"/>
                      <a:pt x="11975592" y="2373294"/>
                      <a:pt x="11987784" y="2379390"/>
                    </a:cubicBezTo>
                    <a:cubicBezTo>
                      <a:pt x="12029707" y="2442274"/>
                      <a:pt x="12003508" y="2427303"/>
                      <a:pt x="12051792" y="2443398"/>
                    </a:cubicBezTo>
                    <a:cubicBezTo>
                      <a:pt x="12085548" y="2483905"/>
                      <a:pt x="12097134" y="2495904"/>
                      <a:pt x="12124944" y="2534838"/>
                    </a:cubicBezTo>
                    <a:cubicBezTo>
                      <a:pt x="12131332" y="2543781"/>
                      <a:pt x="12136485" y="2553595"/>
                      <a:pt x="12143232" y="2562270"/>
                    </a:cubicBezTo>
                    <a:cubicBezTo>
                      <a:pt x="12157847" y="2581061"/>
                      <a:pt x="12173712" y="2598846"/>
                      <a:pt x="12188952" y="2617134"/>
                    </a:cubicBezTo>
                    <a:cubicBezTo>
                      <a:pt x="12192000" y="2626278"/>
                      <a:pt x="12193785" y="2635945"/>
                      <a:pt x="12198096" y="2644566"/>
                    </a:cubicBezTo>
                    <a:cubicBezTo>
                      <a:pt x="12203011" y="2654396"/>
                      <a:pt x="12212055" y="2661897"/>
                      <a:pt x="12216384" y="2671998"/>
                    </a:cubicBezTo>
                    <a:cubicBezTo>
                      <a:pt x="12236996" y="2720094"/>
                      <a:pt x="12208964" y="2700292"/>
                      <a:pt x="12243816" y="2717718"/>
                    </a:cubicBezTo>
                  </a:path>
                </a:pathLst>
              </a:cu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9768C640-3F77-E638-C4AF-2430765AC5AF}"/>
                  </a:ext>
                </a:extLst>
              </p:cNvPr>
              <p:cNvSpPr/>
              <p:nvPr/>
            </p:nvSpPr>
            <p:spPr>
              <a:xfrm rot="19963560">
                <a:off x="195236" y="3665011"/>
                <a:ext cx="435618" cy="41452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ABA89125-683E-A67D-CC51-9A4BA026EB31}"/>
                  </a:ext>
                </a:extLst>
              </p:cNvPr>
              <p:cNvSpPr/>
              <p:nvPr/>
            </p:nvSpPr>
            <p:spPr>
              <a:xfrm rot="19956350">
                <a:off x="126229" y="4237682"/>
                <a:ext cx="256645" cy="18409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69B67162-0DB1-5344-B402-C40296B2F5C7}"/>
                </a:ext>
              </a:extLst>
            </p:cNvPr>
            <p:cNvSpPr/>
            <p:nvPr/>
          </p:nvSpPr>
          <p:spPr>
            <a:xfrm rot="19963560">
              <a:off x="581410" y="3317709"/>
              <a:ext cx="1315759" cy="106367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Freeform: Shape 11">
            <a:extLst>
              <a:ext uri="{FF2B5EF4-FFF2-40B4-BE49-F238E27FC236}">
                <a16:creationId xmlns:a16="http://schemas.microsoft.com/office/drawing/2014/main" id="{8087C1B4-71CB-68AA-C6F4-7FDA6047BBED}"/>
              </a:ext>
            </a:extLst>
          </p:cNvPr>
          <p:cNvSpPr/>
          <p:nvPr/>
        </p:nvSpPr>
        <p:spPr>
          <a:xfrm flipV="1">
            <a:off x="-25454" y="5914411"/>
            <a:ext cx="1775293" cy="1006926"/>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1B6B3B80-302D-95A1-7D0D-FE3634E88C0D}"/>
              </a:ext>
            </a:extLst>
          </p:cNvPr>
          <p:cNvSpPr/>
          <p:nvPr/>
        </p:nvSpPr>
        <p:spPr>
          <a:xfrm flipV="1">
            <a:off x="11138826" y="2823469"/>
            <a:ext cx="760061" cy="1277049"/>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C5C70CD4-62C4-9FE6-7B3C-E7478C08CBE1}"/>
              </a:ext>
            </a:extLst>
          </p:cNvPr>
          <p:cNvSpPr/>
          <p:nvPr/>
        </p:nvSpPr>
        <p:spPr>
          <a:xfrm>
            <a:off x="71671" y="3757561"/>
            <a:ext cx="877630" cy="130878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E269F449-A363-6F76-EEF5-E2B001293ED0}"/>
              </a:ext>
            </a:extLst>
          </p:cNvPr>
          <p:cNvSpPr/>
          <p:nvPr/>
        </p:nvSpPr>
        <p:spPr>
          <a:xfrm>
            <a:off x="1848370" y="756362"/>
            <a:ext cx="204114" cy="304389"/>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010CB7A6-439C-0479-6035-3567A82ACA77}"/>
              </a:ext>
            </a:extLst>
          </p:cNvPr>
          <p:cNvSpPr/>
          <p:nvPr/>
        </p:nvSpPr>
        <p:spPr>
          <a:xfrm rot="3012229" flipH="1" flipV="1">
            <a:off x="769251" y="3748385"/>
            <a:ext cx="55996" cy="40872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35312A55-8B23-4A8F-3E0D-44068C20D87D}"/>
              </a:ext>
            </a:extLst>
          </p:cNvPr>
          <p:cNvSpPr/>
          <p:nvPr/>
        </p:nvSpPr>
        <p:spPr>
          <a:xfrm rot="1903215">
            <a:off x="10657508" y="3607313"/>
            <a:ext cx="747325" cy="83942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2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99843AE4-B201-7A63-8FB3-51AE83920F6D}"/>
              </a:ext>
            </a:extLst>
          </p:cNvPr>
          <p:cNvSpPr/>
          <p:nvPr/>
        </p:nvSpPr>
        <p:spPr>
          <a:xfrm>
            <a:off x="1438988" y="3247803"/>
            <a:ext cx="8431353" cy="1203991"/>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Table 2">
            <a:extLst>
              <a:ext uri="{FF2B5EF4-FFF2-40B4-BE49-F238E27FC236}">
                <a16:creationId xmlns:a16="http://schemas.microsoft.com/office/drawing/2014/main" id="{7C1BC3D4-010C-FD90-47AF-82394E3CE043}"/>
              </a:ext>
            </a:extLst>
          </p:cNvPr>
          <p:cNvGraphicFramePr>
            <a:graphicFrameLocks noGrp="1"/>
          </p:cNvGraphicFramePr>
          <p:nvPr>
            <p:extLst>
              <p:ext uri="{D42A27DB-BD31-4B8C-83A1-F6EECF244321}">
                <p14:modId xmlns:p14="http://schemas.microsoft.com/office/powerpoint/2010/main" val="236600376"/>
              </p:ext>
            </p:extLst>
          </p:nvPr>
        </p:nvGraphicFramePr>
        <p:xfrm>
          <a:off x="3798300" y="906356"/>
          <a:ext cx="4595400" cy="5951644"/>
        </p:xfrm>
        <a:graphic>
          <a:graphicData uri="http://schemas.openxmlformats.org/drawingml/2006/table">
            <a:tbl>
              <a:tblPr firstRow="1" bandRow="1">
                <a:tableStyleId>{5C22544A-7EE6-4342-B048-85BDC9FD1C3A}</a:tableStyleId>
              </a:tblPr>
              <a:tblGrid>
                <a:gridCol w="2297700">
                  <a:extLst>
                    <a:ext uri="{9D8B030D-6E8A-4147-A177-3AD203B41FA5}">
                      <a16:colId xmlns:a16="http://schemas.microsoft.com/office/drawing/2014/main" val="3503317016"/>
                    </a:ext>
                  </a:extLst>
                </a:gridCol>
                <a:gridCol w="2297700">
                  <a:extLst>
                    <a:ext uri="{9D8B030D-6E8A-4147-A177-3AD203B41FA5}">
                      <a16:colId xmlns:a16="http://schemas.microsoft.com/office/drawing/2014/main" val="3303143928"/>
                    </a:ext>
                  </a:extLst>
                </a:gridCol>
              </a:tblGrid>
              <a:tr h="580577">
                <a:tc>
                  <a:txBody>
                    <a:bodyPr/>
                    <a:lstStyle/>
                    <a:p>
                      <a:pPr algn="ctr"/>
                      <a:r>
                        <a:rPr lang="en-GB" sz="2000" dirty="0">
                          <a:solidFill>
                            <a:srgbClr val="5D4F41"/>
                          </a:solidFill>
                          <a:latin typeface="Rockwell Light" panose="02040303020102020203" pitchFamily="18" charset="0"/>
                        </a:rPr>
                        <a:t>Reaction Time (s)</a:t>
                      </a:r>
                    </a:p>
                  </a:txBody>
                  <a:tcPr marL="105139" marR="105139" marT="52569" marB="52569">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000" dirty="0">
                          <a:solidFill>
                            <a:srgbClr val="5D4F41"/>
                          </a:solidFill>
                          <a:latin typeface="Rockwell Light" panose="02040303020102020203" pitchFamily="18" charset="0"/>
                        </a:rPr>
                        <a:t>Animal</a:t>
                      </a: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4051256558"/>
                  </a:ext>
                </a:extLst>
              </a:tr>
              <a:tr h="767608">
                <a:tc>
                  <a:txBody>
                    <a:bodyPr/>
                    <a:lstStyle/>
                    <a:p>
                      <a:pPr algn="ctr"/>
                      <a:r>
                        <a:rPr lang="en-GB" sz="2100" dirty="0">
                          <a:solidFill>
                            <a:schemeClr val="accent2">
                              <a:lumMod val="50000"/>
                            </a:schemeClr>
                          </a:solidFill>
                          <a:latin typeface="Rockwell Light" panose="02040303020102020203" pitchFamily="18" charset="0"/>
                        </a:rPr>
                        <a:t>0.36</a:t>
                      </a:r>
                    </a:p>
                  </a:txBody>
                  <a:tcPr marL="105139" marR="105139" marT="52569" marB="52569" anchor="ctr">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endParaRPr lang="en-GB" sz="2100" dirty="0">
                        <a:solidFill>
                          <a:schemeClr val="accent2">
                            <a:lumMod val="50000"/>
                          </a:schemeClr>
                        </a:solidFill>
                        <a:latin typeface="Rockwell Light" panose="02040303020102020203" pitchFamily="18" charset="0"/>
                      </a:endParaRP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541144681"/>
                  </a:ext>
                </a:extLst>
              </a:tr>
              <a:tr h="767608">
                <a:tc>
                  <a:txBody>
                    <a:bodyPr/>
                    <a:lstStyle/>
                    <a:p>
                      <a:pPr algn="ctr"/>
                      <a:r>
                        <a:rPr lang="en-GB" sz="2100" dirty="0">
                          <a:solidFill>
                            <a:schemeClr val="accent2">
                              <a:lumMod val="50000"/>
                            </a:schemeClr>
                          </a:solidFill>
                          <a:latin typeface="Rockwell Light" panose="02040303020102020203" pitchFamily="18" charset="0"/>
                        </a:rPr>
                        <a:t>0.23</a:t>
                      </a:r>
                    </a:p>
                  </a:txBody>
                  <a:tcPr marL="105139" marR="105139" marT="52569" marB="52569" anchor="ctr">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endParaRPr lang="en-GB" sz="2100" dirty="0">
                        <a:solidFill>
                          <a:schemeClr val="accent2">
                            <a:lumMod val="50000"/>
                          </a:schemeClr>
                        </a:solidFill>
                        <a:latin typeface="Rockwell Light" panose="02040303020102020203" pitchFamily="18" charset="0"/>
                      </a:endParaRP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872240191"/>
                  </a:ext>
                </a:extLst>
              </a:tr>
              <a:tr h="767608">
                <a:tc>
                  <a:txBody>
                    <a:bodyPr/>
                    <a:lstStyle/>
                    <a:p>
                      <a:pPr algn="ctr"/>
                      <a:r>
                        <a:rPr lang="en-GB" sz="2100" dirty="0">
                          <a:solidFill>
                            <a:schemeClr val="accent2">
                              <a:lumMod val="50000"/>
                            </a:schemeClr>
                          </a:solidFill>
                          <a:latin typeface="Rockwell Light" panose="02040303020102020203" pitchFamily="18" charset="0"/>
                        </a:rPr>
                        <a:t>0.22</a:t>
                      </a:r>
                    </a:p>
                  </a:txBody>
                  <a:tcPr marL="105139" marR="105139" marT="52569" marB="52569" anchor="ctr">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r>
                        <a:rPr lang="en-GB" sz="2100" dirty="0">
                          <a:solidFill>
                            <a:schemeClr val="accent2">
                              <a:lumMod val="50000"/>
                            </a:schemeClr>
                          </a:solidFill>
                          <a:latin typeface="Rockwell Light" panose="02040303020102020203" pitchFamily="18" charset="0"/>
                        </a:rPr>
                        <a:t>Average Human</a:t>
                      </a:r>
                    </a:p>
                  </a:txBody>
                  <a:tcPr marL="105139" marR="105139" marT="52569" marB="52569" anchor="ctr">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821581228"/>
                  </a:ext>
                </a:extLst>
              </a:tr>
              <a:tr h="765419">
                <a:tc>
                  <a:txBody>
                    <a:bodyPr/>
                    <a:lstStyle/>
                    <a:p>
                      <a:pPr algn="ctr"/>
                      <a:r>
                        <a:rPr lang="en-GB" sz="2100" dirty="0">
                          <a:solidFill>
                            <a:schemeClr val="accent2">
                              <a:lumMod val="50000"/>
                            </a:schemeClr>
                          </a:solidFill>
                          <a:latin typeface="Rockwell Light" panose="02040303020102020203" pitchFamily="18" charset="0"/>
                        </a:rPr>
                        <a:t>0.17</a:t>
                      </a:r>
                    </a:p>
                  </a:txBody>
                  <a:tcPr marL="105139" marR="105139" marT="52569" marB="52569" anchor="ctr">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endParaRPr lang="en-GB" sz="2100" dirty="0">
                        <a:solidFill>
                          <a:schemeClr val="accent2">
                            <a:lumMod val="50000"/>
                          </a:schemeClr>
                        </a:solidFill>
                        <a:latin typeface="Rockwell Light" panose="02040303020102020203" pitchFamily="18" charset="0"/>
                      </a:endParaRP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608769522"/>
                  </a:ext>
                </a:extLst>
              </a:tr>
              <a:tr h="767608">
                <a:tc>
                  <a:txBody>
                    <a:bodyPr/>
                    <a:lstStyle/>
                    <a:p>
                      <a:pPr algn="ctr"/>
                      <a:r>
                        <a:rPr lang="en-GB" sz="2100" dirty="0">
                          <a:solidFill>
                            <a:schemeClr val="accent2">
                              <a:lumMod val="50000"/>
                            </a:schemeClr>
                          </a:solidFill>
                          <a:latin typeface="Rockwell Light" panose="02040303020102020203" pitchFamily="18" charset="0"/>
                        </a:rPr>
                        <a:t>0.09</a:t>
                      </a:r>
                    </a:p>
                  </a:txBody>
                  <a:tcPr marL="105139" marR="105139" marT="52569" marB="52569" anchor="ctr">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endParaRPr lang="en-GB" sz="2100" dirty="0">
                        <a:solidFill>
                          <a:schemeClr val="accent2">
                            <a:lumMod val="50000"/>
                          </a:schemeClr>
                        </a:solidFill>
                        <a:latin typeface="Rockwell Light" panose="02040303020102020203" pitchFamily="18" charset="0"/>
                      </a:endParaRP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72300480"/>
                  </a:ext>
                </a:extLst>
              </a:tr>
              <a:tr h="767608">
                <a:tc>
                  <a:txBody>
                    <a:bodyPr/>
                    <a:lstStyle/>
                    <a:p>
                      <a:pPr algn="ctr"/>
                      <a:r>
                        <a:rPr lang="en-GB" sz="2100" dirty="0">
                          <a:solidFill>
                            <a:schemeClr val="accent2">
                              <a:lumMod val="50000"/>
                            </a:schemeClr>
                          </a:solidFill>
                          <a:latin typeface="Rockwell Light" panose="02040303020102020203" pitchFamily="18" charset="0"/>
                        </a:rPr>
                        <a:t>0.03</a:t>
                      </a:r>
                    </a:p>
                  </a:txBody>
                  <a:tcPr marL="105139" marR="105139" marT="52569" marB="52569" anchor="ctr">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endParaRPr lang="en-GB" sz="2100" dirty="0">
                        <a:solidFill>
                          <a:schemeClr val="accent2">
                            <a:lumMod val="50000"/>
                          </a:schemeClr>
                        </a:solidFill>
                        <a:latin typeface="Rockwell Light" panose="02040303020102020203" pitchFamily="18" charset="0"/>
                      </a:endParaRP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478942681"/>
                  </a:ext>
                </a:extLst>
              </a:tr>
              <a:tr h="767608">
                <a:tc>
                  <a:txBody>
                    <a:bodyPr/>
                    <a:lstStyle/>
                    <a:p>
                      <a:pPr algn="ctr"/>
                      <a:r>
                        <a:rPr lang="en-GB" sz="2100" dirty="0">
                          <a:solidFill>
                            <a:schemeClr val="accent2">
                              <a:lumMod val="50000"/>
                            </a:schemeClr>
                          </a:solidFill>
                          <a:latin typeface="Rockwell Light" panose="02040303020102020203" pitchFamily="18" charset="0"/>
                        </a:rPr>
                        <a:t>0.005</a:t>
                      </a:r>
                    </a:p>
                  </a:txBody>
                  <a:tcPr marL="105139" marR="105139" marT="52569" marB="52569" anchor="ctr">
                    <a:lnL w="12700" cap="flat" cmpd="sng" algn="ctr">
                      <a:noFill/>
                      <a:prstDash val="solid"/>
                      <a:round/>
                      <a:headEnd type="none" w="med" len="med"/>
                      <a:tailEnd type="none" w="med" len="med"/>
                    </a:lnL>
                    <a:lnR w="12700" cap="flat" cmpd="sng" algn="ctr">
                      <a:solidFill>
                        <a:srgbClr val="C5C7C3"/>
                      </a:solid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endParaRPr lang="en-GB" sz="2100" dirty="0">
                        <a:solidFill>
                          <a:schemeClr val="accent2">
                            <a:lumMod val="50000"/>
                          </a:schemeClr>
                        </a:solidFill>
                        <a:latin typeface="Rockwell Light" panose="02040303020102020203" pitchFamily="18" charset="0"/>
                      </a:endParaRPr>
                    </a:p>
                  </a:txBody>
                  <a:tcPr marL="105139" marR="105139" marT="52569" marB="52569">
                    <a:lnL w="12700" cap="flat" cmpd="sng" algn="ctr">
                      <a:solidFill>
                        <a:srgbClr val="C5C7C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5C7C3"/>
                      </a:solidFill>
                      <a:prstDash val="solid"/>
                      <a:round/>
                      <a:headEnd type="none" w="med" len="med"/>
                      <a:tailEnd type="none" w="med" len="med"/>
                    </a:lnT>
                    <a:lnB w="12700" cap="flat" cmpd="sng" algn="ctr">
                      <a:solidFill>
                        <a:srgbClr val="C5C7C3"/>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540774271"/>
                  </a:ext>
                </a:extLst>
              </a:tr>
            </a:tbl>
          </a:graphicData>
        </a:graphic>
      </p:graphicFrame>
      <p:pic>
        <p:nvPicPr>
          <p:cNvPr id="13" name="Picture 12">
            <a:extLst>
              <a:ext uri="{FF2B5EF4-FFF2-40B4-BE49-F238E27FC236}">
                <a16:creationId xmlns:a16="http://schemas.microsoft.com/office/drawing/2014/main" id="{968BDE2E-BA3E-B752-F943-4BE98BAF7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3782">
            <a:off x="147208" y="4924869"/>
            <a:ext cx="2894417" cy="1801628"/>
          </a:xfrm>
          <a:custGeom>
            <a:avLst/>
            <a:gdLst>
              <a:gd name="connsiteX0" fmla="*/ 0 w 2894417"/>
              <a:gd name="connsiteY0" fmla="*/ 0 h 1801628"/>
              <a:gd name="connsiteX1" fmla="*/ 492051 w 2894417"/>
              <a:gd name="connsiteY1" fmla="*/ 0 h 1801628"/>
              <a:gd name="connsiteX2" fmla="*/ 1070934 w 2894417"/>
              <a:gd name="connsiteY2" fmla="*/ 0 h 1801628"/>
              <a:gd name="connsiteX3" fmla="*/ 1591929 w 2894417"/>
              <a:gd name="connsiteY3" fmla="*/ 0 h 1801628"/>
              <a:gd name="connsiteX4" fmla="*/ 2228701 w 2894417"/>
              <a:gd name="connsiteY4" fmla="*/ 0 h 1801628"/>
              <a:gd name="connsiteX5" fmla="*/ 2894417 w 2894417"/>
              <a:gd name="connsiteY5" fmla="*/ 0 h 1801628"/>
              <a:gd name="connsiteX6" fmla="*/ 2894417 w 2894417"/>
              <a:gd name="connsiteY6" fmla="*/ 468423 h 1801628"/>
              <a:gd name="connsiteX7" fmla="*/ 2894417 w 2894417"/>
              <a:gd name="connsiteY7" fmla="*/ 864781 h 1801628"/>
              <a:gd name="connsiteX8" fmla="*/ 2894417 w 2894417"/>
              <a:gd name="connsiteY8" fmla="*/ 1261140 h 1801628"/>
              <a:gd name="connsiteX9" fmla="*/ 2894417 w 2894417"/>
              <a:gd name="connsiteY9" fmla="*/ 1801628 h 1801628"/>
              <a:gd name="connsiteX10" fmla="*/ 2257645 w 2894417"/>
              <a:gd name="connsiteY10" fmla="*/ 1801628 h 1801628"/>
              <a:gd name="connsiteX11" fmla="*/ 1765594 w 2894417"/>
              <a:gd name="connsiteY11" fmla="*/ 1801628 h 1801628"/>
              <a:gd name="connsiteX12" fmla="*/ 1215655 w 2894417"/>
              <a:gd name="connsiteY12" fmla="*/ 1801628 h 1801628"/>
              <a:gd name="connsiteX13" fmla="*/ 665716 w 2894417"/>
              <a:gd name="connsiteY13" fmla="*/ 1801628 h 1801628"/>
              <a:gd name="connsiteX14" fmla="*/ 0 w 2894417"/>
              <a:gd name="connsiteY14" fmla="*/ 1801628 h 1801628"/>
              <a:gd name="connsiteX15" fmla="*/ 0 w 2894417"/>
              <a:gd name="connsiteY15" fmla="*/ 1387254 h 1801628"/>
              <a:gd name="connsiteX16" fmla="*/ 0 w 2894417"/>
              <a:gd name="connsiteY16" fmla="*/ 990895 h 1801628"/>
              <a:gd name="connsiteX17" fmla="*/ 0 w 2894417"/>
              <a:gd name="connsiteY17" fmla="*/ 558505 h 1801628"/>
              <a:gd name="connsiteX18" fmla="*/ 0 w 2894417"/>
              <a:gd name="connsiteY18" fmla="*/ 0 h 180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94417" h="1801628" fill="none" extrusionOk="0">
                <a:moveTo>
                  <a:pt x="0" y="0"/>
                </a:moveTo>
                <a:cubicBezTo>
                  <a:pt x="112279" y="-32498"/>
                  <a:pt x="287592" y="22144"/>
                  <a:pt x="492051" y="0"/>
                </a:cubicBezTo>
                <a:cubicBezTo>
                  <a:pt x="696510" y="-22144"/>
                  <a:pt x="791558" y="27053"/>
                  <a:pt x="1070934" y="0"/>
                </a:cubicBezTo>
                <a:cubicBezTo>
                  <a:pt x="1350310" y="-27053"/>
                  <a:pt x="1372622" y="20471"/>
                  <a:pt x="1591929" y="0"/>
                </a:cubicBezTo>
                <a:cubicBezTo>
                  <a:pt x="1811236" y="-20471"/>
                  <a:pt x="1937401" y="7019"/>
                  <a:pt x="2228701" y="0"/>
                </a:cubicBezTo>
                <a:cubicBezTo>
                  <a:pt x="2520001" y="-7019"/>
                  <a:pt x="2729883" y="32793"/>
                  <a:pt x="2894417" y="0"/>
                </a:cubicBezTo>
                <a:cubicBezTo>
                  <a:pt x="2905590" y="183114"/>
                  <a:pt x="2846681" y="280156"/>
                  <a:pt x="2894417" y="468423"/>
                </a:cubicBezTo>
                <a:cubicBezTo>
                  <a:pt x="2942153" y="656690"/>
                  <a:pt x="2859926" y="735308"/>
                  <a:pt x="2894417" y="864781"/>
                </a:cubicBezTo>
                <a:cubicBezTo>
                  <a:pt x="2928908" y="994254"/>
                  <a:pt x="2857448" y="1075365"/>
                  <a:pt x="2894417" y="1261140"/>
                </a:cubicBezTo>
                <a:cubicBezTo>
                  <a:pt x="2931386" y="1446915"/>
                  <a:pt x="2889864" y="1634957"/>
                  <a:pt x="2894417" y="1801628"/>
                </a:cubicBezTo>
                <a:cubicBezTo>
                  <a:pt x="2703057" y="1854905"/>
                  <a:pt x="2511270" y="1755259"/>
                  <a:pt x="2257645" y="1801628"/>
                </a:cubicBezTo>
                <a:cubicBezTo>
                  <a:pt x="2004020" y="1847997"/>
                  <a:pt x="1960295" y="1769587"/>
                  <a:pt x="1765594" y="1801628"/>
                </a:cubicBezTo>
                <a:cubicBezTo>
                  <a:pt x="1570893" y="1833669"/>
                  <a:pt x="1417632" y="1757941"/>
                  <a:pt x="1215655" y="1801628"/>
                </a:cubicBezTo>
                <a:cubicBezTo>
                  <a:pt x="1013678" y="1845315"/>
                  <a:pt x="799523" y="1756670"/>
                  <a:pt x="665716" y="1801628"/>
                </a:cubicBezTo>
                <a:cubicBezTo>
                  <a:pt x="531909" y="1846586"/>
                  <a:pt x="253895" y="1777135"/>
                  <a:pt x="0" y="1801628"/>
                </a:cubicBezTo>
                <a:cubicBezTo>
                  <a:pt x="-2123" y="1604249"/>
                  <a:pt x="21955" y="1580634"/>
                  <a:pt x="0" y="1387254"/>
                </a:cubicBezTo>
                <a:cubicBezTo>
                  <a:pt x="-21955" y="1193874"/>
                  <a:pt x="2343" y="1150687"/>
                  <a:pt x="0" y="990895"/>
                </a:cubicBezTo>
                <a:cubicBezTo>
                  <a:pt x="-2343" y="831103"/>
                  <a:pt x="29458" y="733486"/>
                  <a:pt x="0" y="558505"/>
                </a:cubicBezTo>
                <a:cubicBezTo>
                  <a:pt x="-29458" y="383524"/>
                  <a:pt x="33586" y="139855"/>
                  <a:pt x="0" y="0"/>
                </a:cubicBezTo>
                <a:close/>
              </a:path>
              <a:path w="2894417" h="1801628" stroke="0" extrusionOk="0">
                <a:moveTo>
                  <a:pt x="0" y="0"/>
                </a:moveTo>
                <a:cubicBezTo>
                  <a:pt x="155255" y="-57236"/>
                  <a:pt x="337887" y="47185"/>
                  <a:pt x="520995" y="0"/>
                </a:cubicBezTo>
                <a:cubicBezTo>
                  <a:pt x="704103" y="-47185"/>
                  <a:pt x="829361" y="35765"/>
                  <a:pt x="1099878" y="0"/>
                </a:cubicBezTo>
                <a:cubicBezTo>
                  <a:pt x="1370395" y="-35765"/>
                  <a:pt x="1365728" y="22641"/>
                  <a:pt x="1620874" y="0"/>
                </a:cubicBezTo>
                <a:cubicBezTo>
                  <a:pt x="1876020" y="-22641"/>
                  <a:pt x="2017505" y="6403"/>
                  <a:pt x="2257645" y="0"/>
                </a:cubicBezTo>
                <a:cubicBezTo>
                  <a:pt x="2497785" y="-6403"/>
                  <a:pt x="2709735" y="8974"/>
                  <a:pt x="2894417" y="0"/>
                </a:cubicBezTo>
                <a:cubicBezTo>
                  <a:pt x="2937053" y="126832"/>
                  <a:pt x="2887882" y="230937"/>
                  <a:pt x="2894417" y="396358"/>
                </a:cubicBezTo>
                <a:cubicBezTo>
                  <a:pt x="2900952" y="561779"/>
                  <a:pt x="2879283" y="615064"/>
                  <a:pt x="2894417" y="810733"/>
                </a:cubicBezTo>
                <a:cubicBezTo>
                  <a:pt x="2909551" y="1006402"/>
                  <a:pt x="2870169" y="1107555"/>
                  <a:pt x="2894417" y="1225107"/>
                </a:cubicBezTo>
                <a:cubicBezTo>
                  <a:pt x="2918665" y="1342659"/>
                  <a:pt x="2869355" y="1675676"/>
                  <a:pt x="2894417" y="1801628"/>
                </a:cubicBezTo>
                <a:cubicBezTo>
                  <a:pt x="2767613" y="1826425"/>
                  <a:pt x="2510555" y="1772455"/>
                  <a:pt x="2402366" y="1801628"/>
                </a:cubicBezTo>
                <a:cubicBezTo>
                  <a:pt x="2294177" y="1830801"/>
                  <a:pt x="2032121" y="1770948"/>
                  <a:pt x="1910315" y="1801628"/>
                </a:cubicBezTo>
                <a:cubicBezTo>
                  <a:pt x="1788509" y="1832308"/>
                  <a:pt x="1545094" y="1784055"/>
                  <a:pt x="1331432" y="1801628"/>
                </a:cubicBezTo>
                <a:cubicBezTo>
                  <a:pt x="1117770" y="1819201"/>
                  <a:pt x="947862" y="1801623"/>
                  <a:pt x="810437" y="1801628"/>
                </a:cubicBezTo>
                <a:cubicBezTo>
                  <a:pt x="673012" y="1801633"/>
                  <a:pt x="307876" y="1708013"/>
                  <a:pt x="0" y="1801628"/>
                </a:cubicBezTo>
                <a:cubicBezTo>
                  <a:pt x="-4900" y="1589999"/>
                  <a:pt x="52763" y="1570279"/>
                  <a:pt x="0" y="1351221"/>
                </a:cubicBezTo>
                <a:cubicBezTo>
                  <a:pt x="-52763" y="1132163"/>
                  <a:pt x="13537" y="1030480"/>
                  <a:pt x="0" y="900814"/>
                </a:cubicBezTo>
                <a:cubicBezTo>
                  <a:pt x="-13537" y="771148"/>
                  <a:pt x="42958" y="558618"/>
                  <a:pt x="0" y="468423"/>
                </a:cubicBezTo>
                <a:cubicBezTo>
                  <a:pt x="-42958" y="378228"/>
                  <a:pt x="10210" y="114989"/>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17" name="Picture 16">
            <a:extLst>
              <a:ext uri="{FF2B5EF4-FFF2-40B4-BE49-F238E27FC236}">
                <a16:creationId xmlns:a16="http://schemas.microsoft.com/office/drawing/2014/main" id="{1C82E27F-0570-2756-6141-AC6E9CC21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6121">
            <a:off x="9678911" y="2920411"/>
            <a:ext cx="2307519" cy="1539408"/>
          </a:xfrm>
          <a:custGeom>
            <a:avLst/>
            <a:gdLst>
              <a:gd name="connsiteX0" fmla="*/ 0 w 2307519"/>
              <a:gd name="connsiteY0" fmla="*/ 0 h 1539408"/>
              <a:gd name="connsiteX1" fmla="*/ 623030 w 2307519"/>
              <a:gd name="connsiteY1" fmla="*/ 0 h 1539408"/>
              <a:gd name="connsiteX2" fmla="*/ 1222985 w 2307519"/>
              <a:gd name="connsiteY2" fmla="*/ 0 h 1539408"/>
              <a:gd name="connsiteX3" fmla="*/ 1753714 w 2307519"/>
              <a:gd name="connsiteY3" fmla="*/ 0 h 1539408"/>
              <a:gd name="connsiteX4" fmla="*/ 2307519 w 2307519"/>
              <a:gd name="connsiteY4" fmla="*/ 0 h 1539408"/>
              <a:gd name="connsiteX5" fmla="*/ 2307519 w 2307519"/>
              <a:gd name="connsiteY5" fmla="*/ 543924 h 1539408"/>
              <a:gd name="connsiteX6" fmla="*/ 2307519 w 2307519"/>
              <a:gd name="connsiteY6" fmla="*/ 1057060 h 1539408"/>
              <a:gd name="connsiteX7" fmla="*/ 2307519 w 2307519"/>
              <a:gd name="connsiteY7" fmla="*/ 1539408 h 1539408"/>
              <a:gd name="connsiteX8" fmla="*/ 1730639 w 2307519"/>
              <a:gd name="connsiteY8" fmla="*/ 1539408 h 1539408"/>
              <a:gd name="connsiteX9" fmla="*/ 1199910 w 2307519"/>
              <a:gd name="connsiteY9" fmla="*/ 1539408 h 1539408"/>
              <a:gd name="connsiteX10" fmla="*/ 599955 w 2307519"/>
              <a:gd name="connsiteY10" fmla="*/ 1539408 h 1539408"/>
              <a:gd name="connsiteX11" fmla="*/ 0 w 2307519"/>
              <a:gd name="connsiteY11" fmla="*/ 1539408 h 1539408"/>
              <a:gd name="connsiteX12" fmla="*/ 0 w 2307519"/>
              <a:gd name="connsiteY12" fmla="*/ 1026272 h 1539408"/>
              <a:gd name="connsiteX13" fmla="*/ 0 w 2307519"/>
              <a:gd name="connsiteY13" fmla="*/ 543924 h 1539408"/>
              <a:gd name="connsiteX14" fmla="*/ 0 w 2307519"/>
              <a:gd name="connsiteY14" fmla="*/ 0 h 153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7519" h="1539408" fill="none" extrusionOk="0">
                <a:moveTo>
                  <a:pt x="0" y="0"/>
                </a:moveTo>
                <a:cubicBezTo>
                  <a:pt x="145165" y="-58124"/>
                  <a:pt x="386072" y="59502"/>
                  <a:pt x="623030" y="0"/>
                </a:cubicBezTo>
                <a:cubicBezTo>
                  <a:pt x="859988" y="-59502"/>
                  <a:pt x="1056182" y="560"/>
                  <a:pt x="1222985" y="0"/>
                </a:cubicBezTo>
                <a:cubicBezTo>
                  <a:pt x="1389788" y="-560"/>
                  <a:pt x="1529193" y="49128"/>
                  <a:pt x="1753714" y="0"/>
                </a:cubicBezTo>
                <a:cubicBezTo>
                  <a:pt x="1978235" y="-49128"/>
                  <a:pt x="2134010" y="11587"/>
                  <a:pt x="2307519" y="0"/>
                </a:cubicBezTo>
                <a:cubicBezTo>
                  <a:pt x="2354743" y="221734"/>
                  <a:pt x="2262156" y="337007"/>
                  <a:pt x="2307519" y="543924"/>
                </a:cubicBezTo>
                <a:cubicBezTo>
                  <a:pt x="2352882" y="750841"/>
                  <a:pt x="2297863" y="836553"/>
                  <a:pt x="2307519" y="1057060"/>
                </a:cubicBezTo>
                <a:cubicBezTo>
                  <a:pt x="2317175" y="1277567"/>
                  <a:pt x="2265600" y="1312554"/>
                  <a:pt x="2307519" y="1539408"/>
                </a:cubicBezTo>
                <a:cubicBezTo>
                  <a:pt x="2041711" y="1583648"/>
                  <a:pt x="1933254" y="1478034"/>
                  <a:pt x="1730639" y="1539408"/>
                </a:cubicBezTo>
                <a:cubicBezTo>
                  <a:pt x="1528024" y="1600782"/>
                  <a:pt x="1330680" y="1504727"/>
                  <a:pt x="1199910" y="1539408"/>
                </a:cubicBezTo>
                <a:cubicBezTo>
                  <a:pt x="1069140" y="1574089"/>
                  <a:pt x="800464" y="1470694"/>
                  <a:pt x="599955" y="1539408"/>
                </a:cubicBezTo>
                <a:cubicBezTo>
                  <a:pt x="399447" y="1608122"/>
                  <a:pt x="204522" y="1477044"/>
                  <a:pt x="0" y="1539408"/>
                </a:cubicBezTo>
                <a:cubicBezTo>
                  <a:pt x="-2849" y="1363557"/>
                  <a:pt x="26156" y="1186196"/>
                  <a:pt x="0" y="1026272"/>
                </a:cubicBezTo>
                <a:cubicBezTo>
                  <a:pt x="-26156" y="866348"/>
                  <a:pt x="33619" y="722716"/>
                  <a:pt x="0" y="543924"/>
                </a:cubicBezTo>
                <a:cubicBezTo>
                  <a:pt x="-33619" y="365132"/>
                  <a:pt x="7484" y="171966"/>
                  <a:pt x="0" y="0"/>
                </a:cubicBezTo>
                <a:close/>
              </a:path>
              <a:path w="2307519" h="1539408" stroke="0" extrusionOk="0">
                <a:moveTo>
                  <a:pt x="0" y="0"/>
                </a:moveTo>
                <a:cubicBezTo>
                  <a:pt x="179447" y="-48734"/>
                  <a:pt x="289594" y="44063"/>
                  <a:pt x="530729" y="0"/>
                </a:cubicBezTo>
                <a:cubicBezTo>
                  <a:pt x="771864" y="-44063"/>
                  <a:pt x="887013" y="63268"/>
                  <a:pt x="1107609" y="0"/>
                </a:cubicBezTo>
                <a:cubicBezTo>
                  <a:pt x="1328205" y="-63268"/>
                  <a:pt x="1437398" y="59919"/>
                  <a:pt x="1638338" y="0"/>
                </a:cubicBezTo>
                <a:cubicBezTo>
                  <a:pt x="1839278" y="-59919"/>
                  <a:pt x="2078076" y="40356"/>
                  <a:pt x="2307519" y="0"/>
                </a:cubicBezTo>
                <a:cubicBezTo>
                  <a:pt x="2346029" y="192044"/>
                  <a:pt x="2293124" y="367899"/>
                  <a:pt x="2307519" y="528530"/>
                </a:cubicBezTo>
                <a:cubicBezTo>
                  <a:pt x="2321914" y="689161"/>
                  <a:pt x="2297837" y="831570"/>
                  <a:pt x="2307519" y="995484"/>
                </a:cubicBezTo>
                <a:cubicBezTo>
                  <a:pt x="2317201" y="1159398"/>
                  <a:pt x="2283921" y="1292889"/>
                  <a:pt x="2307519" y="1539408"/>
                </a:cubicBezTo>
                <a:cubicBezTo>
                  <a:pt x="2072666" y="1586188"/>
                  <a:pt x="1952664" y="1521354"/>
                  <a:pt x="1776790" y="1539408"/>
                </a:cubicBezTo>
                <a:cubicBezTo>
                  <a:pt x="1600916" y="1557462"/>
                  <a:pt x="1374653" y="1514435"/>
                  <a:pt x="1153760" y="1539408"/>
                </a:cubicBezTo>
                <a:cubicBezTo>
                  <a:pt x="932867" y="1564381"/>
                  <a:pt x="806312" y="1534963"/>
                  <a:pt x="646105" y="1539408"/>
                </a:cubicBezTo>
                <a:cubicBezTo>
                  <a:pt x="485899" y="1543853"/>
                  <a:pt x="253866" y="1499291"/>
                  <a:pt x="0" y="1539408"/>
                </a:cubicBezTo>
                <a:cubicBezTo>
                  <a:pt x="-25998" y="1393423"/>
                  <a:pt x="32218" y="1232922"/>
                  <a:pt x="0" y="1026272"/>
                </a:cubicBezTo>
                <a:cubicBezTo>
                  <a:pt x="-32218" y="819622"/>
                  <a:pt x="36430" y="602326"/>
                  <a:pt x="0" y="482348"/>
                </a:cubicBezTo>
                <a:cubicBezTo>
                  <a:pt x="-36430" y="362370"/>
                  <a:pt x="13886" y="180082"/>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23" name="Picture 22">
            <a:extLst>
              <a:ext uri="{FF2B5EF4-FFF2-40B4-BE49-F238E27FC236}">
                <a16:creationId xmlns:a16="http://schemas.microsoft.com/office/drawing/2014/main" id="{B023C531-92E2-730B-FB66-FD16AB04F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0594">
            <a:off x="1596620" y="1388231"/>
            <a:ext cx="2109258" cy="1407143"/>
          </a:xfrm>
          <a:custGeom>
            <a:avLst/>
            <a:gdLst>
              <a:gd name="connsiteX0" fmla="*/ 0 w 2109258"/>
              <a:gd name="connsiteY0" fmla="*/ 0 h 1407143"/>
              <a:gd name="connsiteX1" fmla="*/ 569500 w 2109258"/>
              <a:gd name="connsiteY1" fmla="*/ 0 h 1407143"/>
              <a:gd name="connsiteX2" fmla="*/ 1117907 w 2109258"/>
              <a:gd name="connsiteY2" fmla="*/ 0 h 1407143"/>
              <a:gd name="connsiteX3" fmla="*/ 1603036 w 2109258"/>
              <a:gd name="connsiteY3" fmla="*/ 0 h 1407143"/>
              <a:gd name="connsiteX4" fmla="*/ 2109258 w 2109258"/>
              <a:gd name="connsiteY4" fmla="*/ 0 h 1407143"/>
              <a:gd name="connsiteX5" fmla="*/ 2109258 w 2109258"/>
              <a:gd name="connsiteY5" fmla="*/ 497191 h 1407143"/>
              <a:gd name="connsiteX6" fmla="*/ 2109258 w 2109258"/>
              <a:gd name="connsiteY6" fmla="*/ 966238 h 1407143"/>
              <a:gd name="connsiteX7" fmla="*/ 2109258 w 2109258"/>
              <a:gd name="connsiteY7" fmla="*/ 1407143 h 1407143"/>
              <a:gd name="connsiteX8" fmla="*/ 1581944 w 2109258"/>
              <a:gd name="connsiteY8" fmla="*/ 1407143 h 1407143"/>
              <a:gd name="connsiteX9" fmla="*/ 1096814 w 2109258"/>
              <a:gd name="connsiteY9" fmla="*/ 1407143 h 1407143"/>
              <a:gd name="connsiteX10" fmla="*/ 548407 w 2109258"/>
              <a:gd name="connsiteY10" fmla="*/ 1407143 h 1407143"/>
              <a:gd name="connsiteX11" fmla="*/ 0 w 2109258"/>
              <a:gd name="connsiteY11" fmla="*/ 1407143 h 1407143"/>
              <a:gd name="connsiteX12" fmla="*/ 0 w 2109258"/>
              <a:gd name="connsiteY12" fmla="*/ 938095 h 1407143"/>
              <a:gd name="connsiteX13" fmla="*/ 0 w 2109258"/>
              <a:gd name="connsiteY13" fmla="*/ 497191 h 1407143"/>
              <a:gd name="connsiteX14" fmla="*/ 0 w 2109258"/>
              <a:gd name="connsiteY14" fmla="*/ 0 h 140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9258" h="1407143" fill="none" extrusionOk="0">
                <a:moveTo>
                  <a:pt x="0" y="0"/>
                </a:moveTo>
                <a:cubicBezTo>
                  <a:pt x="127091" y="-9139"/>
                  <a:pt x="423338" y="27392"/>
                  <a:pt x="569500" y="0"/>
                </a:cubicBezTo>
                <a:cubicBezTo>
                  <a:pt x="715662" y="-27392"/>
                  <a:pt x="945480" y="50193"/>
                  <a:pt x="1117907" y="0"/>
                </a:cubicBezTo>
                <a:cubicBezTo>
                  <a:pt x="1290334" y="-50193"/>
                  <a:pt x="1437599" y="31865"/>
                  <a:pt x="1603036" y="0"/>
                </a:cubicBezTo>
                <a:cubicBezTo>
                  <a:pt x="1768473" y="-31865"/>
                  <a:pt x="1866887" y="33968"/>
                  <a:pt x="2109258" y="0"/>
                </a:cubicBezTo>
                <a:cubicBezTo>
                  <a:pt x="2123834" y="227580"/>
                  <a:pt x="2058468" y="340210"/>
                  <a:pt x="2109258" y="497191"/>
                </a:cubicBezTo>
                <a:cubicBezTo>
                  <a:pt x="2160048" y="654172"/>
                  <a:pt x="2085772" y="778678"/>
                  <a:pt x="2109258" y="966238"/>
                </a:cubicBezTo>
                <a:cubicBezTo>
                  <a:pt x="2132744" y="1153798"/>
                  <a:pt x="2069636" y="1308055"/>
                  <a:pt x="2109258" y="1407143"/>
                </a:cubicBezTo>
                <a:cubicBezTo>
                  <a:pt x="2001053" y="1460970"/>
                  <a:pt x="1691517" y="1406906"/>
                  <a:pt x="1581944" y="1407143"/>
                </a:cubicBezTo>
                <a:cubicBezTo>
                  <a:pt x="1472371" y="1407380"/>
                  <a:pt x="1216611" y="1370163"/>
                  <a:pt x="1096814" y="1407143"/>
                </a:cubicBezTo>
                <a:cubicBezTo>
                  <a:pt x="977017" y="1444123"/>
                  <a:pt x="676715" y="1358703"/>
                  <a:pt x="548407" y="1407143"/>
                </a:cubicBezTo>
                <a:cubicBezTo>
                  <a:pt x="420099" y="1455583"/>
                  <a:pt x="179986" y="1385272"/>
                  <a:pt x="0" y="1407143"/>
                </a:cubicBezTo>
                <a:cubicBezTo>
                  <a:pt x="-17772" y="1279009"/>
                  <a:pt x="6327" y="1167059"/>
                  <a:pt x="0" y="938095"/>
                </a:cubicBezTo>
                <a:cubicBezTo>
                  <a:pt x="-6327" y="709131"/>
                  <a:pt x="33274" y="688365"/>
                  <a:pt x="0" y="497191"/>
                </a:cubicBezTo>
                <a:cubicBezTo>
                  <a:pt x="-33274" y="306017"/>
                  <a:pt x="57168" y="196364"/>
                  <a:pt x="0" y="0"/>
                </a:cubicBezTo>
                <a:close/>
              </a:path>
              <a:path w="2109258" h="1407143" stroke="0" extrusionOk="0">
                <a:moveTo>
                  <a:pt x="0" y="0"/>
                </a:moveTo>
                <a:cubicBezTo>
                  <a:pt x="221162" y="-8727"/>
                  <a:pt x="300894" y="44957"/>
                  <a:pt x="485129" y="0"/>
                </a:cubicBezTo>
                <a:cubicBezTo>
                  <a:pt x="669364" y="-44957"/>
                  <a:pt x="774838" y="41655"/>
                  <a:pt x="1012444" y="0"/>
                </a:cubicBezTo>
                <a:cubicBezTo>
                  <a:pt x="1250051" y="-41655"/>
                  <a:pt x="1385909" y="33945"/>
                  <a:pt x="1497573" y="0"/>
                </a:cubicBezTo>
                <a:cubicBezTo>
                  <a:pt x="1609237" y="-33945"/>
                  <a:pt x="1927504" y="57810"/>
                  <a:pt x="2109258" y="0"/>
                </a:cubicBezTo>
                <a:cubicBezTo>
                  <a:pt x="2134083" y="228865"/>
                  <a:pt x="2083205" y="386446"/>
                  <a:pt x="2109258" y="483119"/>
                </a:cubicBezTo>
                <a:cubicBezTo>
                  <a:pt x="2135311" y="579792"/>
                  <a:pt x="2100046" y="815217"/>
                  <a:pt x="2109258" y="909952"/>
                </a:cubicBezTo>
                <a:cubicBezTo>
                  <a:pt x="2118470" y="1004687"/>
                  <a:pt x="2057599" y="1282906"/>
                  <a:pt x="2109258" y="1407143"/>
                </a:cubicBezTo>
                <a:cubicBezTo>
                  <a:pt x="1965710" y="1463838"/>
                  <a:pt x="1843869" y="1392614"/>
                  <a:pt x="1624129" y="1407143"/>
                </a:cubicBezTo>
                <a:cubicBezTo>
                  <a:pt x="1404389" y="1421672"/>
                  <a:pt x="1208532" y="1371336"/>
                  <a:pt x="1054629" y="1407143"/>
                </a:cubicBezTo>
                <a:cubicBezTo>
                  <a:pt x="900726" y="1442950"/>
                  <a:pt x="702086" y="1372484"/>
                  <a:pt x="590592" y="1407143"/>
                </a:cubicBezTo>
                <a:cubicBezTo>
                  <a:pt x="479098" y="1441802"/>
                  <a:pt x="137241" y="1342268"/>
                  <a:pt x="0" y="1407143"/>
                </a:cubicBezTo>
                <a:cubicBezTo>
                  <a:pt x="-34765" y="1225830"/>
                  <a:pt x="42115" y="1148141"/>
                  <a:pt x="0" y="938095"/>
                </a:cubicBezTo>
                <a:cubicBezTo>
                  <a:pt x="-42115" y="728049"/>
                  <a:pt x="20236" y="588601"/>
                  <a:pt x="0" y="440905"/>
                </a:cubicBezTo>
                <a:cubicBezTo>
                  <a:pt x="-20236" y="293209"/>
                  <a:pt x="48188" y="213606"/>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25" name="Picture 24">
            <a:extLst>
              <a:ext uri="{FF2B5EF4-FFF2-40B4-BE49-F238E27FC236}">
                <a16:creationId xmlns:a16="http://schemas.microsoft.com/office/drawing/2014/main" id="{33E21B77-01EC-D100-4C84-FC9DFDE024FE}"/>
              </a:ext>
            </a:extLst>
          </p:cNvPr>
          <p:cNvPicPr>
            <a:picLocks noChangeAspect="1"/>
          </p:cNvPicPr>
          <p:nvPr/>
        </p:nvPicPr>
        <p:blipFill>
          <a:blip r:embed="rId6">
            <a:extLst>
              <a:ext uri="{28A0092B-C50C-407E-A947-70E740481C1C}">
                <a14:useLocalDpi xmlns:a14="http://schemas.microsoft.com/office/drawing/2010/main" val="0"/>
              </a:ext>
            </a:extLst>
          </a:blip>
          <a:srcRect l="3110" r="10671"/>
          <a:stretch>
            <a:fillRect/>
          </a:stretch>
        </p:blipFill>
        <p:spPr>
          <a:xfrm rot="21398604">
            <a:off x="786150" y="3127405"/>
            <a:ext cx="2241377" cy="1461449"/>
          </a:xfrm>
          <a:custGeom>
            <a:avLst/>
            <a:gdLst>
              <a:gd name="connsiteX0" fmla="*/ 0 w 2241377"/>
              <a:gd name="connsiteY0" fmla="*/ 0 h 1461449"/>
              <a:gd name="connsiteX1" fmla="*/ 605172 w 2241377"/>
              <a:gd name="connsiteY1" fmla="*/ 0 h 1461449"/>
              <a:gd name="connsiteX2" fmla="*/ 1187930 w 2241377"/>
              <a:gd name="connsiteY2" fmla="*/ 0 h 1461449"/>
              <a:gd name="connsiteX3" fmla="*/ 1703447 w 2241377"/>
              <a:gd name="connsiteY3" fmla="*/ 0 h 1461449"/>
              <a:gd name="connsiteX4" fmla="*/ 2241377 w 2241377"/>
              <a:gd name="connsiteY4" fmla="*/ 0 h 1461449"/>
              <a:gd name="connsiteX5" fmla="*/ 2241377 w 2241377"/>
              <a:gd name="connsiteY5" fmla="*/ 516379 h 1461449"/>
              <a:gd name="connsiteX6" fmla="*/ 2241377 w 2241377"/>
              <a:gd name="connsiteY6" fmla="*/ 1003528 h 1461449"/>
              <a:gd name="connsiteX7" fmla="*/ 2241377 w 2241377"/>
              <a:gd name="connsiteY7" fmla="*/ 1461449 h 1461449"/>
              <a:gd name="connsiteX8" fmla="*/ 1681033 w 2241377"/>
              <a:gd name="connsiteY8" fmla="*/ 1461449 h 1461449"/>
              <a:gd name="connsiteX9" fmla="*/ 1165516 w 2241377"/>
              <a:gd name="connsiteY9" fmla="*/ 1461449 h 1461449"/>
              <a:gd name="connsiteX10" fmla="*/ 582758 w 2241377"/>
              <a:gd name="connsiteY10" fmla="*/ 1461449 h 1461449"/>
              <a:gd name="connsiteX11" fmla="*/ 0 w 2241377"/>
              <a:gd name="connsiteY11" fmla="*/ 1461449 h 1461449"/>
              <a:gd name="connsiteX12" fmla="*/ 0 w 2241377"/>
              <a:gd name="connsiteY12" fmla="*/ 974299 h 1461449"/>
              <a:gd name="connsiteX13" fmla="*/ 0 w 2241377"/>
              <a:gd name="connsiteY13" fmla="*/ 516379 h 1461449"/>
              <a:gd name="connsiteX14" fmla="*/ 0 w 2241377"/>
              <a:gd name="connsiteY14" fmla="*/ 0 h 146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1377" h="1461449" fill="none" extrusionOk="0">
                <a:moveTo>
                  <a:pt x="0" y="0"/>
                </a:moveTo>
                <a:cubicBezTo>
                  <a:pt x="127106" y="-54722"/>
                  <a:pt x="340347" y="6818"/>
                  <a:pt x="605172" y="0"/>
                </a:cubicBezTo>
                <a:cubicBezTo>
                  <a:pt x="869997" y="-6818"/>
                  <a:pt x="1059405" y="46886"/>
                  <a:pt x="1187930" y="0"/>
                </a:cubicBezTo>
                <a:cubicBezTo>
                  <a:pt x="1316455" y="-46886"/>
                  <a:pt x="1469652" y="13105"/>
                  <a:pt x="1703447" y="0"/>
                </a:cubicBezTo>
                <a:cubicBezTo>
                  <a:pt x="1937242" y="-13105"/>
                  <a:pt x="2043530" y="38714"/>
                  <a:pt x="2241377" y="0"/>
                </a:cubicBezTo>
                <a:cubicBezTo>
                  <a:pt x="2257482" y="228115"/>
                  <a:pt x="2209292" y="341835"/>
                  <a:pt x="2241377" y="516379"/>
                </a:cubicBezTo>
                <a:cubicBezTo>
                  <a:pt x="2273462" y="690923"/>
                  <a:pt x="2190136" y="816346"/>
                  <a:pt x="2241377" y="1003528"/>
                </a:cubicBezTo>
                <a:cubicBezTo>
                  <a:pt x="2292618" y="1190710"/>
                  <a:pt x="2217636" y="1339651"/>
                  <a:pt x="2241377" y="1461449"/>
                </a:cubicBezTo>
                <a:cubicBezTo>
                  <a:pt x="2013082" y="1493629"/>
                  <a:pt x="1809689" y="1433189"/>
                  <a:pt x="1681033" y="1461449"/>
                </a:cubicBezTo>
                <a:cubicBezTo>
                  <a:pt x="1552377" y="1489709"/>
                  <a:pt x="1369451" y="1444085"/>
                  <a:pt x="1165516" y="1461449"/>
                </a:cubicBezTo>
                <a:cubicBezTo>
                  <a:pt x="961581" y="1478813"/>
                  <a:pt x="706368" y="1398694"/>
                  <a:pt x="582758" y="1461449"/>
                </a:cubicBezTo>
                <a:cubicBezTo>
                  <a:pt x="459148" y="1524204"/>
                  <a:pt x="161473" y="1422389"/>
                  <a:pt x="0" y="1461449"/>
                </a:cubicBezTo>
                <a:cubicBezTo>
                  <a:pt x="-25617" y="1317149"/>
                  <a:pt x="10637" y="1080664"/>
                  <a:pt x="0" y="974299"/>
                </a:cubicBezTo>
                <a:cubicBezTo>
                  <a:pt x="-10637" y="867934"/>
                  <a:pt x="7299" y="698819"/>
                  <a:pt x="0" y="516379"/>
                </a:cubicBezTo>
                <a:cubicBezTo>
                  <a:pt x="-7299" y="333939"/>
                  <a:pt x="23303" y="191577"/>
                  <a:pt x="0" y="0"/>
                </a:cubicBezTo>
                <a:close/>
              </a:path>
              <a:path w="2241377" h="1461449" stroke="0" extrusionOk="0">
                <a:moveTo>
                  <a:pt x="0" y="0"/>
                </a:moveTo>
                <a:cubicBezTo>
                  <a:pt x="227888" y="-3096"/>
                  <a:pt x="394028" y="21837"/>
                  <a:pt x="515517" y="0"/>
                </a:cubicBezTo>
                <a:cubicBezTo>
                  <a:pt x="637006" y="-21837"/>
                  <a:pt x="805765" y="26085"/>
                  <a:pt x="1075861" y="0"/>
                </a:cubicBezTo>
                <a:cubicBezTo>
                  <a:pt x="1345957" y="-26085"/>
                  <a:pt x="1431934" y="7219"/>
                  <a:pt x="1591378" y="0"/>
                </a:cubicBezTo>
                <a:cubicBezTo>
                  <a:pt x="1750822" y="-7219"/>
                  <a:pt x="2042396" y="44616"/>
                  <a:pt x="2241377" y="0"/>
                </a:cubicBezTo>
                <a:cubicBezTo>
                  <a:pt x="2282104" y="161029"/>
                  <a:pt x="2234500" y="321389"/>
                  <a:pt x="2241377" y="501764"/>
                </a:cubicBezTo>
                <a:cubicBezTo>
                  <a:pt x="2248254" y="682139"/>
                  <a:pt x="2236565" y="783691"/>
                  <a:pt x="2241377" y="945070"/>
                </a:cubicBezTo>
                <a:cubicBezTo>
                  <a:pt x="2246189" y="1106449"/>
                  <a:pt x="2208231" y="1264453"/>
                  <a:pt x="2241377" y="1461449"/>
                </a:cubicBezTo>
                <a:cubicBezTo>
                  <a:pt x="2036966" y="1475313"/>
                  <a:pt x="1835986" y="1422191"/>
                  <a:pt x="1725860" y="1461449"/>
                </a:cubicBezTo>
                <a:cubicBezTo>
                  <a:pt x="1615734" y="1500707"/>
                  <a:pt x="1301322" y="1448089"/>
                  <a:pt x="1120689" y="1461449"/>
                </a:cubicBezTo>
                <a:cubicBezTo>
                  <a:pt x="940056" y="1474809"/>
                  <a:pt x="744561" y="1422653"/>
                  <a:pt x="627586" y="1461449"/>
                </a:cubicBezTo>
                <a:cubicBezTo>
                  <a:pt x="510611" y="1500245"/>
                  <a:pt x="276717" y="1398592"/>
                  <a:pt x="0" y="1461449"/>
                </a:cubicBezTo>
                <a:cubicBezTo>
                  <a:pt x="-53854" y="1304282"/>
                  <a:pt x="22976" y="1100631"/>
                  <a:pt x="0" y="974299"/>
                </a:cubicBezTo>
                <a:cubicBezTo>
                  <a:pt x="-22976" y="847967"/>
                  <a:pt x="9141" y="581460"/>
                  <a:pt x="0" y="457921"/>
                </a:cubicBezTo>
                <a:cubicBezTo>
                  <a:pt x="-9141" y="334382"/>
                  <a:pt x="29285" y="144299"/>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27" name="Picture 26" descr="A close up of a cat&#10;&#10;AI-generated content may be incorrect.">
            <a:extLst>
              <a:ext uri="{FF2B5EF4-FFF2-40B4-BE49-F238E27FC236}">
                <a16:creationId xmlns:a16="http://schemas.microsoft.com/office/drawing/2014/main" id="{CE1B60BB-5038-F94D-F833-D0E6710691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08332">
            <a:off x="8549236" y="4673703"/>
            <a:ext cx="3199274" cy="2134322"/>
          </a:xfrm>
          <a:custGeom>
            <a:avLst/>
            <a:gdLst>
              <a:gd name="connsiteX0" fmla="*/ 0 w 3199274"/>
              <a:gd name="connsiteY0" fmla="*/ 0 h 2134322"/>
              <a:gd name="connsiteX1" fmla="*/ 469227 w 3199274"/>
              <a:gd name="connsiteY1" fmla="*/ 0 h 2134322"/>
              <a:gd name="connsiteX2" fmla="*/ 1066425 w 3199274"/>
              <a:gd name="connsiteY2" fmla="*/ 0 h 2134322"/>
              <a:gd name="connsiteX3" fmla="*/ 1535652 w 3199274"/>
              <a:gd name="connsiteY3" fmla="*/ 0 h 2134322"/>
              <a:gd name="connsiteX4" fmla="*/ 2100857 w 3199274"/>
              <a:gd name="connsiteY4" fmla="*/ 0 h 2134322"/>
              <a:gd name="connsiteX5" fmla="*/ 2570083 w 3199274"/>
              <a:gd name="connsiteY5" fmla="*/ 0 h 2134322"/>
              <a:gd name="connsiteX6" fmla="*/ 3199274 w 3199274"/>
              <a:gd name="connsiteY6" fmla="*/ 0 h 2134322"/>
              <a:gd name="connsiteX7" fmla="*/ 3199274 w 3199274"/>
              <a:gd name="connsiteY7" fmla="*/ 490894 h 2134322"/>
              <a:gd name="connsiteX8" fmla="*/ 3199274 w 3199274"/>
              <a:gd name="connsiteY8" fmla="*/ 1067161 h 2134322"/>
              <a:gd name="connsiteX9" fmla="*/ 3199274 w 3199274"/>
              <a:gd name="connsiteY9" fmla="*/ 1600742 h 2134322"/>
              <a:gd name="connsiteX10" fmla="*/ 3199274 w 3199274"/>
              <a:gd name="connsiteY10" fmla="*/ 2134322 h 2134322"/>
              <a:gd name="connsiteX11" fmla="*/ 2602076 w 3199274"/>
              <a:gd name="connsiteY11" fmla="*/ 2134322 h 2134322"/>
              <a:gd name="connsiteX12" fmla="*/ 2164842 w 3199274"/>
              <a:gd name="connsiteY12" fmla="*/ 2134322 h 2134322"/>
              <a:gd name="connsiteX13" fmla="*/ 1695615 w 3199274"/>
              <a:gd name="connsiteY13" fmla="*/ 2134322 h 2134322"/>
              <a:gd name="connsiteX14" fmla="*/ 1130410 w 3199274"/>
              <a:gd name="connsiteY14" fmla="*/ 2134322 h 2134322"/>
              <a:gd name="connsiteX15" fmla="*/ 597198 w 3199274"/>
              <a:gd name="connsiteY15" fmla="*/ 2134322 h 2134322"/>
              <a:gd name="connsiteX16" fmla="*/ 0 w 3199274"/>
              <a:gd name="connsiteY16" fmla="*/ 2134322 h 2134322"/>
              <a:gd name="connsiteX17" fmla="*/ 0 w 3199274"/>
              <a:gd name="connsiteY17" fmla="*/ 1622085 h 2134322"/>
              <a:gd name="connsiteX18" fmla="*/ 0 w 3199274"/>
              <a:gd name="connsiteY18" fmla="*/ 1045818 h 2134322"/>
              <a:gd name="connsiteX19" fmla="*/ 0 w 3199274"/>
              <a:gd name="connsiteY19" fmla="*/ 469551 h 2134322"/>
              <a:gd name="connsiteX20" fmla="*/ 0 w 3199274"/>
              <a:gd name="connsiteY20" fmla="*/ 0 h 213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99274" h="2134322" fill="none" extrusionOk="0">
                <a:moveTo>
                  <a:pt x="0" y="0"/>
                </a:moveTo>
                <a:cubicBezTo>
                  <a:pt x="206218" y="-5783"/>
                  <a:pt x="346784" y="10135"/>
                  <a:pt x="469227" y="0"/>
                </a:cubicBezTo>
                <a:cubicBezTo>
                  <a:pt x="591670" y="-10135"/>
                  <a:pt x="812488" y="13809"/>
                  <a:pt x="1066425" y="0"/>
                </a:cubicBezTo>
                <a:cubicBezTo>
                  <a:pt x="1320362" y="-13809"/>
                  <a:pt x="1376243" y="36055"/>
                  <a:pt x="1535652" y="0"/>
                </a:cubicBezTo>
                <a:cubicBezTo>
                  <a:pt x="1695061" y="-36055"/>
                  <a:pt x="1972023" y="3447"/>
                  <a:pt x="2100857" y="0"/>
                </a:cubicBezTo>
                <a:cubicBezTo>
                  <a:pt x="2229692" y="-3447"/>
                  <a:pt x="2343138" y="35351"/>
                  <a:pt x="2570083" y="0"/>
                </a:cubicBezTo>
                <a:cubicBezTo>
                  <a:pt x="2797028" y="-35351"/>
                  <a:pt x="2922997" y="19059"/>
                  <a:pt x="3199274" y="0"/>
                </a:cubicBezTo>
                <a:cubicBezTo>
                  <a:pt x="3212857" y="190211"/>
                  <a:pt x="3170947" y="294928"/>
                  <a:pt x="3199274" y="490894"/>
                </a:cubicBezTo>
                <a:cubicBezTo>
                  <a:pt x="3227601" y="686860"/>
                  <a:pt x="3176461" y="938153"/>
                  <a:pt x="3199274" y="1067161"/>
                </a:cubicBezTo>
                <a:cubicBezTo>
                  <a:pt x="3222087" y="1196169"/>
                  <a:pt x="3183038" y="1343248"/>
                  <a:pt x="3199274" y="1600742"/>
                </a:cubicBezTo>
                <a:cubicBezTo>
                  <a:pt x="3215510" y="1858236"/>
                  <a:pt x="3155040" y="1952227"/>
                  <a:pt x="3199274" y="2134322"/>
                </a:cubicBezTo>
                <a:cubicBezTo>
                  <a:pt x="2981310" y="2160946"/>
                  <a:pt x="2774898" y="2086221"/>
                  <a:pt x="2602076" y="2134322"/>
                </a:cubicBezTo>
                <a:cubicBezTo>
                  <a:pt x="2429254" y="2182423"/>
                  <a:pt x="2374924" y="2105460"/>
                  <a:pt x="2164842" y="2134322"/>
                </a:cubicBezTo>
                <a:cubicBezTo>
                  <a:pt x="1954760" y="2163184"/>
                  <a:pt x="1901307" y="2113404"/>
                  <a:pt x="1695615" y="2134322"/>
                </a:cubicBezTo>
                <a:cubicBezTo>
                  <a:pt x="1489923" y="2155240"/>
                  <a:pt x="1245221" y="2105761"/>
                  <a:pt x="1130410" y="2134322"/>
                </a:cubicBezTo>
                <a:cubicBezTo>
                  <a:pt x="1015600" y="2162883"/>
                  <a:pt x="794378" y="2094673"/>
                  <a:pt x="597198" y="2134322"/>
                </a:cubicBezTo>
                <a:cubicBezTo>
                  <a:pt x="400018" y="2173971"/>
                  <a:pt x="189325" y="2095257"/>
                  <a:pt x="0" y="2134322"/>
                </a:cubicBezTo>
                <a:cubicBezTo>
                  <a:pt x="-10591" y="2005460"/>
                  <a:pt x="2199" y="1839025"/>
                  <a:pt x="0" y="1622085"/>
                </a:cubicBezTo>
                <a:cubicBezTo>
                  <a:pt x="-2199" y="1405145"/>
                  <a:pt x="13993" y="1217208"/>
                  <a:pt x="0" y="1045818"/>
                </a:cubicBezTo>
                <a:cubicBezTo>
                  <a:pt x="-13993" y="874428"/>
                  <a:pt x="64568" y="678632"/>
                  <a:pt x="0" y="469551"/>
                </a:cubicBezTo>
                <a:cubicBezTo>
                  <a:pt x="-64568" y="260470"/>
                  <a:pt x="15648" y="216172"/>
                  <a:pt x="0" y="0"/>
                </a:cubicBezTo>
                <a:close/>
              </a:path>
              <a:path w="3199274" h="2134322" stroke="0" extrusionOk="0">
                <a:moveTo>
                  <a:pt x="0" y="0"/>
                </a:moveTo>
                <a:cubicBezTo>
                  <a:pt x="168043" y="-35782"/>
                  <a:pt x="270889" y="52682"/>
                  <a:pt x="469227" y="0"/>
                </a:cubicBezTo>
                <a:cubicBezTo>
                  <a:pt x="667565" y="-52682"/>
                  <a:pt x="876191" y="32092"/>
                  <a:pt x="1002439" y="0"/>
                </a:cubicBezTo>
                <a:cubicBezTo>
                  <a:pt x="1128687" y="-32092"/>
                  <a:pt x="1327947" y="41531"/>
                  <a:pt x="1471666" y="0"/>
                </a:cubicBezTo>
                <a:cubicBezTo>
                  <a:pt x="1615385" y="-41531"/>
                  <a:pt x="1885255" y="13401"/>
                  <a:pt x="2068864" y="0"/>
                </a:cubicBezTo>
                <a:cubicBezTo>
                  <a:pt x="2252473" y="-13401"/>
                  <a:pt x="2490367" y="20340"/>
                  <a:pt x="2634069" y="0"/>
                </a:cubicBezTo>
                <a:cubicBezTo>
                  <a:pt x="2777771" y="-20340"/>
                  <a:pt x="3073462" y="67156"/>
                  <a:pt x="3199274" y="0"/>
                </a:cubicBezTo>
                <a:cubicBezTo>
                  <a:pt x="3243470" y="264289"/>
                  <a:pt x="3138951" y="371031"/>
                  <a:pt x="3199274" y="576267"/>
                </a:cubicBezTo>
                <a:cubicBezTo>
                  <a:pt x="3259597" y="781503"/>
                  <a:pt x="3174336" y="842453"/>
                  <a:pt x="3199274" y="1067161"/>
                </a:cubicBezTo>
                <a:cubicBezTo>
                  <a:pt x="3224212" y="1291869"/>
                  <a:pt x="3175730" y="1411995"/>
                  <a:pt x="3199274" y="1579398"/>
                </a:cubicBezTo>
                <a:cubicBezTo>
                  <a:pt x="3222818" y="1746801"/>
                  <a:pt x="3163313" y="1869364"/>
                  <a:pt x="3199274" y="2134322"/>
                </a:cubicBezTo>
                <a:cubicBezTo>
                  <a:pt x="2922477" y="2152220"/>
                  <a:pt x="2763282" y="2089659"/>
                  <a:pt x="2634069" y="2134322"/>
                </a:cubicBezTo>
                <a:cubicBezTo>
                  <a:pt x="2504856" y="2178985"/>
                  <a:pt x="2214099" y="2076961"/>
                  <a:pt x="2100857" y="2134322"/>
                </a:cubicBezTo>
                <a:cubicBezTo>
                  <a:pt x="1987615" y="2191683"/>
                  <a:pt x="1734588" y="2089540"/>
                  <a:pt x="1631630" y="2134322"/>
                </a:cubicBezTo>
                <a:cubicBezTo>
                  <a:pt x="1528672" y="2179104"/>
                  <a:pt x="1297700" y="2134196"/>
                  <a:pt x="1162403" y="2134322"/>
                </a:cubicBezTo>
                <a:cubicBezTo>
                  <a:pt x="1027106" y="2134448"/>
                  <a:pt x="768390" y="2105954"/>
                  <a:pt x="629191" y="2134322"/>
                </a:cubicBezTo>
                <a:cubicBezTo>
                  <a:pt x="489992" y="2162690"/>
                  <a:pt x="231766" y="2100335"/>
                  <a:pt x="0" y="2134322"/>
                </a:cubicBezTo>
                <a:cubicBezTo>
                  <a:pt x="-18540" y="1948138"/>
                  <a:pt x="50213" y="1861038"/>
                  <a:pt x="0" y="1622085"/>
                </a:cubicBezTo>
                <a:cubicBezTo>
                  <a:pt x="-50213" y="1383132"/>
                  <a:pt x="47707" y="1238354"/>
                  <a:pt x="0" y="1088504"/>
                </a:cubicBezTo>
                <a:cubicBezTo>
                  <a:pt x="-47707" y="938654"/>
                  <a:pt x="7799" y="748257"/>
                  <a:pt x="0" y="618953"/>
                </a:cubicBezTo>
                <a:cubicBezTo>
                  <a:pt x="-7799" y="489649"/>
                  <a:pt x="53313" y="303076"/>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29" name="Picture 28" descr="A close up of a fly&#10;&#10;AI-generated content may be incorrect.">
            <a:extLst>
              <a:ext uri="{FF2B5EF4-FFF2-40B4-BE49-F238E27FC236}">
                <a16:creationId xmlns:a16="http://schemas.microsoft.com/office/drawing/2014/main" id="{965530AC-5069-7AC4-4328-570989C60E3D}"/>
              </a:ext>
            </a:extLst>
          </p:cNvPr>
          <p:cNvPicPr>
            <a:picLocks noChangeAspect="1"/>
          </p:cNvPicPr>
          <p:nvPr/>
        </p:nvPicPr>
        <p:blipFill>
          <a:blip r:embed="rId8">
            <a:extLst>
              <a:ext uri="{28A0092B-C50C-407E-A947-70E740481C1C}">
                <a14:useLocalDpi xmlns:a14="http://schemas.microsoft.com/office/drawing/2010/main" val="0"/>
              </a:ext>
            </a:extLst>
          </a:blip>
          <a:srcRect r="4394"/>
          <a:stretch>
            <a:fillRect/>
          </a:stretch>
        </p:blipFill>
        <p:spPr>
          <a:xfrm rot="21179929">
            <a:off x="8486642" y="1207271"/>
            <a:ext cx="2109790" cy="1472184"/>
          </a:xfrm>
          <a:custGeom>
            <a:avLst/>
            <a:gdLst>
              <a:gd name="connsiteX0" fmla="*/ 0 w 2109790"/>
              <a:gd name="connsiteY0" fmla="*/ 0 h 1472184"/>
              <a:gd name="connsiteX1" fmla="*/ 569643 w 2109790"/>
              <a:gd name="connsiteY1" fmla="*/ 0 h 1472184"/>
              <a:gd name="connsiteX2" fmla="*/ 1118189 w 2109790"/>
              <a:gd name="connsiteY2" fmla="*/ 0 h 1472184"/>
              <a:gd name="connsiteX3" fmla="*/ 1603440 w 2109790"/>
              <a:gd name="connsiteY3" fmla="*/ 0 h 1472184"/>
              <a:gd name="connsiteX4" fmla="*/ 2109790 w 2109790"/>
              <a:gd name="connsiteY4" fmla="*/ 0 h 1472184"/>
              <a:gd name="connsiteX5" fmla="*/ 2109790 w 2109790"/>
              <a:gd name="connsiteY5" fmla="*/ 520172 h 1472184"/>
              <a:gd name="connsiteX6" fmla="*/ 2109790 w 2109790"/>
              <a:gd name="connsiteY6" fmla="*/ 1010900 h 1472184"/>
              <a:gd name="connsiteX7" fmla="*/ 2109790 w 2109790"/>
              <a:gd name="connsiteY7" fmla="*/ 1472184 h 1472184"/>
              <a:gd name="connsiteX8" fmla="*/ 1582343 w 2109790"/>
              <a:gd name="connsiteY8" fmla="*/ 1472184 h 1472184"/>
              <a:gd name="connsiteX9" fmla="*/ 1097091 w 2109790"/>
              <a:gd name="connsiteY9" fmla="*/ 1472184 h 1472184"/>
              <a:gd name="connsiteX10" fmla="*/ 548545 w 2109790"/>
              <a:gd name="connsiteY10" fmla="*/ 1472184 h 1472184"/>
              <a:gd name="connsiteX11" fmla="*/ 0 w 2109790"/>
              <a:gd name="connsiteY11" fmla="*/ 1472184 h 1472184"/>
              <a:gd name="connsiteX12" fmla="*/ 0 w 2109790"/>
              <a:gd name="connsiteY12" fmla="*/ 981456 h 1472184"/>
              <a:gd name="connsiteX13" fmla="*/ 0 w 2109790"/>
              <a:gd name="connsiteY13" fmla="*/ 520172 h 1472184"/>
              <a:gd name="connsiteX14" fmla="*/ 0 w 2109790"/>
              <a:gd name="connsiteY14" fmla="*/ 0 h 14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9790" h="1472184" fill="none" extrusionOk="0">
                <a:moveTo>
                  <a:pt x="0" y="0"/>
                </a:moveTo>
                <a:cubicBezTo>
                  <a:pt x="223784" y="-33873"/>
                  <a:pt x="294046" y="34046"/>
                  <a:pt x="569643" y="0"/>
                </a:cubicBezTo>
                <a:cubicBezTo>
                  <a:pt x="845240" y="-34046"/>
                  <a:pt x="907470" y="4008"/>
                  <a:pt x="1118189" y="0"/>
                </a:cubicBezTo>
                <a:cubicBezTo>
                  <a:pt x="1328908" y="-4008"/>
                  <a:pt x="1468722" y="27982"/>
                  <a:pt x="1603440" y="0"/>
                </a:cubicBezTo>
                <a:cubicBezTo>
                  <a:pt x="1738158" y="-27982"/>
                  <a:pt x="1865567" y="48288"/>
                  <a:pt x="2109790" y="0"/>
                </a:cubicBezTo>
                <a:cubicBezTo>
                  <a:pt x="2124011" y="229486"/>
                  <a:pt x="2100699" y="260152"/>
                  <a:pt x="2109790" y="520172"/>
                </a:cubicBezTo>
                <a:cubicBezTo>
                  <a:pt x="2118881" y="780192"/>
                  <a:pt x="2056962" y="835360"/>
                  <a:pt x="2109790" y="1010900"/>
                </a:cubicBezTo>
                <a:cubicBezTo>
                  <a:pt x="2162618" y="1186440"/>
                  <a:pt x="2107824" y="1253726"/>
                  <a:pt x="2109790" y="1472184"/>
                </a:cubicBezTo>
                <a:cubicBezTo>
                  <a:pt x="1917123" y="1495438"/>
                  <a:pt x="1773897" y="1434608"/>
                  <a:pt x="1582343" y="1472184"/>
                </a:cubicBezTo>
                <a:cubicBezTo>
                  <a:pt x="1390789" y="1509760"/>
                  <a:pt x="1331196" y="1471193"/>
                  <a:pt x="1097091" y="1472184"/>
                </a:cubicBezTo>
                <a:cubicBezTo>
                  <a:pt x="862986" y="1473175"/>
                  <a:pt x="694520" y="1412873"/>
                  <a:pt x="548545" y="1472184"/>
                </a:cubicBezTo>
                <a:cubicBezTo>
                  <a:pt x="402570" y="1531495"/>
                  <a:pt x="212764" y="1464852"/>
                  <a:pt x="0" y="1472184"/>
                </a:cubicBezTo>
                <a:cubicBezTo>
                  <a:pt x="-39104" y="1321830"/>
                  <a:pt x="55570" y="1090493"/>
                  <a:pt x="0" y="981456"/>
                </a:cubicBezTo>
                <a:cubicBezTo>
                  <a:pt x="-55570" y="872419"/>
                  <a:pt x="5672" y="647717"/>
                  <a:pt x="0" y="520172"/>
                </a:cubicBezTo>
                <a:cubicBezTo>
                  <a:pt x="-5672" y="392627"/>
                  <a:pt x="47099" y="133837"/>
                  <a:pt x="0" y="0"/>
                </a:cubicBezTo>
                <a:close/>
              </a:path>
              <a:path w="2109790" h="1472184" stroke="0" extrusionOk="0">
                <a:moveTo>
                  <a:pt x="0" y="0"/>
                </a:moveTo>
                <a:cubicBezTo>
                  <a:pt x="234747" y="-18971"/>
                  <a:pt x="375056" y="14671"/>
                  <a:pt x="485252" y="0"/>
                </a:cubicBezTo>
                <a:cubicBezTo>
                  <a:pt x="595448" y="-14671"/>
                  <a:pt x="798912" y="58839"/>
                  <a:pt x="1012699" y="0"/>
                </a:cubicBezTo>
                <a:cubicBezTo>
                  <a:pt x="1226486" y="-58839"/>
                  <a:pt x="1351582" y="1701"/>
                  <a:pt x="1497951" y="0"/>
                </a:cubicBezTo>
                <a:cubicBezTo>
                  <a:pt x="1644320" y="-1701"/>
                  <a:pt x="1897837" y="66492"/>
                  <a:pt x="2109790" y="0"/>
                </a:cubicBezTo>
                <a:cubicBezTo>
                  <a:pt x="2143472" y="211368"/>
                  <a:pt x="2095107" y="321727"/>
                  <a:pt x="2109790" y="505450"/>
                </a:cubicBezTo>
                <a:cubicBezTo>
                  <a:pt x="2124473" y="689173"/>
                  <a:pt x="2106484" y="733002"/>
                  <a:pt x="2109790" y="952012"/>
                </a:cubicBezTo>
                <a:cubicBezTo>
                  <a:pt x="2113096" y="1171022"/>
                  <a:pt x="2085840" y="1272282"/>
                  <a:pt x="2109790" y="1472184"/>
                </a:cubicBezTo>
                <a:cubicBezTo>
                  <a:pt x="1884072" y="1519612"/>
                  <a:pt x="1858792" y="1460289"/>
                  <a:pt x="1624538" y="1472184"/>
                </a:cubicBezTo>
                <a:cubicBezTo>
                  <a:pt x="1390284" y="1484079"/>
                  <a:pt x="1242671" y="1467556"/>
                  <a:pt x="1054895" y="1472184"/>
                </a:cubicBezTo>
                <a:cubicBezTo>
                  <a:pt x="867119" y="1476812"/>
                  <a:pt x="809221" y="1444515"/>
                  <a:pt x="590741" y="1472184"/>
                </a:cubicBezTo>
                <a:cubicBezTo>
                  <a:pt x="372261" y="1499853"/>
                  <a:pt x="199985" y="1462522"/>
                  <a:pt x="0" y="1472184"/>
                </a:cubicBezTo>
                <a:cubicBezTo>
                  <a:pt x="-13734" y="1344289"/>
                  <a:pt x="38366" y="1125770"/>
                  <a:pt x="0" y="981456"/>
                </a:cubicBezTo>
                <a:cubicBezTo>
                  <a:pt x="-38366" y="837142"/>
                  <a:pt x="31473" y="594114"/>
                  <a:pt x="0" y="461284"/>
                </a:cubicBezTo>
                <a:cubicBezTo>
                  <a:pt x="-31473" y="328454"/>
                  <a:pt x="26645" y="95177"/>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30" name="Picture 29">
            <a:extLst>
              <a:ext uri="{FF2B5EF4-FFF2-40B4-BE49-F238E27FC236}">
                <a16:creationId xmlns:a16="http://schemas.microsoft.com/office/drawing/2014/main" id="{ABACE46E-BA6A-9CC9-C27D-B08AF8FAB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918" y="1543258"/>
            <a:ext cx="1048843" cy="652852"/>
          </a:xfrm>
          <a:custGeom>
            <a:avLst/>
            <a:gdLst>
              <a:gd name="connsiteX0" fmla="*/ 0 w 1048843"/>
              <a:gd name="connsiteY0" fmla="*/ 0 h 652852"/>
              <a:gd name="connsiteX1" fmla="*/ 545398 w 1048843"/>
              <a:gd name="connsiteY1" fmla="*/ 0 h 652852"/>
              <a:gd name="connsiteX2" fmla="*/ 1048843 w 1048843"/>
              <a:gd name="connsiteY2" fmla="*/ 0 h 652852"/>
              <a:gd name="connsiteX3" fmla="*/ 1048843 w 1048843"/>
              <a:gd name="connsiteY3" fmla="*/ 313369 h 652852"/>
              <a:gd name="connsiteX4" fmla="*/ 1048843 w 1048843"/>
              <a:gd name="connsiteY4" fmla="*/ 652852 h 652852"/>
              <a:gd name="connsiteX5" fmla="*/ 524422 w 1048843"/>
              <a:gd name="connsiteY5" fmla="*/ 652852 h 652852"/>
              <a:gd name="connsiteX6" fmla="*/ 0 w 1048843"/>
              <a:gd name="connsiteY6" fmla="*/ 652852 h 652852"/>
              <a:gd name="connsiteX7" fmla="*/ 0 w 1048843"/>
              <a:gd name="connsiteY7" fmla="*/ 332955 h 652852"/>
              <a:gd name="connsiteX8" fmla="*/ 0 w 1048843"/>
              <a:gd name="connsiteY8" fmla="*/ 0 h 65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843" h="652852" fill="none" extrusionOk="0">
                <a:moveTo>
                  <a:pt x="0" y="0"/>
                </a:moveTo>
                <a:cubicBezTo>
                  <a:pt x="261654" y="-38675"/>
                  <a:pt x="392127" y="2792"/>
                  <a:pt x="545398" y="0"/>
                </a:cubicBezTo>
                <a:cubicBezTo>
                  <a:pt x="698669" y="-2792"/>
                  <a:pt x="862777" y="922"/>
                  <a:pt x="1048843" y="0"/>
                </a:cubicBezTo>
                <a:cubicBezTo>
                  <a:pt x="1051205" y="85923"/>
                  <a:pt x="1045220" y="221631"/>
                  <a:pt x="1048843" y="313369"/>
                </a:cubicBezTo>
                <a:cubicBezTo>
                  <a:pt x="1052466" y="405107"/>
                  <a:pt x="1039998" y="580702"/>
                  <a:pt x="1048843" y="652852"/>
                </a:cubicBezTo>
                <a:cubicBezTo>
                  <a:pt x="871809" y="685746"/>
                  <a:pt x="641162" y="608491"/>
                  <a:pt x="524422" y="652852"/>
                </a:cubicBezTo>
                <a:cubicBezTo>
                  <a:pt x="407682" y="697213"/>
                  <a:pt x="237540" y="626150"/>
                  <a:pt x="0" y="652852"/>
                </a:cubicBezTo>
                <a:cubicBezTo>
                  <a:pt x="-14960" y="541444"/>
                  <a:pt x="9754" y="467759"/>
                  <a:pt x="0" y="332955"/>
                </a:cubicBezTo>
                <a:cubicBezTo>
                  <a:pt x="-9754" y="198151"/>
                  <a:pt x="26829" y="137612"/>
                  <a:pt x="0" y="0"/>
                </a:cubicBezTo>
                <a:close/>
              </a:path>
              <a:path w="1048843" h="652852" stroke="0" extrusionOk="0">
                <a:moveTo>
                  <a:pt x="0" y="0"/>
                </a:moveTo>
                <a:cubicBezTo>
                  <a:pt x="191846" y="-23749"/>
                  <a:pt x="363368" y="51860"/>
                  <a:pt x="503445" y="0"/>
                </a:cubicBezTo>
                <a:cubicBezTo>
                  <a:pt x="643523" y="-51860"/>
                  <a:pt x="897250" y="46120"/>
                  <a:pt x="1048843" y="0"/>
                </a:cubicBezTo>
                <a:cubicBezTo>
                  <a:pt x="1072370" y="104486"/>
                  <a:pt x="1011912" y="216809"/>
                  <a:pt x="1048843" y="313369"/>
                </a:cubicBezTo>
                <a:cubicBezTo>
                  <a:pt x="1085774" y="409929"/>
                  <a:pt x="1031506" y="510086"/>
                  <a:pt x="1048843" y="652852"/>
                </a:cubicBezTo>
                <a:cubicBezTo>
                  <a:pt x="916686" y="674312"/>
                  <a:pt x="731307" y="632485"/>
                  <a:pt x="534910" y="652852"/>
                </a:cubicBezTo>
                <a:cubicBezTo>
                  <a:pt x="338513" y="673219"/>
                  <a:pt x="111322" y="604962"/>
                  <a:pt x="0" y="652852"/>
                </a:cubicBezTo>
                <a:cubicBezTo>
                  <a:pt x="-9884" y="561873"/>
                  <a:pt x="10724" y="464380"/>
                  <a:pt x="0" y="332955"/>
                </a:cubicBezTo>
                <a:cubicBezTo>
                  <a:pt x="-10724" y="201530"/>
                  <a:pt x="31128" y="110701"/>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31" name="Picture 30">
            <a:extLst>
              <a:ext uri="{FF2B5EF4-FFF2-40B4-BE49-F238E27FC236}">
                <a16:creationId xmlns:a16="http://schemas.microsoft.com/office/drawing/2014/main" id="{600E480D-6137-8140-C8E2-7EEFAC867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694" y="2309284"/>
            <a:ext cx="989290" cy="659982"/>
          </a:xfrm>
          <a:custGeom>
            <a:avLst/>
            <a:gdLst>
              <a:gd name="connsiteX0" fmla="*/ 0 w 989290"/>
              <a:gd name="connsiteY0" fmla="*/ 0 h 659982"/>
              <a:gd name="connsiteX1" fmla="*/ 514431 w 989290"/>
              <a:gd name="connsiteY1" fmla="*/ 0 h 659982"/>
              <a:gd name="connsiteX2" fmla="*/ 989290 w 989290"/>
              <a:gd name="connsiteY2" fmla="*/ 0 h 659982"/>
              <a:gd name="connsiteX3" fmla="*/ 989290 w 989290"/>
              <a:gd name="connsiteY3" fmla="*/ 316791 h 659982"/>
              <a:gd name="connsiteX4" fmla="*/ 989290 w 989290"/>
              <a:gd name="connsiteY4" fmla="*/ 659982 h 659982"/>
              <a:gd name="connsiteX5" fmla="*/ 494645 w 989290"/>
              <a:gd name="connsiteY5" fmla="*/ 659982 h 659982"/>
              <a:gd name="connsiteX6" fmla="*/ 0 w 989290"/>
              <a:gd name="connsiteY6" fmla="*/ 659982 h 659982"/>
              <a:gd name="connsiteX7" fmla="*/ 0 w 989290"/>
              <a:gd name="connsiteY7" fmla="*/ 336591 h 659982"/>
              <a:gd name="connsiteX8" fmla="*/ 0 w 989290"/>
              <a:gd name="connsiteY8" fmla="*/ 0 h 65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90" h="659982" fill="none" extrusionOk="0">
                <a:moveTo>
                  <a:pt x="0" y="0"/>
                </a:moveTo>
                <a:cubicBezTo>
                  <a:pt x="124436" y="-34316"/>
                  <a:pt x="317593" y="60751"/>
                  <a:pt x="514431" y="0"/>
                </a:cubicBezTo>
                <a:cubicBezTo>
                  <a:pt x="711269" y="-60751"/>
                  <a:pt x="849944" y="366"/>
                  <a:pt x="989290" y="0"/>
                </a:cubicBezTo>
                <a:cubicBezTo>
                  <a:pt x="999816" y="93088"/>
                  <a:pt x="969686" y="220078"/>
                  <a:pt x="989290" y="316791"/>
                </a:cubicBezTo>
                <a:cubicBezTo>
                  <a:pt x="1008894" y="413504"/>
                  <a:pt x="948143" y="570764"/>
                  <a:pt x="989290" y="659982"/>
                </a:cubicBezTo>
                <a:cubicBezTo>
                  <a:pt x="876542" y="708438"/>
                  <a:pt x="730847" y="614177"/>
                  <a:pt x="494645" y="659982"/>
                </a:cubicBezTo>
                <a:cubicBezTo>
                  <a:pt x="258444" y="705787"/>
                  <a:pt x="173066" y="602046"/>
                  <a:pt x="0" y="659982"/>
                </a:cubicBezTo>
                <a:cubicBezTo>
                  <a:pt x="-31758" y="559918"/>
                  <a:pt x="20868" y="431031"/>
                  <a:pt x="0" y="336591"/>
                </a:cubicBezTo>
                <a:cubicBezTo>
                  <a:pt x="-20868" y="242151"/>
                  <a:pt x="4874" y="100489"/>
                  <a:pt x="0" y="0"/>
                </a:cubicBezTo>
                <a:close/>
              </a:path>
              <a:path w="989290" h="659982" stroke="0" extrusionOk="0">
                <a:moveTo>
                  <a:pt x="0" y="0"/>
                </a:moveTo>
                <a:cubicBezTo>
                  <a:pt x="222259" y="-8188"/>
                  <a:pt x="271887" y="42919"/>
                  <a:pt x="474859" y="0"/>
                </a:cubicBezTo>
                <a:cubicBezTo>
                  <a:pt x="677831" y="-42919"/>
                  <a:pt x="800045" y="59151"/>
                  <a:pt x="989290" y="0"/>
                </a:cubicBezTo>
                <a:cubicBezTo>
                  <a:pt x="992662" y="150572"/>
                  <a:pt x="978425" y="188168"/>
                  <a:pt x="989290" y="316791"/>
                </a:cubicBezTo>
                <a:cubicBezTo>
                  <a:pt x="1000155" y="445414"/>
                  <a:pt x="974980" y="489905"/>
                  <a:pt x="989290" y="659982"/>
                </a:cubicBezTo>
                <a:cubicBezTo>
                  <a:pt x="805898" y="683436"/>
                  <a:pt x="641950" y="643135"/>
                  <a:pt x="504538" y="659982"/>
                </a:cubicBezTo>
                <a:cubicBezTo>
                  <a:pt x="367126" y="676829"/>
                  <a:pt x="201258" y="611989"/>
                  <a:pt x="0" y="659982"/>
                </a:cubicBezTo>
                <a:cubicBezTo>
                  <a:pt x="-11838" y="540796"/>
                  <a:pt x="878" y="470691"/>
                  <a:pt x="0" y="336591"/>
                </a:cubicBezTo>
                <a:cubicBezTo>
                  <a:pt x="-878" y="202491"/>
                  <a:pt x="13239" y="149021"/>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64" name="Picture 63">
            <a:extLst>
              <a:ext uri="{FF2B5EF4-FFF2-40B4-BE49-F238E27FC236}">
                <a16:creationId xmlns:a16="http://schemas.microsoft.com/office/drawing/2014/main" id="{836F433D-1B3E-00E4-D99F-78FAD5953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186" y="3833528"/>
            <a:ext cx="1012305" cy="675336"/>
          </a:xfrm>
          <a:custGeom>
            <a:avLst/>
            <a:gdLst>
              <a:gd name="connsiteX0" fmla="*/ 0 w 1012305"/>
              <a:gd name="connsiteY0" fmla="*/ 0 h 675336"/>
              <a:gd name="connsiteX1" fmla="*/ 526399 w 1012305"/>
              <a:gd name="connsiteY1" fmla="*/ 0 h 675336"/>
              <a:gd name="connsiteX2" fmla="*/ 1012305 w 1012305"/>
              <a:gd name="connsiteY2" fmla="*/ 0 h 675336"/>
              <a:gd name="connsiteX3" fmla="*/ 1012305 w 1012305"/>
              <a:gd name="connsiteY3" fmla="*/ 324161 h 675336"/>
              <a:gd name="connsiteX4" fmla="*/ 1012305 w 1012305"/>
              <a:gd name="connsiteY4" fmla="*/ 675336 h 675336"/>
              <a:gd name="connsiteX5" fmla="*/ 506153 w 1012305"/>
              <a:gd name="connsiteY5" fmla="*/ 675336 h 675336"/>
              <a:gd name="connsiteX6" fmla="*/ 0 w 1012305"/>
              <a:gd name="connsiteY6" fmla="*/ 675336 h 675336"/>
              <a:gd name="connsiteX7" fmla="*/ 0 w 1012305"/>
              <a:gd name="connsiteY7" fmla="*/ 344421 h 675336"/>
              <a:gd name="connsiteX8" fmla="*/ 0 w 1012305"/>
              <a:gd name="connsiteY8" fmla="*/ 0 h 67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305" h="675336" fill="none" extrusionOk="0">
                <a:moveTo>
                  <a:pt x="0" y="0"/>
                </a:moveTo>
                <a:cubicBezTo>
                  <a:pt x="242308" y="-25185"/>
                  <a:pt x="328220" y="28073"/>
                  <a:pt x="526399" y="0"/>
                </a:cubicBezTo>
                <a:cubicBezTo>
                  <a:pt x="724578" y="-28073"/>
                  <a:pt x="879026" y="30451"/>
                  <a:pt x="1012305" y="0"/>
                </a:cubicBezTo>
                <a:cubicBezTo>
                  <a:pt x="1035371" y="99005"/>
                  <a:pt x="993864" y="179687"/>
                  <a:pt x="1012305" y="324161"/>
                </a:cubicBezTo>
                <a:cubicBezTo>
                  <a:pt x="1030746" y="468635"/>
                  <a:pt x="996842" y="557568"/>
                  <a:pt x="1012305" y="675336"/>
                </a:cubicBezTo>
                <a:cubicBezTo>
                  <a:pt x="852413" y="689333"/>
                  <a:pt x="691226" y="664602"/>
                  <a:pt x="506153" y="675336"/>
                </a:cubicBezTo>
                <a:cubicBezTo>
                  <a:pt x="321080" y="686070"/>
                  <a:pt x="115212" y="652945"/>
                  <a:pt x="0" y="675336"/>
                </a:cubicBezTo>
                <a:cubicBezTo>
                  <a:pt x="-25844" y="594144"/>
                  <a:pt x="5969" y="506791"/>
                  <a:pt x="0" y="344421"/>
                </a:cubicBezTo>
                <a:cubicBezTo>
                  <a:pt x="-5969" y="182052"/>
                  <a:pt x="29157" y="88627"/>
                  <a:pt x="0" y="0"/>
                </a:cubicBezTo>
                <a:close/>
              </a:path>
              <a:path w="1012305" h="675336" stroke="0" extrusionOk="0">
                <a:moveTo>
                  <a:pt x="0" y="0"/>
                </a:moveTo>
                <a:cubicBezTo>
                  <a:pt x="172037" y="-15127"/>
                  <a:pt x="308742" y="1243"/>
                  <a:pt x="485906" y="0"/>
                </a:cubicBezTo>
                <a:cubicBezTo>
                  <a:pt x="663070" y="-1243"/>
                  <a:pt x="888298" y="31009"/>
                  <a:pt x="1012305" y="0"/>
                </a:cubicBezTo>
                <a:cubicBezTo>
                  <a:pt x="1021762" y="133031"/>
                  <a:pt x="991077" y="185405"/>
                  <a:pt x="1012305" y="324161"/>
                </a:cubicBezTo>
                <a:cubicBezTo>
                  <a:pt x="1033533" y="462917"/>
                  <a:pt x="1011747" y="510105"/>
                  <a:pt x="1012305" y="675336"/>
                </a:cubicBezTo>
                <a:cubicBezTo>
                  <a:pt x="851087" y="724743"/>
                  <a:pt x="619570" y="668092"/>
                  <a:pt x="516276" y="675336"/>
                </a:cubicBezTo>
                <a:cubicBezTo>
                  <a:pt x="412982" y="682580"/>
                  <a:pt x="234693" y="672399"/>
                  <a:pt x="0" y="675336"/>
                </a:cubicBezTo>
                <a:cubicBezTo>
                  <a:pt x="-15063" y="553540"/>
                  <a:pt x="31351" y="418548"/>
                  <a:pt x="0" y="344421"/>
                </a:cubicBezTo>
                <a:cubicBezTo>
                  <a:pt x="-31351" y="270294"/>
                  <a:pt x="14511" y="164429"/>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65" name="Picture 64">
            <a:extLst>
              <a:ext uri="{FF2B5EF4-FFF2-40B4-BE49-F238E27FC236}">
                <a16:creationId xmlns:a16="http://schemas.microsoft.com/office/drawing/2014/main" id="{1649B4B7-CE9B-6574-226F-DE896555E68A}"/>
              </a:ext>
            </a:extLst>
          </p:cNvPr>
          <p:cNvPicPr>
            <a:picLocks noChangeAspect="1"/>
          </p:cNvPicPr>
          <p:nvPr/>
        </p:nvPicPr>
        <p:blipFill>
          <a:blip r:embed="rId6">
            <a:extLst>
              <a:ext uri="{28A0092B-C50C-407E-A947-70E740481C1C}">
                <a14:useLocalDpi xmlns:a14="http://schemas.microsoft.com/office/drawing/2010/main" val="0"/>
              </a:ext>
            </a:extLst>
          </a:blip>
          <a:srcRect l="3110" r="10671"/>
          <a:stretch>
            <a:fillRect/>
          </a:stretch>
        </p:blipFill>
        <p:spPr>
          <a:xfrm>
            <a:off x="6784918" y="4609010"/>
            <a:ext cx="1021719" cy="666193"/>
          </a:xfrm>
          <a:custGeom>
            <a:avLst/>
            <a:gdLst>
              <a:gd name="connsiteX0" fmla="*/ 0 w 1021719"/>
              <a:gd name="connsiteY0" fmla="*/ 0 h 666193"/>
              <a:gd name="connsiteX1" fmla="*/ 531294 w 1021719"/>
              <a:gd name="connsiteY1" fmla="*/ 0 h 666193"/>
              <a:gd name="connsiteX2" fmla="*/ 1021719 w 1021719"/>
              <a:gd name="connsiteY2" fmla="*/ 0 h 666193"/>
              <a:gd name="connsiteX3" fmla="*/ 1021719 w 1021719"/>
              <a:gd name="connsiteY3" fmla="*/ 319773 h 666193"/>
              <a:gd name="connsiteX4" fmla="*/ 1021719 w 1021719"/>
              <a:gd name="connsiteY4" fmla="*/ 666193 h 666193"/>
              <a:gd name="connsiteX5" fmla="*/ 510860 w 1021719"/>
              <a:gd name="connsiteY5" fmla="*/ 666193 h 666193"/>
              <a:gd name="connsiteX6" fmla="*/ 0 w 1021719"/>
              <a:gd name="connsiteY6" fmla="*/ 666193 h 666193"/>
              <a:gd name="connsiteX7" fmla="*/ 0 w 1021719"/>
              <a:gd name="connsiteY7" fmla="*/ 339758 h 666193"/>
              <a:gd name="connsiteX8" fmla="*/ 0 w 1021719"/>
              <a:gd name="connsiteY8" fmla="*/ 0 h 6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719" h="666193" fill="none" extrusionOk="0">
                <a:moveTo>
                  <a:pt x="0" y="0"/>
                </a:moveTo>
                <a:cubicBezTo>
                  <a:pt x="148884" y="-30689"/>
                  <a:pt x="393191" y="56415"/>
                  <a:pt x="531294" y="0"/>
                </a:cubicBezTo>
                <a:cubicBezTo>
                  <a:pt x="669397" y="-56415"/>
                  <a:pt x="911074" y="27945"/>
                  <a:pt x="1021719" y="0"/>
                </a:cubicBezTo>
                <a:cubicBezTo>
                  <a:pt x="1035096" y="156265"/>
                  <a:pt x="1013291" y="232425"/>
                  <a:pt x="1021719" y="319773"/>
                </a:cubicBezTo>
                <a:cubicBezTo>
                  <a:pt x="1030147" y="407121"/>
                  <a:pt x="984750" y="503938"/>
                  <a:pt x="1021719" y="666193"/>
                </a:cubicBezTo>
                <a:cubicBezTo>
                  <a:pt x="907044" y="676666"/>
                  <a:pt x="762858" y="656783"/>
                  <a:pt x="510860" y="666193"/>
                </a:cubicBezTo>
                <a:cubicBezTo>
                  <a:pt x="258862" y="675603"/>
                  <a:pt x="142927" y="645407"/>
                  <a:pt x="0" y="666193"/>
                </a:cubicBezTo>
                <a:cubicBezTo>
                  <a:pt x="-13148" y="574599"/>
                  <a:pt x="27528" y="486172"/>
                  <a:pt x="0" y="339758"/>
                </a:cubicBezTo>
                <a:cubicBezTo>
                  <a:pt x="-27528" y="193344"/>
                  <a:pt x="36564" y="95109"/>
                  <a:pt x="0" y="0"/>
                </a:cubicBezTo>
                <a:close/>
              </a:path>
              <a:path w="1021719" h="666193" stroke="0" extrusionOk="0">
                <a:moveTo>
                  <a:pt x="0" y="0"/>
                </a:moveTo>
                <a:cubicBezTo>
                  <a:pt x="98669" y="-37821"/>
                  <a:pt x="372146" y="46136"/>
                  <a:pt x="490425" y="0"/>
                </a:cubicBezTo>
                <a:cubicBezTo>
                  <a:pt x="608704" y="-46136"/>
                  <a:pt x="764426" y="14291"/>
                  <a:pt x="1021719" y="0"/>
                </a:cubicBezTo>
                <a:cubicBezTo>
                  <a:pt x="1033722" y="75895"/>
                  <a:pt x="1007750" y="228670"/>
                  <a:pt x="1021719" y="319773"/>
                </a:cubicBezTo>
                <a:cubicBezTo>
                  <a:pt x="1035688" y="410876"/>
                  <a:pt x="999215" y="565356"/>
                  <a:pt x="1021719" y="666193"/>
                </a:cubicBezTo>
                <a:cubicBezTo>
                  <a:pt x="920227" y="717065"/>
                  <a:pt x="629854" y="645722"/>
                  <a:pt x="521077" y="666193"/>
                </a:cubicBezTo>
                <a:cubicBezTo>
                  <a:pt x="412300" y="686664"/>
                  <a:pt x="209144" y="627142"/>
                  <a:pt x="0" y="666193"/>
                </a:cubicBezTo>
                <a:cubicBezTo>
                  <a:pt x="-9982" y="593838"/>
                  <a:pt x="14854" y="468120"/>
                  <a:pt x="0" y="339758"/>
                </a:cubicBezTo>
                <a:cubicBezTo>
                  <a:pt x="-14854" y="211396"/>
                  <a:pt x="4059" y="142370"/>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66" name="Picture 65" descr="A close up of a cat&#10;&#10;AI-generated content may be incorrect.">
            <a:extLst>
              <a:ext uri="{FF2B5EF4-FFF2-40B4-BE49-F238E27FC236}">
                <a16:creationId xmlns:a16="http://schemas.microsoft.com/office/drawing/2014/main" id="{CB74786B-F4DE-4DE1-0441-8F6A375EED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6995" y="5366113"/>
            <a:ext cx="1008496" cy="672795"/>
          </a:xfrm>
          <a:custGeom>
            <a:avLst/>
            <a:gdLst>
              <a:gd name="connsiteX0" fmla="*/ 0 w 1008496"/>
              <a:gd name="connsiteY0" fmla="*/ 0 h 672795"/>
              <a:gd name="connsiteX1" fmla="*/ 524418 w 1008496"/>
              <a:gd name="connsiteY1" fmla="*/ 0 h 672795"/>
              <a:gd name="connsiteX2" fmla="*/ 1008496 w 1008496"/>
              <a:gd name="connsiteY2" fmla="*/ 0 h 672795"/>
              <a:gd name="connsiteX3" fmla="*/ 1008496 w 1008496"/>
              <a:gd name="connsiteY3" fmla="*/ 322942 h 672795"/>
              <a:gd name="connsiteX4" fmla="*/ 1008496 w 1008496"/>
              <a:gd name="connsiteY4" fmla="*/ 672795 h 672795"/>
              <a:gd name="connsiteX5" fmla="*/ 504248 w 1008496"/>
              <a:gd name="connsiteY5" fmla="*/ 672795 h 672795"/>
              <a:gd name="connsiteX6" fmla="*/ 0 w 1008496"/>
              <a:gd name="connsiteY6" fmla="*/ 672795 h 672795"/>
              <a:gd name="connsiteX7" fmla="*/ 0 w 1008496"/>
              <a:gd name="connsiteY7" fmla="*/ 343125 h 672795"/>
              <a:gd name="connsiteX8" fmla="*/ 0 w 1008496"/>
              <a:gd name="connsiteY8" fmla="*/ 0 h 67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496" h="672795" fill="none" extrusionOk="0">
                <a:moveTo>
                  <a:pt x="0" y="0"/>
                </a:moveTo>
                <a:cubicBezTo>
                  <a:pt x="232973" y="-58079"/>
                  <a:pt x="361802" y="44474"/>
                  <a:pt x="524418" y="0"/>
                </a:cubicBezTo>
                <a:cubicBezTo>
                  <a:pt x="687034" y="-44474"/>
                  <a:pt x="827933" y="51426"/>
                  <a:pt x="1008496" y="0"/>
                </a:cubicBezTo>
                <a:cubicBezTo>
                  <a:pt x="1035524" y="94051"/>
                  <a:pt x="978667" y="219380"/>
                  <a:pt x="1008496" y="322942"/>
                </a:cubicBezTo>
                <a:cubicBezTo>
                  <a:pt x="1038325" y="426504"/>
                  <a:pt x="976456" y="555531"/>
                  <a:pt x="1008496" y="672795"/>
                </a:cubicBezTo>
                <a:cubicBezTo>
                  <a:pt x="776537" y="690129"/>
                  <a:pt x="692988" y="626345"/>
                  <a:pt x="504248" y="672795"/>
                </a:cubicBezTo>
                <a:cubicBezTo>
                  <a:pt x="315508" y="719245"/>
                  <a:pt x="124309" y="672620"/>
                  <a:pt x="0" y="672795"/>
                </a:cubicBezTo>
                <a:cubicBezTo>
                  <a:pt x="-19827" y="532000"/>
                  <a:pt x="31255" y="466445"/>
                  <a:pt x="0" y="343125"/>
                </a:cubicBezTo>
                <a:cubicBezTo>
                  <a:pt x="-31255" y="219805"/>
                  <a:pt x="13842" y="81971"/>
                  <a:pt x="0" y="0"/>
                </a:cubicBezTo>
                <a:close/>
              </a:path>
              <a:path w="1008496" h="672795" stroke="0" extrusionOk="0">
                <a:moveTo>
                  <a:pt x="0" y="0"/>
                </a:moveTo>
                <a:cubicBezTo>
                  <a:pt x="206202" y="-37379"/>
                  <a:pt x="387229" y="43705"/>
                  <a:pt x="484078" y="0"/>
                </a:cubicBezTo>
                <a:cubicBezTo>
                  <a:pt x="580927" y="-43705"/>
                  <a:pt x="778095" y="7004"/>
                  <a:pt x="1008496" y="0"/>
                </a:cubicBezTo>
                <a:cubicBezTo>
                  <a:pt x="1010049" y="65833"/>
                  <a:pt x="992667" y="237377"/>
                  <a:pt x="1008496" y="322942"/>
                </a:cubicBezTo>
                <a:cubicBezTo>
                  <a:pt x="1024325" y="408507"/>
                  <a:pt x="969505" y="565995"/>
                  <a:pt x="1008496" y="672795"/>
                </a:cubicBezTo>
                <a:cubicBezTo>
                  <a:pt x="903340" y="678224"/>
                  <a:pt x="634876" y="619814"/>
                  <a:pt x="514333" y="672795"/>
                </a:cubicBezTo>
                <a:cubicBezTo>
                  <a:pt x="393790" y="725776"/>
                  <a:pt x="144384" y="642462"/>
                  <a:pt x="0" y="672795"/>
                </a:cubicBezTo>
                <a:cubicBezTo>
                  <a:pt x="-37459" y="517882"/>
                  <a:pt x="16792" y="414273"/>
                  <a:pt x="0" y="343125"/>
                </a:cubicBezTo>
                <a:cubicBezTo>
                  <a:pt x="-16792" y="271977"/>
                  <a:pt x="2427" y="70465"/>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pic>
        <p:nvPicPr>
          <p:cNvPr id="67" name="Picture 66" descr="A close up of a fly&#10;&#10;AI-generated content may be incorrect.">
            <a:extLst>
              <a:ext uri="{FF2B5EF4-FFF2-40B4-BE49-F238E27FC236}">
                <a16:creationId xmlns:a16="http://schemas.microsoft.com/office/drawing/2014/main" id="{64B7E734-DFF6-2FA2-7CDF-A77FDE3CA62E}"/>
              </a:ext>
            </a:extLst>
          </p:cNvPr>
          <p:cNvPicPr>
            <a:picLocks noChangeAspect="1"/>
          </p:cNvPicPr>
          <p:nvPr/>
        </p:nvPicPr>
        <p:blipFill>
          <a:blip r:embed="rId8">
            <a:extLst>
              <a:ext uri="{28A0092B-C50C-407E-A947-70E740481C1C}">
                <a14:useLocalDpi xmlns:a14="http://schemas.microsoft.com/office/drawing/2010/main" val="0"/>
              </a:ext>
            </a:extLst>
          </a:blip>
          <a:srcRect r="4394"/>
          <a:stretch>
            <a:fillRect/>
          </a:stretch>
        </p:blipFill>
        <p:spPr>
          <a:xfrm>
            <a:off x="6814694" y="6144922"/>
            <a:ext cx="954723" cy="666193"/>
          </a:xfrm>
          <a:custGeom>
            <a:avLst/>
            <a:gdLst>
              <a:gd name="connsiteX0" fmla="*/ 0 w 954723"/>
              <a:gd name="connsiteY0" fmla="*/ 0 h 666193"/>
              <a:gd name="connsiteX1" fmla="*/ 496456 w 954723"/>
              <a:gd name="connsiteY1" fmla="*/ 0 h 666193"/>
              <a:gd name="connsiteX2" fmla="*/ 954723 w 954723"/>
              <a:gd name="connsiteY2" fmla="*/ 0 h 666193"/>
              <a:gd name="connsiteX3" fmla="*/ 954723 w 954723"/>
              <a:gd name="connsiteY3" fmla="*/ 319773 h 666193"/>
              <a:gd name="connsiteX4" fmla="*/ 954723 w 954723"/>
              <a:gd name="connsiteY4" fmla="*/ 666193 h 666193"/>
              <a:gd name="connsiteX5" fmla="*/ 477362 w 954723"/>
              <a:gd name="connsiteY5" fmla="*/ 666193 h 666193"/>
              <a:gd name="connsiteX6" fmla="*/ 0 w 954723"/>
              <a:gd name="connsiteY6" fmla="*/ 666193 h 666193"/>
              <a:gd name="connsiteX7" fmla="*/ 0 w 954723"/>
              <a:gd name="connsiteY7" fmla="*/ 339758 h 666193"/>
              <a:gd name="connsiteX8" fmla="*/ 0 w 954723"/>
              <a:gd name="connsiteY8" fmla="*/ 0 h 6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23" h="666193" fill="none" extrusionOk="0">
                <a:moveTo>
                  <a:pt x="0" y="0"/>
                </a:moveTo>
                <a:cubicBezTo>
                  <a:pt x="105098" y="-4377"/>
                  <a:pt x="297861" y="36210"/>
                  <a:pt x="496456" y="0"/>
                </a:cubicBezTo>
                <a:cubicBezTo>
                  <a:pt x="695051" y="-36210"/>
                  <a:pt x="770325" y="50608"/>
                  <a:pt x="954723" y="0"/>
                </a:cubicBezTo>
                <a:cubicBezTo>
                  <a:pt x="968100" y="156265"/>
                  <a:pt x="946295" y="232425"/>
                  <a:pt x="954723" y="319773"/>
                </a:cubicBezTo>
                <a:cubicBezTo>
                  <a:pt x="963151" y="407121"/>
                  <a:pt x="917754" y="503938"/>
                  <a:pt x="954723" y="666193"/>
                </a:cubicBezTo>
                <a:cubicBezTo>
                  <a:pt x="846449" y="720769"/>
                  <a:pt x="643785" y="650726"/>
                  <a:pt x="477362" y="666193"/>
                </a:cubicBezTo>
                <a:cubicBezTo>
                  <a:pt x="310939" y="681660"/>
                  <a:pt x="191947" y="611517"/>
                  <a:pt x="0" y="666193"/>
                </a:cubicBezTo>
                <a:cubicBezTo>
                  <a:pt x="-13148" y="574599"/>
                  <a:pt x="27528" y="486172"/>
                  <a:pt x="0" y="339758"/>
                </a:cubicBezTo>
                <a:cubicBezTo>
                  <a:pt x="-27528" y="193344"/>
                  <a:pt x="36564" y="95109"/>
                  <a:pt x="0" y="0"/>
                </a:cubicBezTo>
                <a:close/>
              </a:path>
              <a:path w="954723" h="666193" stroke="0" extrusionOk="0">
                <a:moveTo>
                  <a:pt x="0" y="0"/>
                </a:moveTo>
                <a:cubicBezTo>
                  <a:pt x="107034" y="-26333"/>
                  <a:pt x="292961" y="5135"/>
                  <a:pt x="458267" y="0"/>
                </a:cubicBezTo>
                <a:cubicBezTo>
                  <a:pt x="623573" y="-5135"/>
                  <a:pt x="788630" y="30330"/>
                  <a:pt x="954723" y="0"/>
                </a:cubicBezTo>
                <a:cubicBezTo>
                  <a:pt x="966726" y="75895"/>
                  <a:pt x="940754" y="228670"/>
                  <a:pt x="954723" y="319773"/>
                </a:cubicBezTo>
                <a:cubicBezTo>
                  <a:pt x="968692" y="410876"/>
                  <a:pt x="932219" y="565356"/>
                  <a:pt x="954723" y="666193"/>
                </a:cubicBezTo>
                <a:cubicBezTo>
                  <a:pt x="810819" y="719585"/>
                  <a:pt x="582026" y="614501"/>
                  <a:pt x="486909" y="666193"/>
                </a:cubicBezTo>
                <a:cubicBezTo>
                  <a:pt x="391792" y="717885"/>
                  <a:pt x="229653" y="638037"/>
                  <a:pt x="0" y="666193"/>
                </a:cubicBezTo>
                <a:cubicBezTo>
                  <a:pt x="-9982" y="593838"/>
                  <a:pt x="14854" y="468120"/>
                  <a:pt x="0" y="339758"/>
                </a:cubicBezTo>
                <a:cubicBezTo>
                  <a:pt x="-14854" y="211396"/>
                  <a:pt x="4059" y="142370"/>
                  <a:pt x="0" y="0"/>
                </a:cubicBezTo>
                <a:close/>
              </a:path>
            </a:pathLst>
          </a:custGeom>
          <a:ln>
            <a:solidFill>
              <a:schemeClr val="tx1"/>
            </a:solidFill>
            <a:extLst>
              <a:ext uri="{C807C97D-BFC1-408E-A445-0C87EB9F89A2}">
                <ask:lineSketchStyleProps xmlns:ask="http://schemas.microsoft.com/office/drawing/2018/sketchyshapes" sd="3844312185">
                  <a:prstGeom prst="rect">
                    <a:avLst/>
                  </a:prstGeom>
                  <ask:type>
                    <ask:lineSketchScribble/>
                  </ask:type>
                </ask:lineSketchStyleProps>
              </a:ext>
            </a:extLst>
          </a:ln>
        </p:spPr>
      </p:pic>
    </p:spTree>
    <p:extLst>
      <p:ext uri="{BB962C8B-B14F-4D97-AF65-F5344CB8AC3E}">
        <p14:creationId xmlns:p14="http://schemas.microsoft.com/office/powerpoint/2010/main" val="410928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7"/>
                                        </p:tgtEl>
                                        <p:attrNameLst>
                                          <p:attrName>ppt_w</p:attrName>
                                        </p:attrNameLst>
                                      </p:cBhvr>
                                      <p:tavLst>
                                        <p:tav tm="0">
                                          <p:val>
                                            <p:strVal val="ppt_w"/>
                                          </p:val>
                                        </p:tav>
                                        <p:tav tm="100000">
                                          <p:val>
                                            <p:fltVal val="0"/>
                                          </p:val>
                                        </p:tav>
                                      </p:tavLst>
                                    </p:anim>
                                    <p:anim calcmode="lin" valueType="num">
                                      <p:cBhvr>
                                        <p:cTn id="19" dur="500"/>
                                        <p:tgtEl>
                                          <p:spTgt spid="17"/>
                                        </p:tgtEl>
                                        <p:attrNameLst>
                                          <p:attrName>ppt_h</p:attrName>
                                        </p:attrNameLst>
                                      </p:cBhvr>
                                      <p:tavLst>
                                        <p:tav tm="0">
                                          <p:val>
                                            <p:strVal val="ppt_h"/>
                                          </p:val>
                                        </p:tav>
                                        <p:tav tm="100000">
                                          <p:val>
                                            <p:fltVal val="0"/>
                                          </p:val>
                                        </p:tav>
                                      </p:tavLst>
                                    </p:anim>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23"/>
                                        </p:tgtEl>
                                        <p:attrNameLst>
                                          <p:attrName>ppt_w</p:attrName>
                                        </p:attrNameLst>
                                      </p:cBhvr>
                                      <p:tavLst>
                                        <p:tav tm="0">
                                          <p:val>
                                            <p:strVal val="ppt_w"/>
                                          </p:val>
                                        </p:tav>
                                        <p:tav tm="100000">
                                          <p:val>
                                            <p:fltVal val="0"/>
                                          </p:val>
                                        </p:tav>
                                      </p:tavLst>
                                    </p:anim>
                                    <p:anim calcmode="lin" valueType="num">
                                      <p:cBhvr>
                                        <p:cTn id="32" dur="500"/>
                                        <p:tgtEl>
                                          <p:spTgt spid="23"/>
                                        </p:tgtEl>
                                        <p:attrNameLst>
                                          <p:attrName>ppt_h</p:attrName>
                                        </p:attrNameLst>
                                      </p:cBhvr>
                                      <p:tavLst>
                                        <p:tav tm="0">
                                          <p:val>
                                            <p:strVal val="ppt_h"/>
                                          </p:val>
                                        </p:tav>
                                        <p:tav tm="100000">
                                          <p:val>
                                            <p:fltVal val="0"/>
                                          </p:val>
                                        </p:tav>
                                      </p:tavLst>
                                    </p:anim>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p:cTn id="38" dur="500" fill="hold"/>
                                        <p:tgtEl>
                                          <p:spTgt spid="64"/>
                                        </p:tgtEl>
                                        <p:attrNameLst>
                                          <p:attrName>ppt_w</p:attrName>
                                        </p:attrNameLst>
                                      </p:cBhvr>
                                      <p:tavLst>
                                        <p:tav tm="0">
                                          <p:val>
                                            <p:fltVal val="0"/>
                                          </p:val>
                                        </p:tav>
                                        <p:tav tm="100000">
                                          <p:val>
                                            <p:strVal val="#ppt_w"/>
                                          </p:val>
                                        </p:tav>
                                      </p:tavLst>
                                    </p:anim>
                                    <p:anim calcmode="lin" valueType="num">
                                      <p:cBhvr>
                                        <p:cTn id="39" dur="500" fill="hold"/>
                                        <p:tgtEl>
                                          <p:spTgt spid="64"/>
                                        </p:tgtEl>
                                        <p:attrNameLst>
                                          <p:attrName>ppt_h</p:attrName>
                                        </p:attrNameLst>
                                      </p:cBhvr>
                                      <p:tavLst>
                                        <p:tav tm="0">
                                          <p:val>
                                            <p:fltVal val="0"/>
                                          </p:val>
                                        </p:tav>
                                        <p:tav tm="100000">
                                          <p:val>
                                            <p:strVal val="#ppt_h"/>
                                          </p:val>
                                        </p:tav>
                                      </p:tavLst>
                                    </p:anim>
                                    <p:animEffect transition="in" filter="fade">
                                      <p:cBhvr>
                                        <p:cTn id="40" dur="500"/>
                                        <p:tgtEl>
                                          <p:spTgt spid="6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5"/>
                                        </p:tgtEl>
                                        <p:attrNameLst>
                                          <p:attrName>ppt_w</p:attrName>
                                        </p:attrNameLst>
                                      </p:cBhvr>
                                      <p:tavLst>
                                        <p:tav tm="0">
                                          <p:val>
                                            <p:strVal val="ppt_w"/>
                                          </p:val>
                                        </p:tav>
                                        <p:tav tm="100000">
                                          <p:val>
                                            <p:fltVal val="0"/>
                                          </p:val>
                                        </p:tav>
                                      </p:tavLst>
                                    </p:anim>
                                    <p:anim calcmode="lin" valueType="num">
                                      <p:cBhvr>
                                        <p:cTn id="45" dur="500"/>
                                        <p:tgtEl>
                                          <p:spTgt spid="25"/>
                                        </p:tgtEl>
                                        <p:attrNameLst>
                                          <p:attrName>ppt_h</p:attrName>
                                        </p:attrNameLst>
                                      </p:cBhvr>
                                      <p:tavLst>
                                        <p:tav tm="0">
                                          <p:val>
                                            <p:strVal val="ppt_h"/>
                                          </p:val>
                                        </p:tav>
                                        <p:tav tm="100000">
                                          <p:val>
                                            <p:fltVal val="0"/>
                                          </p:val>
                                        </p:tav>
                                      </p:tavLst>
                                    </p:anim>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500" fill="hold"/>
                                        <p:tgtEl>
                                          <p:spTgt spid="65"/>
                                        </p:tgtEl>
                                        <p:attrNameLst>
                                          <p:attrName>ppt_w</p:attrName>
                                        </p:attrNameLst>
                                      </p:cBhvr>
                                      <p:tavLst>
                                        <p:tav tm="0">
                                          <p:val>
                                            <p:fltVal val="0"/>
                                          </p:val>
                                        </p:tav>
                                        <p:tav tm="100000">
                                          <p:val>
                                            <p:strVal val="#ppt_w"/>
                                          </p:val>
                                        </p:tav>
                                      </p:tavLst>
                                    </p:anim>
                                    <p:anim calcmode="lin" valueType="num">
                                      <p:cBhvr>
                                        <p:cTn id="52" dur="500" fill="hold"/>
                                        <p:tgtEl>
                                          <p:spTgt spid="65"/>
                                        </p:tgtEl>
                                        <p:attrNameLst>
                                          <p:attrName>ppt_h</p:attrName>
                                        </p:attrNameLst>
                                      </p:cBhvr>
                                      <p:tavLst>
                                        <p:tav tm="0">
                                          <p:val>
                                            <p:fltVal val="0"/>
                                          </p:val>
                                        </p:tav>
                                        <p:tav tm="100000">
                                          <p:val>
                                            <p:strVal val="#ppt_h"/>
                                          </p:val>
                                        </p:tav>
                                      </p:tavLst>
                                    </p:anim>
                                    <p:animEffect transition="in" filter="fade">
                                      <p:cBhvr>
                                        <p:cTn id="53" dur="500"/>
                                        <p:tgtEl>
                                          <p:spTgt spid="6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27"/>
                                        </p:tgtEl>
                                        <p:attrNameLst>
                                          <p:attrName>ppt_w</p:attrName>
                                        </p:attrNameLst>
                                      </p:cBhvr>
                                      <p:tavLst>
                                        <p:tav tm="0">
                                          <p:val>
                                            <p:strVal val="ppt_w"/>
                                          </p:val>
                                        </p:tav>
                                        <p:tav tm="100000">
                                          <p:val>
                                            <p:fltVal val="0"/>
                                          </p:val>
                                        </p:tav>
                                      </p:tavLst>
                                    </p:anim>
                                    <p:anim calcmode="lin" valueType="num">
                                      <p:cBhvr>
                                        <p:cTn id="58" dur="500"/>
                                        <p:tgtEl>
                                          <p:spTgt spid="27"/>
                                        </p:tgtEl>
                                        <p:attrNameLst>
                                          <p:attrName>ppt_h</p:attrName>
                                        </p:attrNameLst>
                                      </p:cBhvr>
                                      <p:tavLst>
                                        <p:tav tm="0">
                                          <p:val>
                                            <p:strVal val="ppt_h"/>
                                          </p:val>
                                        </p:tav>
                                        <p:tav tm="100000">
                                          <p:val>
                                            <p:fltVal val="0"/>
                                          </p:val>
                                        </p:tav>
                                      </p:tavLst>
                                    </p:anim>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childTnLst>
                          </p:cTn>
                        </p:par>
                        <p:par>
                          <p:cTn id="61" fill="hold">
                            <p:stCondLst>
                              <p:cond delay="500"/>
                            </p:stCondLst>
                            <p:childTnLst>
                              <p:par>
                                <p:cTn id="62" presetID="53" presetClass="entr" presetSubtype="16" fill="hold" nodeType="afterEffect">
                                  <p:stCondLst>
                                    <p:cond delay="0"/>
                                  </p:stCondLst>
                                  <p:childTnLst>
                                    <p:set>
                                      <p:cBhvr>
                                        <p:cTn id="63" dur="1" fill="hold">
                                          <p:stCondLst>
                                            <p:cond delay="0"/>
                                          </p:stCondLst>
                                        </p:cTn>
                                        <p:tgtEl>
                                          <p:spTgt spid="66"/>
                                        </p:tgtEl>
                                        <p:attrNameLst>
                                          <p:attrName>style.visibility</p:attrName>
                                        </p:attrNameLst>
                                      </p:cBhvr>
                                      <p:to>
                                        <p:strVal val="visible"/>
                                      </p:to>
                                    </p:set>
                                    <p:anim calcmode="lin" valueType="num">
                                      <p:cBhvr>
                                        <p:cTn id="64" dur="500" fill="hold"/>
                                        <p:tgtEl>
                                          <p:spTgt spid="66"/>
                                        </p:tgtEl>
                                        <p:attrNameLst>
                                          <p:attrName>ppt_w</p:attrName>
                                        </p:attrNameLst>
                                      </p:cBhvr>
                                      <p:tavLst>
                                        <p:tav tm="0">
                                          <p:val>
                                            <p:fltVal val="0"/>
                                          </p:val>
                                        </p:tav>
                                        <p:tav tm="100000">
                                          <p:val>
                                            <p:strVal val="#ppt_w"/>
                                          </p:val>
                                        </p:tav>
                                      </p:tavLst>
                                    </p:anim>
                                    <p:anim calcmode="lin" valueType="num">
                                      <p:cBhvr>
                                        <p:cTn id="65" dur="500" fill="hold"/>
                                        <p:tgtEl>
                                          <p:spTgt spid="66"/>
                                        </p:tgtEl>
                                        <p:attrNameLst>
                                          <p:attrName>ppt_h</p:attrName>
                                        </p:attrNameLst>
                                      </p:cBhvr>
                                      <p:tavLst>
                                        <p:tav tm="0">
                                          <p:val>
                                            <p:fltVal val="0"/>
                                          </p:val>
                                        </p:tav>
                                        <p:tav tm="100000">
                                          <p:val>
                                            <p:strVal val="#ppt_h"/>
                                          </p:val>
                                        </p:tav>
                                      </p:tavLst>
                                    </p:anim>
                                    <p:animEffect transition="in" filter="fade">
                                      <p:cBhvr>
                                        <p:cTn id="66" dur="500"/>
                                        <p:tgtEl>
                                          <p:spTgt spid="6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500"/>
                                        <p:tgtEl>
                                          <p:spTgt spid="29"/>
                                        </p:tgtEl>
                                        <p:attrNameLst>
                                          <p:attrName>ppt_w</p:attrName>
                                        </p:attrNameLst>
                                      </p:cBhvr>
                                      <p:tavLst>
                                        <p:tav tm="0">
                                          <p:val>
                                            <p:strVal val="ppt_w"/>
                                          </p:val>
                                        </p:tav>
                                        <p:tav tm="100000">
                                          <p:val>
                                            <p:fltVal val="0"/>
                                          </p:val>
                                        </p:tav>
                                      </p:tavLst>
                                    </p:anim>
                                    <p:anim calcmode="lin" valueType="num">
                                      <p:cBhvr>
                                        <p:cTn id="71" dur="500"/>
                                        <p:tgtEl>
                                          <p:spTgt spid="29"/>
                                        </p:tgtEl>
                                        <p:attrNameLst>
                                          <p:attrName>ppt_h</p:attrName>
                                        </p:attrNameLst>
                                      </p:cBhvr>
                                      <p:tavLst>
                                        <p:tav tm="0">
                                          <p:val>
                                            <p:strVal val="ppt_h"/>
                                          </p:val>
                                        </p:tav>
                                        <p:tav tm="100000">
                                          <p:val>
                                            <p:fltVal val="0"/>
                                          </p:val>
                                        </p:tav>
                                      </p:tavLst>
                                    </p:anim>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childTnLst>
                          </p:cTn>
                        </p:par>
                        <p:par>
                          <p:cTn id="74" fill="hold">
                            <p:stCondLst>
                              <p:cond delay="500"/>
                            </p:stCondLst>
                            <p:childTnLst>
                              <p:par>
                                <p:cTn id="75" presetID="53" presetClass="entr" presetSubtype="16" fill="hold" nodeType="afterEffect">
                                  <p:stCondLst>
                                    <p:cond delay="0"/>
                                  </p:stCondLst>
                                  <p:childTnLst>
                                    <p:set>
                                      <p:cBhvr>
                                        <p:cTn id="76" dur="1" fill="hold">
                                          <p:stCondLst>
                                            <p:cond delay="0"/>
                                          </p:stCondLst>
                                        </p:cTn>
                                        <p:tgtEl>
                                          <p:spTgt spid="67"/>
                                        </p:tgtEl>
                                        <p:attrNameLst>
                                          <p:attrName>style.visibility</p:attrName>
                                        </p:attrNameLst>
                                      </p:cBhvr>
                                      <p:to>
                                        <p:strVal val="visible"/>
                                      </p:to>
                                    </p:set>
                                    <p:anim calcmode="lin" valueType="num">
                                      <p:cBhvr>
                                        <p:cTn id="77" dur="500" fill="hold"/>
                                        <p:tgtEl>
                                          <p:spTgt spid="67"/>
                                        </p:tgtEl>
                                        <p:attrNameLst>
                                          <p:attrName>ppt_w</p:attrName>
                                        </p:attrNameLst>
                                      </p:cBhvr>
                                      <p:tavLst>
                                        <p:tav tm="0">
                                          <p:val>
                                            <p:fltVal val="0"/>
                                          </p:val>
                                        </p:tav>
                                        <p:tav tm="100000">
                                          <p:val>
                                            <p:strVal val="#ppt_w"/>
                                          </p:val>
                                        </p:tav>
                                      </p:tavLst>
                                    </p:anim>
                                    <p:anim calcmode="lin" valueType="num">
                                      <p:cBhvr>
                                        <p:cTn id="78" dur="500" fill="hold"/>
                                        <p:tgtEl>
                                          <p:spTgt spid="67"/>
                                        </p:tgtEl>
                                        <p:attrNameLst>
                                          <p:attrName>ppt_h</p:attrName>
                                        </p:attrNameLst>
                                      </p:cBhvr>
                                      <p:tavLst>
                                        <p:tav tm="0">
                                          <p:val>
                                            <p:fltVal val="0"/>
                                          </p:val>
                                        </p:tav>
                                        <p:tav tm="100000">
                                          <p:val>
                                            <p:strVal val="#ppt_h"/>
                                          </p:val>
                                        </p:tav>
                                      </p:tavLst>
                                    </p:anim>
                                    <p:animEffect transition="in" filter="fade">
                                      <p:cBhvr>
                                        <p:cTn id="7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28FBD-0D55-24CD-B133-0E626793E226}"/>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05D87D83-3999-49A8-644F-CB8B06E4EEBB}"/>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8996D64A-5EB3-DA2C-435D-32D214EDEF9C}"/>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83641B2F-77DA-FE37-7248-EC0684813F48}"/>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4E708C7D-BFAE-887B-EE1A-9E614D5DAFB3}"/>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46FD1BE3-CE30-F9A1-7BD5-EFC0DDE77314}"/>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3EA38E96-37A5-CC9C-27A6-AAE693463F21}"/>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379A15C4-AD58-80F0-A51D-BB7964E27F4A}"/>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6BF258D2-F3D8-82D7-097A-58E368AD192F}"/>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04DB5D49-3CF9-3158-6BD2-34B1E635198A}"/>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AE35ACDD-439F-BFD9-FC8B-48660539D455}"/>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5F4F91C9-202B-C2F4-6273-B95E862B9836}"/>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FEF7D4B7-1884-ABB7-ED39-036AFA0F7C4B}"/>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3ECFC943-1A8C-A016-D32F-31039669123B}"/>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E9BBE34D-56CD-025F-810A-354386874656}"/>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AB7F3F1-C352-167D-71DC-E99B9D7B0F15}"/>
              </a:ext>
            </a:extLst>
          </p:cNvPr>
          <p:cNvSpPr/>
          <p:nvPr/>
        </p:nvSpPr>
        <p:spPr>
          <a:xfrm>
            <a:off x="127226" y="458379"/>
            <a:ext cx="7964296"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rPr>
              <a:t>Our </a:t>
            </a:r>
            <a:r>
              <a:rPr lang="en-US" sz="4400" dirty="0">
                <a:ln w="0"/>
                <a:effectLst>
                  <a:outerShdw blurRad="38100" dist="19050" dir="2700000" algn="tl" rotWithShape="0">
                    <a:schemeClr val="dk1">
                      <a:alpha val="40000"/>
                    </a:schemeClr>
                  </a:outerShdw>
                </a:effectLst>
                <a:latin typeface="Rockwell" panose="02060603020205020403" pitchFamily="18" charset="0"/>
              </a:rPr>
              <a:t>Reaction Times - Practical</a:t>
            </a:r>
            <a:endPar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sp>
        <p:nvSpPr>
          <p:cNvPr id="3" name="Content Placeholder 2">
            <a:extLst>
              <a:ext uri="{FF2B5EF4-FFF2-40B4-BE49-F238E27FC236}">
                <a16:creationId xmlns:a16="http://schemas.microsoft.com/office/drawing/2014/main" id="{65327AF9-2F6E-3525-9746-17D35D9056EA}"/>
              </a:ext>
            </a:extLst>
          </p:cNvPr>
          <p:cNvSpPr txBox="1">
            <a:spLocks/>
          </p:cNvSpPr>
          <p:nvPr/>
        </p:nvSpPr>
        <p:spPr>
          <a:xfrm>
            <a:off x="419519" y="1836642"/>
            <a:ext cx="79126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500" dirty="0">
                <a:latin typeface="Rockwell Light" panose="02040303020102020203" pitchFamily="18" charset="0"/>
              </a:rPr>
              <a:t>So, what about when we’re distracted?</a:t>
            </a:r>
          </a:p>
          <a:p>
            <a:endParaRPr lang="en-GB" sz="4000" dirty="0">
              <a:latin typeface="Rockwell Light" panose="02040303020102020203" pitchFamily="18" charset="0"/>
            </a:endParaRPr>
          </a:p>
          <a:p>
            <a:r>
              <a:rPr lang="en-GB" sz="2400" dirty="0">
                <a:latin typeface="Rockwell Light" panose="02040303020102020203" pitchFamily="18" charset="0"/>
              </a:rPr>
              <a:t>In your pairs, repeat the test, but this time read off the phone on the screen (on a later slide).</a:t>
            </a:r>
          </a:p>
          <a:p>
            <a:r>
              <a:rPr lang="en-GB" sz="2400" dirty="0">
                <a:latin typeface="Rockwell Light" panose="02040303020102020203" pitchFamily="18" charset="0"/>
              </a:rPr>
              <a:t>Person A must attempt to read the entire text and Person B may drop the ruler at any time, as before.</a:t>
            </a:r>
          </a:p>
          <a:p>
            <a:r>
              <a:rPr lang="en-GB" sz="2400" dirty="0">
                <a:latin typeface="Rockwell Light" panose="02040303020102020203" pitchFamily="18" charset="0"/>
              </a:rPr>
              <a:t>Repeat the test until everyone has three results, and once again, work out the average ruler score.</a:t>
            </a:r>
          </a:p>
          <a:p>
            <a:endParaRPr lang="en-GB" dirty="0">
              <a:latin typeface="Rockwell Light" panose="020F0502020204030204" pitchFamily="18" charset="0"/>
            </a:endParaRPr>
          </a:p>
          <a:p>
            <a:pPr marL="0" indent="0">
              <a:buFont typeface="Arial" panose="020B0604020202020204" pitchFamily="34" charset="0"/>
              <a:buNone/>
            </a:pPr>
            <a:endParaRPr lang="en-GB" dirty="0">
              <a:latin typeface="Rockwell Light" panose="020F0502020204030204" pitchFamily="18" charset="0"/>
            </a:endParaRPr>
          </a:p>
        </p:txBody>
      </p:sp>
    </p:spTree>
    <p:extLst>
      <p:ext uri="{BB962C8B-B14F-4D97-AF65-F5344CB8AC3E}">
        <p14:creationId xmlns:p14="http://schemas.microsoft.com/office/powerpoint/2010/main" val="138728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AA11-1E2A-814C-6159-A654EBD31B4F}"/>
            </a:ext>
          </a:extLst>
        </p:cNvPr>
        <p:cNvGrpSpPr/>
        <p:nvPr/>
      </p:nvGrpSpPr>
      <p:grpSpPr>
        <a:xfrm>
          <a:off x="0" y="0"/>
          <a:ext cx="0" cy="0"/>
          <a:chOff x="0" y="0"/>
          <a:chExt cx="0" cy="0"/>
        </a:xfrm>
      </p:grpSpPr>
      <p:sp>
        <p:nvSpPr>
          <p:cNvPr id="111" name="Oval 110">
            <a:extLst>
              <a:ext uri="{FF2B5EF4-FFF2-40B4-BE49-F238E27FC236}">
                <a16:creationId xmlns:a16="http://schemas.microsoft.com/office/drawing/2014/main" id="{6236827A-363A-03DC-3810-6C1F58DB7B98}"/>
              </a:ext>
            </a:extLst>
          </p:cNvPr>
          <p:cNvSpPr/>
          <p:nvPr/>
        </p:nvSpPr>
        <p:spPr>
          <a:xfrm rot="479510">
            <a:off x="3554229" y="3940423"/>
            <a:ext cx="1575851" cy="1200329"/>
          </a:xfrm>
          <a:prstGeom prst="ellipse">
            <a:avLst/>
          </a:prstGeom>
          <a:solidFill>
            <a:schemeClr val="tx1">
              <a:alpha val="2000"/>
            </a:schemeClr>
          </a:solidFill>
          <a:ln>
            <a:solidFill>
              <a:srgbClr val="7A1D00"/>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Freeform: Shape 77">
            <a:extLst>
              <a:ext uri="{FF2B5EF4-FFF2-40B4-BE49-F238E27FC236}">
                <a16:creationId xmlns:a16="http://schemas.microsoft.com/office/drawing/2014/main" id="{FBBCC570-F9DA-6011-EE4A-6EAB3DAA8FD2}"/>
              </a:ext>
            </a:extLst>
          </p:cNvPr>
          <p:cNvSpPr/>
          <p:nvPr/>
        </p:nvSpPr>
        <p:spPr>
          <a:xfrm>
            <a:off x="754144" y="0"/>
            <a:ext cx="1998521" cy="6900421"/>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E515691E-EF9D-BAC0-F49B-5AB8ADA01A72}"/>
              </a:ext>
            </a:extLst>
          </p:cNvPr>
          <p:cNvSpPr/>
          <p:nvPr/>
        </p:nvSpPr>
        <p:spPr>
          <a:xfrm flipH="1">
            <a:off x="-2" y="5525649"/>
            <a:ext cx="2510627" cy="1332352"/>
          </a:xfrm>
          <a:custGeom>
            <a:avLst/>
            <a:gdLst>
              <a:gd name="connsiteX0" fmla="*/ 0 w 1998521"/>
              <a:gd name="connsiteY0" fmla="*/ 14536 h 5661192"/>
              <a:gd name="connsiteX1" fmla="*/ 94268 w 1998521"/>
              <a:gd name="connsiteY1" fmla="*/ 5109 h 5661192"/>
              <a:gd name="connsiteX2" fmla="*/ 490194 w 1998521"/>
              <a:gd name="connsiteY2" fmla="*/ 269060 h 5661192"/>
              <a:gd name="connsiteX3" fmla="*/ 527901 w 1998521"/>
              <a:gd name="connsiteY3" fmla="*/ 287913 h 5661192"/>
              <a:gd name="connsiteX4" fmla="*/ 584462 w 1998521"/>
              <a:gd name="connsiteY4" fmla="*/ 306767 h 5661192"/>
              <a:gd name="connsiteX5" fmla="*/ 725864 w 1998521"/>
              <a:gd name="connsiteY5" fmla="*/ 410462 h 5661192"/>
              <a:gd name="connsiteX6" fmla="*/ 791852 w 1998521"/>
              <a:gd name="connsiteY6" fmla="*/ 646132 h 5661192"/>
              <a:gd name="connsiteX7" fmla="*/ 810705 w 1998521"/>
              <a:gd name="connsiteY7" fmla="*/ 1042058 h 5661192"/>
              <a:gd name="connsiteX8" fmla="*/ 895547 w 1998521"/>
              <a:gd name="connsiteY8" fmla="*/ 1164606 h 5661192"/>
              <a:gd name="connsiteX9" fmla="*/ 952108 w 1998521"/>
              <a:gd name="connsiteY9" fmla="*/ 1174033 h 5661192"/>
              <a:gd name="connsiteX10" fmla="*/ 1027522 w 1998521"/>
              <a:gd name="connsiteY10" fmla="*/ 1202313 h 5661192"/>
              <a:gd name="connsiteX11" fmla="*/ 1055802 w 1998521"/>
              <a:gd name="connsiteY11" fmla="*/ 1211740 h 5661192"/>
              <a:gd name="connsiteX12" fmla="*/ 1093510 w 1998521"/>
              <a:gd name="connsiteY12" fmla="*/ 1230594 h 5661192"/>
              <a:gd name="connsiteX13" fmla="*/ 1140644 w 1998521"/>
              <a:gd name="connsiteY13" fmla="*/ 1306008 h 5661192"/>
              <a:gd name="connsiteX14" fmla="*/ 1168924 w 1998521"/>
              <a:gd name="connsiteY14" fmla="*/ 1334289 h 5661192"/>
              <a:gd name="connsiteX15" fmla="*/ 1187778 w 1998521"/>
              <a:gd name="connsiteY15" fmla="*/ 1371996 h 5661192"/>
              <a:gd name="connsiteX16" fmla="*/ 1225485 w 1998521"/>
              <a:gd name="connsiteY16" fmla="*/ 1409703 h 5661192"/>
              <a:gd name="connsiteX17" fmla="*/ 1282046 w 1998521"/>
              <a:gd name="connsiteY17" fmla="*/ 1475691 h 5661192"/>
              <a:gd name="connsiteX18" fmla="*/ 1291472 w 1998521"/>
              <a:gd name="connsiteY18" fmla="*/ 1513398 h 5661192"/>
              <a:gd name="connsiteX19" fmla="*/ 1310326 w 1998521"/>
              <a:gd name="connsiteY19" fmla="*/ 1551105 h 5661192"/>
              <a:gd name="connsiteX20" fmla="*/ 1319753 w 1998521"/>
              <a:gd name="connsiteY20" fmla="*/ 1579385 h 5661192"/>
              <a:gd name="connsiteX21" fmla="*/ 1329180 w 1998521"/>
              <a:gd name="connsiteY21" fmla="*/ 1758495 h 5661192"/>
              <a:gd name="connsiteX22" fmla="*/ 1357460 w 1998521"/>
              <a:gd name="connsiteY22" fmla="*/ 2446651 h 5661192"/>
              <a:gd name="connsiteX23" fmla="*/ 1366887 w 1998521"/>
              <a:gd name="connsiteY23" fmla="*/ 2512639 h 5661192"/>
              <a:gd name="connsiteX24" fmla="*/ 1376314 w 1998521"/>
              <a:gd name="connsiteY24" fmla="*/ 2588053 h 5661192"/>
              <a:gd name="connsiteX25" fmla="*/ 1404594 w 1998521"/>
              <a:gd name="connsiteY25" fmla="*/ 2663468 h 5661192"/>
              <a:gd name="connsiteX26" fmla="*/ 1423448 w 1998521"/>
              <a:gd name="connsiteY26" fmla="*/ 2701175 h 5661192"/>
              <a:gd name="connsiteX27" fmla="*/ 1480009 w 1998521"/>
              <a:gd name="connsiteY27" fmla="*/ 2720029 h 5661192"/>
              <a:gd name="connsiteX28" fmla="*/ 1517716 w 1998521"/>
              <a:gd name="connsiteY28" fmla="*/ 2757736 h 5661192"/>
              <a:gd name="connsiteX29" fmla="*/ 1574277 w 1998521"/>
              <a:gd name="connsiteY29" fmla="*/ 2823724 h 5661192"/>
              <a:gd name="connsiteX30" fmla="*/ 1602557 w 1998521"/>
              <a:gd name="connsiteY30" fmla="*/ 2833150 h 5661192"/>
              <a:gd name="connsiteX31" fmla="*/ 1640264 w 1998521"/>
              <a:gd name="connsiteY31" fmla="*/ 2889711 h 5661192"/>
              <a:gd name="connsiteX32" fmla="*/ 1677971 w 1998521"/>
              <a:gd name="connsiteY32" fmla="*/ 3068820 h 5661192"/>
              <a:gd name="connsiteX33" fmla="*/ 1706252 w 1998521"/>
              <a:gd name="connsiteY33" fmla="*/ 3144235 h 5661192"/>
              <a:gd name="connsiteX34" fmla="*/ 1715679 w 1998521"/>
              <a:gd name="connsiteY34" fmla="*/ 3219649 h 5661192"/>
              <a:gd name="connsiteX35" fmla="*/ 1734532 w 1998521"/>
              <a:gd name="connsiteY35" fmla="*/ 4124623 h 5661192"/>
              <a:gd name="connsiteX36" fmla="*/ 1772240 w 1998521"/>
              <a:gd name="connsiteY36" fmla="*/ 4548829 h 5661192"/>
              <a:gd name="connsiteX37" fmla="*/ 1800520 w 1998521"/>
              <a:gd name="connsiteY37" fmla="*/ 4954181 h 5661192"/>
              <a:gd name="connsiteX38" fmla="*/ 1857081 w 1998521"/>
              <a:gd name="connsiteY38" fmla="*/ 5170998 h 5661192"/>
              <a:gd name="connsiteX39" fmla="*/ 1923068 w 1998521"/>
              <a:gd name="connsiteY39" fmla="*/ 5482082 h 5661192"/>
              <a:gd name="connsiteX40" fmla="*/ 1998483 w 1998521"/>
              <a:gd name="connsiteY40" fmla="*/ 5661192 h 56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8521" h="5661192">
                <a:moveTo>
                  <a:pt x="0" y="14536"/>
                </a:moveTo>
                <a:cubicBezTo>
                  <a:pt x="31423" y="11394"/>
                  <a:pt x="66241" y="-9443"/>
                  <a:pt x="94268" y="5109"/>
                </a:cubicBezTo>
                <a:cubicBezTo>
                  <a:pt x="235038" y="78201"/>
                  <a:pt x="348324" y="198127"/>
                  <a:pt x="490194" y="269060"/>
                </a:cubicBezTo>
                <a:cubicBezTo>
                  <a:pt x="502763" y="275344"/>
                  <a:pt x="514854" y="282694"/>
                  <a:pt x="527901" y="287913"/>
                </a:cubicBezTo>
                <a:cubicBezTo>
                  <a:pt x="546353" y="295294"/>
                  <a:pt x="566687" y="297879"/>
                  <a:pt x="584462" y="306767"/>
                </a:cubicBezTo>
                <a:cubicBezTo>
                  <a:pt x="649453" y="339262"/>
                  <a:pt x="671565" y="363919"/>
                  <a:pt x="725864" y="410462"/>
                </a:cubicBezTo>
                <a:cubicBezTo>
                  <a:pt x="776241" y="544800"/>
                  <a:pt x="785067" y="530782"/>
                  <a:pt x="791852" y="646132"/>
                </a:cubicBezTo>
                <a:cubicBezTo>
                  <a:pt x="799611" y="778029"/>
                  <a:pt x="784793" y="912499"/>
                  <a:pt x="810705" y="1042058"/>
                </a:cubicBezTo>
                <a:cubicBezTo>
                  <a:pt x="820449" y="1090777"/>
                  <a:pt x="846539" y="1156438"/>
                  <a:pt x="895547" y="1164606"/>
                </a:cubicBezTo>
                <a:lnTo>
                  <a:pt x="952108" y="1174033"/>
                </a:lnTo>
                <a:lnTo>
                  <a:pt x="1027522" y="1202313"/>
                </a:lnTo>
                <a:cubicBezTo>
                  <a:pt x="1036860" y="1205709"/>
                  <a:pt x="1046669" y="1207826"/>
                  <a:pt x="1055802" y="1211740"/>
                </a:cubicBezTo>
                <a:cubicBezTo>
                  <a:pt x="1068719" y="1217276"/>
                  <a:pt x="1080941" y="1224309"/>
                  <a:pt x="1093510" y="1230594"/>
                </a:cubicBezTo>
                <a:cubicBezTo>
                  <a:pt x="1109221" y="1255732"/>
                  <a:pt x="1123208" y="1282034"/>
                  <a:pt x="1140644" y="1306008"/>
                </a:cubicBezTo>
                <a:cubicBezTo>
                  <a:pt x="1148485" y="1316790"/>
                  <a:pt x="1161175" y="1323441"/>
                  <a:pt x="1168924" y="1334289"/>
                </a:cubicBezTo>
                <a:cubicBezTo>
                  <a:pt x="1177092" y="1345724"/>
                  <a:pt x="1179346" y="1360754"/>
                  <a:pt x="1187778" y="1371996"/>
                </a:cubicBezTo>
                <a:cubicBezTo>
                  <a:pt x="1198443" y="1386216"/>
                  <a:pt x="1213917" y="1396207"/>
                  <a:pt x="1225485" y="1409703"/>
                </a:cubicBezTo>
                <a:cubicBezTo>
                  <a:pt x="1311626" y="1510201"/>
                  <a:pt x="1146223" y="1339868"/>
                  <a:pt x="1282046" y="1475691"/>
                </a:cubicBezTo>
                <a:cubicBezTo>
                  <a:pt x="1285188" y="1488260"/>
                  <a:pt x="1286923" y="1501267"/>
                  <a:pt x="1291472" y="1513398"/>
                </a:cubicBezTo>
                <a:cubicBezTo>
                  <a:pt x="1296406" y="1526556"/>
                  <a:pt x="1304790" y="1538189"/>
                  <a:pt x="1310326" y="1551105"/>
                </a:cubicBezTo>
                <a:cubicBezTo>
                  <a:pt x="1314240" y="1560238"/>
                  <a:pt x="1316611" y="1569958"/>
                  <a:pt x="1319753" y="1579385"/>
                </a:cubicBezTo>
                <a:cubicBezTo>
                  <a:pt x="1322895" y="1639088"/>
                  <a:pt x="1327806" y="1698725"/>
                  <a:pt x="1329180" y="1758495"/>
                </a:cubicBezTo>
                <a:cubicBezTo>
                  <a:pt x="1344638" y="2430892"/>
                  <a:pt x="1258786" y="2199959"/>
                  <a:pt x="1357460" y="2446651"/>
                </a:cubicBezTo>
                <a:cubicBezTo>
                  <a:pt x="1360602" y="2468647"/>
                  <a:pt x="1363950" y="2490615"/>
                  <a:pt x="1366887" y="2512639"/>
                </a:cubicBezTo>
                <a:cubicBezTo>
                  <a:pt x="1370235" y="2537750"/>
                  <a:pt x="1370170" y="2563476"/>
                  <a:pt x="1376314" y="2588053"/>
                </a:cubicBezTo>
                <a:cubicBezTo>
                  <a:pt x="1382825" y="2614099"/>
                  <a:pt x="1394268" y="2638686"/>
                  <a:pt x="1404594" y="2663468"/>
                </a:cubicBezTo>
                <a:cubicBezTo>
                  <a:pt x="1409999" y="2676440"/>
                  <a:pt x="1412206" y="2692743"/>
                  <a:pt x="1423448" y="2701175"/>
                </a:cubicBezTo>
                <a:cubicBezTo>
                  <a:pt x="1439347" y="2713099"/>
                  <a:pt x="1461155" y="2713744"/>
                  <a:pt x="1480009" y="2720029"/>
                </a:cubicBezTo>
                <a:cubicBezTo>
                  <a:pt x="1492578" y="2732598"/>
                  <a:pt x="1506011" y="2744359"/>
                  <a:pt x="1517716" y="2757736"/>
                </a:cubicBezTo>
                <a:cubicBezTo>
                  <a:pt x="1536012" y="2778646"/>
                  <a:pt x="1550146" y="2807637"/>
                  <a:pt x="1574277" y="2823724"/>
                </a:cubicBezTo>
                <a:cubicBezTo>
                  <a:pt x="1582545" y="2829236"/>
                  <a:pt x="1593130" y="2830008"/>
                  <a:pt x="1602557" y="2833150"/>
                </a:cubicBezTo>
                <a:cubicBezTo>
                  <a:pt x="1615126" y="2852004"/>
                  <a:pt x="1631636" y="2868759"/>
                  <a:pt x="1640264" y="2889711"/>
                </a:cubicBezTo>
                <a:cubicBezTo>
                  <a:pt x="1697614" y="3028988"/>
                  <a:pt x="1648260" y="2949977"/>
                  <a:pt x="1677971" y="3068820"/>
                </a:cubicBezTo>
                <a:cubicBezTo>
                  <a:pt x="1684483" y="3094866"/>
                  <a:pt x="1696825" y="3119097"/>
                  <a:pt x="1706252" y="3144235"/>
                </a:cubicBezTo>
                <a:cubicBezTo>
                  <a:pt x="1709394" y="3169373"/>
                  <a:pt x="1714949" y="3194326"/>
                  <a:pt x="1715679" y="3219649"/>
                </a:cubicBezTo>
                <a:cubicBezTo>
                  <a:pt x="1724379" y="3521247"/>
                  <a:pt x="1702388" y="3824617"/>
                  <a:pt x="1734532" y="4124623"/>
                </a:cubicBezTo>
                <a:cubicBezTo>
                  <a:pt x="1762566" y="4386267"/>
                  <a:pt x="1761214" y="4333809"/>
                  <a:pt x="1772240" y="4548829"/>
                </a:cubicBezTo>
                <a:cubicBezTo>
                  <a:pt x="1777422" y="4649884"/>
                  <a:pt x="1782053" y="4852613"/>
                  <a:pt x="1800520" y="4954181"/>
                </a:cubicBezTo>
                <a:cubicBezTo>
                  <a:pt x="1813881" y="5027667"/>
                  <a:pt x="1838227" y="5098726"/>
                  <a:pt x="1857081" y="5170998"/>
                </a:cubicBezTo>
                <a:cubicBezTo>
                  <a:pt x="1867899" y="5333261"/>
                  <a:pt x="1854820" y="5316337"/>
                  <a:pt x="1923068" y="5482082"/>
                </a:cubicBezTo>
                <a:cubicBezTo>
                  <a:pt x="2002699" y="5675472"/>
                  <a:pt x="1998483" y="5570977"/>
                  <a:pt x="1998483" y="5661192"/>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6CF76D83-0432-8D23-0A09-2969526A38AC}"/>
              </a:ext>
            </a:extLst>
          </p:cNvPr>
          <p:cNvSpPr/>
          <p:nvPr/>
        </p:nvSpPr>
        <p:spPr>
          <a:xfrm>
            <a:off x="3940404" y="65988"/>
            <a:ext cx="5901203" cy="679201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62256B6B-5865-2809-5202-AE4AE7F6BA1B}"/>
              </a:ext>
            </a:extLst>
          </p:cNvPr>
          <p:cNvSpPr/>
          <p:nvPr/>
        </p:nvSpPr>
        <p:spPr>
          <a:xfrm rot="3012229">
            <a:off x="1743503" y="1462938"/>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A5A4467E-00F3-65FA-3E46-6E9946CFE774}"/>
              </a:ext>
            </a:extLst>
          </p:cNvPr>
          <p:cNvSpPr/>
          <p:nvPr/>
        </p:nvSpPr>
        <p:spPr>
          <a:xfrm rot="3012229">
            <a:off x="8698039" y="571934"/>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B4CEC609-720A-C820-3785-8AAD90066E0B}"/>
              </a:ext>
            </a:extLst>
          </p:cNvPr>
          <p:cNvSpPr/>
          <p:nvPr/>
        </p:nvSpPr>
        <p:spPr>
          <a:xfrm rot="5838026">
            <a:off x="10038646" y="2316535"/>
            <a:ext cx="967026" cy="324309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7B36D09E-3B0C-51EF-51F0-2FB66ADD4A8F}"/>
              </a:ext>
            </a:extLst>
          </p:cNvPr>
          <p:cNvSpPr/>
          <p:nvPr/>
        </p:nvSpPr>
        <p:spPr>
          <a:xfrm rot="3012229">
            <a:off x="3195299" y="6115445"/>
            <a:ext cx="1682654" cy="117242"/>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E1B05378-71AE-BD0B-ED43-45CE9F303E77}"/>
              </a:ext>
            </a:extLst>
          </p:cNvPr>
          <p:cNvSpPr/>
          <p:nvPr/>
        </p:nvSpPr>
        <p:spPr>
          <a:xfrm rot="3012229">
            <a:off x="193826" y="912094"/>
            <a:ext cx="2328581" cy="1946737"/>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Shape 86">
            <a:extLst>
              <a:ext uri="{FF2B5EF4-FFF2-40B4-BE49-F238E27FC236}">
                <a16:creationId xmlns:a16="http://schemas.microsoft.com/office/drawing/2014/main" id="{49771C1B-2705-D335-AA3D-084BECB2247F}"/>
              </a:ext>
            </a:extLst>
          </p:cNvPr>
          <p:cNvSpPr/>
          <p:nvPr/>
        </p:nvSpPr>
        <p:spPr>
          <a:xfrm rot="3012229" flipH="1" flipV="1">
            <a:off x="4157342" y="1657027"/>
            <a:ext cx="436962" cy="1505048"/>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7886B072-767C-441A-1FB7-0F94F739F4A2}"/>
              </a:ext>
            </a:extLst>
          </p:cNvPr>
          <p:cNvSpPr/>
          <p:nvPr/>
        </p:nvSpPr>
        <p:spPr>
          <a:xfrm rot="3012229">
            <a:off x="7017323" y="3450512"/>
            <a:ext cx="485195" cy="916164"/>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8DDDD00E-2EE4-4EE1-73E4-EE1FA28E7276}"/>
              </a:ext>
            </a:extLst>
          </p:cNvPr>
          <p:cNvSpPr/>
          <p:nvPr/>
        </p:nvSpPr>
        <p:spPr>
          <a:xfrm rot="3012229">
            <a:off x="11127526" y="6317327"/>
            <a:ext cx="1267356" cy="65611"/>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BD203B7D-AC63-57B6-5F19-E4BCBC9D6B36}"/>
              </a:ext>
            </a:extLst>
          </p:cNvPr>
          <p:cNvSpPr/>
          <p:nvPr/>
        </p:nvSpPr>
        <p:spPr>
          <a:xfrm rot="12195632">
            <a:off x="8304396" y="800150"/>
            <a:ext cx="4309452" cy="1249439"/>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56C84F02-5F24-4659-FE24-F3042F82C391}"/>
              </a:ext>
            </a:extLst>
          </p:cNvPr>
          <p:cNvSpPr/>
          <p:nvPr/>
        </p:nvSpPr>
        <p:spPr>
          <a:xfrm rot="3905577">
            <a:off x="5667731" y="2651255"/>
            <a:ext cx="467924" cy="195173"/>
          </a:xfrm>
          <a:custGeom>
            <a:avLst/>
            <a:gdLst>
              <a:gd name="connsiteX0" fmla="*/ 0 w 5901203"/>
              <a:gd name="connsiteY0" fmla="*/ 0 h 6919274"/>
              <a:gd name="connsiteX1" fmla="*/ 263951 w 5901203"/>
              <a:gd name="connsiteY1" fmla="*/ 659876 h 6919274"/>
              <a:gd name="connsiteX2" fmla="*/ 320511 w 5901203"/>
              <a:gd name="connsiteY2" fmla="*/ 763571 h 6919274"/>
              <a:gd name="connsiteX3" fmla="*/ 377072 w 5901203"/>
              <a:gd name="connsiteY3" fmla="*/ 886119 h 6919274"/>
              <a:gd name="connsiteX4" fmla="*/ 452487 w 5901203"/>
              <a:gd name="connsiteY4" fmla="*/ 1008668 h 6919274"/>
              <a:gd name="connsiteX5" fmla="*/ 744718 w 5901203"/>
              <a:gd name="connsiteY5" fmla="*/ 1564849 h 6919274"/>
              <a:gd name="connsiteX6" fmla="*/ 1121790 w 5901203"/>
              <a:gd name="connsiteY6" fmla="*/ 2083323 h 6919274"/>
              <a:gd name="connsiteX7" fmla="*/ 1348033 w 5901203"/>
              <a:gd name="connsiteY7" fmla="*/ 2403835 h 6919274"/>
              <a:gd name="connsiteX8" fmla="*/ 1498862 w 5901203"/>
              <a:gd name="connsiteY8" fmla="*/ 2554664 h 6919274"/>
              <a:gd name="connsiteX9" fmla="*/ 1602557 w 5901203"/>
              <a:gd name="connsiteY9" fmla="*/ 2677212 h 6919274"/>
              <a:gd name="connsiteX10" fmla="*/ 1838227 w 5901203"/>
              <a:gd name="connsiteY10" fmla="*/ 2912882 h 6919274"/>
              <a:gd name="connsiteX11" fmla="*/ 1923068 w 5901203"/>
              <a:gd name="connsiteY11" fmla="*/ 2950589 h 6919274"/>
              <a:gd name="connsiteX12" fmla="*/ 2253006 w 5901203"/>
              <a:gd name="connsiteY12" fmla="*/ 3129699 h 6919274"/>
              <a:gd name="connsiteX13" fmla="*/ 2771481 w 5901203"/>
              <a:gd name="connsiteY13" fmla="*/ 3318235 h 6919274"/>
              <a:gd name="connsiteX14" fmla="*/ 2875175 w 5901203"/>
              <a:gd name="connsiteY14" fmla="*/ 3365369 h 6919274"/>
              <a:gd name="connsiteX15" fmla="*/ 2960017 w 5901203"/>
              <a:gd name="connsiteY15" fmla="*/ 3374796 h 6919274"/>
              <a:gd name="connsiteX16" fmla="*/ 3129699 w 5901203"/>
              <a:gd name="connsiteY16" fmla="*/ 3403076 h 6919274"/>
              <a:gd name="connsiteX17" fmla="*/ 3535052 w 5901203"/>
              <a:gd name="connsiteY17" fmla="*/ 3412503 h 6919274"/>
              <a:gd name="connsiteX18" fmla="*/ 3978111 w 5901203"/>
              <a:gd name="connsiteY18" fmla="*/ 3431356 h 6919274"/>
              <a:gd name="connsiteX19" fmla="*/ 4015819 w 5901203"/>
              <a:gd name="connsiteY19" fmla="*/ 3459637 h 6919274"/>
              <a:gd name="connsiteX20" fmla="*/ 4110087 w 5901203"/>
              <a:gd name="connsiteY20" fmla="*/ 3516198 h 6919274"/>
              <a:gd name="connsiteX21" fmla="*/ 4364610 w 5901203"/>
              <a:gd name="connsiteY21" fmla="*/ 3742441 h 6919274"/>
              <a:gd name="connsiteX22" fmla="*/ 4685122 w 5901203"/>
              <a:gd name="connsiteY22" fmla="*/ 4006391 h 6919274"/>
              <a:gd name="connsiteX23" fmla="*/ 4769963 w 5901203"/>
              <a:gd name="connsiteY23" fmla="*/ 4072379 h 6919274"/>
              <a:gd name="connsiteX24" fmla="*/ 4930219 w 5901203"/>
              <a:gd name="connsiteY24" fmla="*/ 4232635 h 6919274"/>
              <a:gd name="connsiteX25" fmla="*/ 5024487 w 5901203"/>
              <a:gd name="connsiteY25" fmla="*/ 4355183 h 6919274"/>
              <a:gd name="connsiteX26" fmla="*/ 5109328 w 5901203"/>
              <a:gd name="connsiteY26" fmla="*/ 4421171 h 6919274"/>
              <a:gd name="connsiteX27" fmla="*/ 5165889 w 5901203"/>
              <a:gd name="connsiteY27" fmla="*/ 4468305 h 6919274"/>
              <a:gd name="connsiteX28" fmla="*/ 5231876 w 5901203"/>
              <a:gd name="connsiteY28" fmla="*/ 4553146 h 6919274"/>
              <a:gd name="connsiteX29" fmla="*/ 5288437 w 5901203"/>
              <a:gd name="connsiteY29" fmla="*/ 4628560 h 6919274"/>
              <a:gd name="connsiteX30" fmla="*/ 5326144 w 5901203"/>
              <a:gd name="connsiteY30" fmla="*/ 4675694 h 6919274"/>
              <a:gd name="connsiteX31" fmla="*/ 5363852 w 5901203"/>
              <a:gd name="connsiteY31" fmla="*/ 4741682 h 6919274"/>
              <a:gd name="connsiteX32" fmla="*/ 5401559 w 5901203"/>
              <a:gd name="connsiteY32" fmla="*/ 4798243 h 6919274"/>
              <a:gd name="connsiteX33" fmla="*/ 5467547 w 5901203"/>
              <a:gd name="connsiteY33" fmla="*/ 4911365 h 6919274"/>
              <a:gd name="connsiteX34" fmla="*/ 5476973 w 5901203"/>
              <a:gd name="connsiteY34" fmla="*/ 4958499 h 6919274"/>
              <a:gd name="connsiteX35" fmla="*/ 5514681 w 5901203"/>
              <a:gd name="connsiteY35" fmla="*/ 5015059 h 6919274"/>
              <a:gd name="connsiteX36" fmla="*/ 5495827 w 5901203"/>
              <a:gd name="connsiteY36" fmla="*/ 5693789 h 6919274"/>
              <a:gd name="connsiteX37" fmla="*/ 5524107 w 5901203"/>
              <a:gd name="connsiteY37" fmla="*/ 6155703 h 6919274"/>
              <a:gd name="connsiteX38" fmla="*/ 5542961 w 5901203"/>
              <a:gd name="connsiteY38" fmla="*/ 6183983 h 6919274"/>
              <a:gd name="connsiteX39" fmla="*/ 5580668 w 5901203"/>
              <a:gd name="connsiteY39" fmla="*/ 6259398 h 6919274"/>
              <a:gd name="connsiteX40" fmla="*/ 5674936 w 5901203"/>
              <a:gd name="connsiteY40" fmla="*/ 6381946 h 6919274"/>
              <a:gd name="connsiteX41" fmla="*/ 5740924 w 5901203"/>
              <a:gd name="connsiteY41" fmla="*/ 6447934 h 6919274"/>
              <a:gd name="connsiteX42" fmla="*/ 5769204 w 5901203"/>
              <a:gd name="connsiteY42" fmla="*/ 6476214 h 6919274"/>
              <a:gd name="connsiteX43" fmla="*/ 5778631 w 5901203"/>
              <a:gd name="connsiteY43" fmla="*/ 6513921 h 6919274"/>
              <a:gd name="connsiteX44" fmla="*/ 5797485 w 5901203"/>
              <a:gd name="connsiteY44" fmla="*/ 6579909 h 6919274"/>
              <a:gd name="connsiteX45" fmla="*/ 5816338 w 5901203"/>
              <a:gd name="connsiteY45" fmla="*/ 6683604 h 6919274"/>
              <a:gd name="connsiteX46" fmla="*/ 5835192 w 5901203"/>
              <a:gd name="connsiteY46" fmla="*/ 6740165 h 6919274"/>
              <a:gd name="connsiteX47" fmla="*/ 5863472 w 5901203"/>
              <a:gd name="connsiteY47" fmla="*/ 6796725 h 6919274"/>
              <a:gd name="connsiteX48" fmla="*/ 5872899 w 5901203"/>
              <a:gd name="connsiteY48" fmla="*/ 6872140 h 6919274"/>
              <a:gd name="connsiteX49" fmla="*/ 5901180 w 5901203"/>
              <a:gd name="connsiteY49" fmla="*/ 6919274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203" h="6919274">
                <a:moveTo>
                  <a:pt x="0" y="0"/>
                </a:moveTo>
                <a:cubicBezTo>
                  <a:pt x="82779" y="275923"/>
                  <a:pt x="41772" y="151013"/>
                  <a:pt x="263951" y="659876"/>
                </a:cubicBezTo>
                <a:cubicBezTo>
                  <a:pt x="279706" y="695959"/>
                  <a:pt x="302903" y="728355"/>
                  <a:pt x="320511" y="763571"/>
                </a:cubicBezTo>
                <a:cubicBezTo>
                  <a:pt x="340631" y="803812"/>
                  <a:pt x="355742" y="846506"/>
                  <a:pt x="377072" y="886119"/>
                </a:cubicBezTo>
                <a:cubicBezTo>
                  <a:pt x="399812" y="928351"/>
                  <a:pt x="430600" y="965988"/>
                  <a:pt x="452487" y="1008668"/>
                </a:cubicBezTo>
                <a:cubicBezTo>
                  <a:pt x="664372" y="1421845"/>
                  <a:pt x="456054" y="1096745"/>
                  <a:pt x="744718" y="1564849"/>
                </a:cubicBezTo>
                <a:cubicBezTo>
                  <a:pt x="941118" y="1883335"/>
                  <a:pt x="890193" y="1771171"/>
                  <a:pt x="1121790" y="2083323"/>
                </a:cubicBezTo>
                <a:cubicBezTo>
                  <a:pt x="1199711" y="2188346"/>
                  <a:pt x="1266340" y="2301718"/>
                  <a:pt x="1348033" y="2403835"/>
                </a:cubicBezTo>
                <a:cubicBezTo>
                  <a:pt x="1392450" y="2459356"/>
                  <a:pt x="1450412" y="2502625"/>
                  <a:pt x="1498862" y="2554664"/>
                </a:cubicBezTo>
                <a:cubicBezTo>
                  <a:pt x="1535325" y="2593828"/>
                  <a:pt x="1565755" y="2638366"/>
                  <a:pt x="1602557" y="2677212"/>
                </a:cubicBezTo>
                <a:cubicBezTo>
                  <a:pt x="1678963" y="2757862"/>
                  <a:pt x="1736706" y="2867762"/>
                  <a:pt x="1838227" y="2912882"/>
                </a:cubicBezTo>
                <a:cubicBezTo>
                  <a:pt x="1866507" y="2925451"/>
                  <a:pt x="1895641" y="2936252"/>
                  <a:pt x="1923068" y="2950589"/>
                </a:cubicBezTo>
                <a:cubicBezTo>
                  <a:pt x="2033970" y="3008561"/>
                  <a:pt x="2138183" y="3079942"/>
                  <a:pt x="2253006" y="3129699"/>
                </a:cubicBezTo>
                <a:cubicBezTo>
                  <a:pt x="2421741" y="3202818"/>
                  <a:pt x="2611814" y="3226996"/>
                  <a:pt x="2771481" y="3318235"/>
                </a:cubicBezTo>
                <a:cubicBezTo>
                  <a:pt x="2820672" y="3346344"/>
                  <a:pt x="2827233" y="3357993"/>
                  <a:pt x="2875175" y="3365369"/>
                </a:cubicBezTo>
                <a:cubicBezTo>
                  <a:pt x="2903299" y="3369696"/>
                  <a:pt x="2931870" y="3370626"/>
                  <a:pt x="2960017" y="3374796"/>
                </a:cubicBezTo>
                <a:cubicBezTo>
                  <a:pt x="3016739" y="3383199"/>
                  <a:pt x="3072481" y="3399324"/>
                  <a:pt x="3129699" y="3403076"/>
                </a:cubicBezTo>
                <a:cubicBezTo>
                  <a:pt x="3264564" y="3411920"/>
                  <a:pt x="3399973" y="3408000"/>
                  <a:pt x="3535052" y="3412503"/>
                </a:cubicBezTo>
                <a:lnTo>
                  <a:pt x="3978111" y="3431356"/>
                </a:lnTo>
                <a:cubicBezTo>
                  <a:pt x="3990680" y="3440783"/>
                  <a:pt x="4002603" y="3451141"/>
                  <a:pt x="4015819" y="3459637"/>
                </a:cubicBezTo>
                <a:cubicBezTo>
                  <a:pt x="4046644" y="3479453"/>
                  <a:pt x="4081623" y="3493119"/>
                  <a:pt x="4110087" y="3516198"/>
                </a:cubicBezTo>
                <a:cubicBezTo>
                  <a:pt x="4198259" y="3587689"/>
                  <a:pt x="4272808" y="3675676"/>
                  <a:pt x="4364610" y="3742441"/>
                </a:cubicBezTo>
                <a:cubicBezTo>
                  <a:pt x="4764404" y="4033200"/>
                  <a:pt x="4418430" y="3765099"/>
                  <a:pt x="4685122" y="4006391"/>
                </a:cubicBezTo>
                <a:cubicBezTo>
                  <a:pt x="4711689" y="4030428"/>
                  <a:pt x="4743637" y="4048078"/>
                  <a:pt x="4769963" y="4072379"/>
                </a:cubicBezTo>
                <a:cubicBezTo>
                  <a:pt x="4825474" y="4123620"/>
                  <a:pt x="4888314" y="4169777"/>
                  <a:pt x="4930219" y="4232635"/>
                </a:cubicBezTo>
                <a:cubicBezTo>
                  <a:pt x="4961032" y="4278855"/>
                  <a:pt x="4982539" y="4316032"/>
                  <a:pt x="5024487" y="4355183"/>
                </a:cubicBezTo>
                <a:cubicBezTo>
                  <a:pt x="5050679" y="4379629"/>
                  <a:pt x="5081805" y="4398235"/>
                  <a:pt x="5109328" y="4421171"/>
                </a:cubicBezTo>
                <a:lnTo>
                  <a:pt x="5165889" y="4468305"/>
                </a:lnTo>
                <a:cubicBezTo>
                  <a:pt x="5225693" y="4567980"/>
                  <a:pt x="5159503" y="4466298"/>
                  <a:pt x="5231876" y="4553146"/>
                </a:cubicBezTo>
                <a:cubicBezTo>
                  <a:pt x="5251992" y="4577285"/>
                  <a:pt x="5269278" y="4603654"/>
                  <a:pt x="5288437" y="4628560"/>
                </a:cubicBezTo>
                <a:cubicBezTo>
                  <a:pt x="5300705" y="4644508"/>
                  <a:pt x="5316161" y="4658225"/>
                  <a:pt x="5326144" y="4675694"/>
                </a:cubicBezTo>
                <a:cubicBezTo>
                  <a:pt x="5338713" y="4697690"/>
                  <a:pt x="5350574" y="4720106"/>
                  <a:pt x="5363852" y="4741682"/>
                </a:cubicBezTo>
                <a:cubicBezTo>
                  <a:pt x="5375728" y="4760980"/>
                  <a:pt x="5391426" y="4777976"/>
                  <a:pt x="5401559" y="4798243"/>
                </a:cubicBezTo>
                <a:cubicBezTo>
                  <a:pt x="5459095" y="4913315"/>
                  <a:pt x="5395617" y="4839435"/>
                  <a:pt x="5467547" y="4911365"/>
                </a:cubicBezTo>
                <a:cubicBezTo>
                  <a:pt x="5470689" y="4927076"/>
                  <a:pt x="5470343" y="4943913"/>
                  <a:pt x="5476973" y="4958499"/>
                </a:cubicBezTo>
                <a:cubicBezTo>
                  <a:pt x="5486349" y="4979127"/>
                  <a:pt x="5514100" y="4992407"/>
                  <a:pt x="5514681" y="5015059"/>
                </a:cubicBezTo>
                <a:cubicBezTo>
                  <a:pt x="5520483" y="5241315"/>
                  <a:pt x="5502112" y="5467546"/>
                  <a:pt x="5495827" y="5693789"/>
                </a:cubicBezTo>
                <a:cubicBezTo>
                  <a:pt x="5497741" y="5772249"/>
                  <a:pt x="5475637" y="6022410"/>
                  <a:pt x="5524107" y="6155703"/>
                </a:cubicBezTo>
                <a:cubicBezTo>
                  <a:pt x="5527979" y="6166350"/>
                  <a:pt x="5537536" y="6174037"/>
                  <a:pt x="5542961" y="6183983"/>
                </a:cubicBezTo>
                <a:cubicBezTo>
                  <a:pt x="5556419" y="6208657"/>
                  <a:pt x="5565078" y="6236013"/>
                  <a:pt x="5580668" y="6259398"/>
                </a:cubicBezTo>
                <a:cubicBezTo>
                  <a:pt x="5609255" y="6302279"/>
                  <a:pt x="5638494" y="6345504"/>
                  <a:pt x="5674936" y="6381946"/>
                </a:cubicBezTo>
                <a:lnTo>
                  <a:pt x="5740924" y="6447934"/>
                </a:lnTo>
                <a:lnTo>
                  <a:pt x="5769204" y="6476214"/>
                </a:lnTo>
                <a:cubicBezTo>
                  <a:pt x="5772346" y="6488783"/>
                  <a:pt x="5775222" y="6501422"/>
                  <a:pt x="5778631" y="6513921"/>
                </a:cubicBezTo>
                <a:cubicBezTo>
                  <a:pt x="5784650" y="6535991"/>
                  <a:pt x="5792522" y="6557578"/>
                  <a:pt x="5797485" y="6579909"/>
                </a:cubicBezTo>
                <a:cubicBezTo>
                  <a:pt x="5805106" y="6614204"/>
                  <a:pt x="5808292" y="6649406"/>
                  <a:pt x="5816338" y="6683604"/>
                </a:cubicBezTo>
                <a:cubicBezTo>
                  <a:pt x="5820890" y="6702949"/>
                  <a:pt x="5827121" y="6722004"/>
                  <a:pt x="5835192" y="6740165"/>
                </a:cubicBezTo>
                <a:cubicBezTo>
                  <a:pt x="5883925" y="6849814"/>
                  <a:pt x="5829090" y="6693583"/>
                  <a:pt x="5863472" y="6796725"/>
                </a:cubicBezTo>
                <a:cubicBezTo>
                  <a:pt x="5866614" y="6821863"/>
                  <a:pt x="5864888" y="6848106"/>
                  <a:pt x="5872899" y="6872140"/>
                </a:cubicBezTo>
                <a:cubicBezTo>
                  <a:pt x="5903065" y="6962638"/>
                  <a:pt x="5901180" y="6884080"/>
                  <a:pt x="5901180" y="6919274"/>
                </a:cubicBezTo>
              </a:path>
            </a:pathLst>
          </a:custGeom>
          <a:noFill/>
          <a:ln>
            <a:solidFill>
              <a:schemeClr val="tx1">
                <a:alpha val="1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1810790-073D-122E-3992-7B4CAEE67C42}"/>
              </a:ext>
            </a:extLst>
          </p:cNvPr>
          <p:cNvSpPr/>
          <p:nvPr/>
        </p:nvSpPr>
        <p:spPr>
          <a:xfrm>
            <a:off x="1456437" y="2772707"/>
            <a:ext cx="8890511"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Rockwell" panose="02060603020205020403" pitchFamily="18" charset="0"/>
              </a:rPr>
              <a:t>What do you predict will happen?</a:t>
            </a:r>
            <a:endParaRPr lang="en-US" sz="4400" b="0" cap="none" spc="0" dirty="0">
              <a:ln w="0"/>
              <a:solidFill>
                <a:schemeClr val="tx1"/>
              </a:solidFill>
              <a:effectLst>
                <a:outerShdw blurRad="38100" dist="19050" dir="2700000" algn="tl" rotWithShape="0">
                  <a:schemeClr val="dk1">
                    <a:alpha val="40000"/>
                  </a:schemeClr>
                </a:outerShdw>
              </a:effectLst>
              <a:latin typeface="Rockwell" panose="02060603020205020403" pitchFamily="18" charset="0"/>
            </a:endParaRPr>
          </a:p>
        </p:txBody>
      </p:sp>
      <p:pic>
        <p:nvPicPr>
          <p:cNvPr id="15" name="Picture 14" descr="Cave art drawing of a caveman scratching his head.">
            <a:extLst>
              <a:ext uri="{FF2B5EF4-FFF2-40B4-BE49-F238E27FC236}">
                <a16:creationId xmlns:a16="http://schemas.microsoft.com/office/drawing/2014/main" id="{6B5A8450-6637-D2F5-FE17-EBADD9E1B466}"/>
              </a:ext>
            </a:extLst>
          </p:cNvPr>
          <p:cNvPicPr>
            <a:picLocks noChangeAspect="1"/>
          </p:cNvPicPr>
          <p:nvPr/>
        </p:nvPicPr>
        <p:blipFill>
          <a:blip r:embed="rId3">
            <a:alphaModFix amt="50000"/>
            <a:duotone>
              <a:prstClr val="black"/>
              <a:srgbClr val="FF0000">
                <a:tint val="45000"/>
                <a:satMod val="400000"/>
              </a:srgbClr>
            </a:duotone>
            <a:extLst>
              <a:ext uri="{BEBA8EAE-BF5A-486C-A8C5-ECC9F3942E4B}">
                <a14:imgProps xmlns:a14="http://schemas.microsoft.com/office/drawing/2010/main">
                  <a14:imgLayer r:embed="rId4">
                    <a14:imgEffect>
                      <a14:artisticPencilGrayscale/>
                    </a14:imgEffect>
                    <a14:imgEffect>
                      <a14:sharpenSoften amount="-50000"/>
                    </a14:imgEffect>
                  </a14:imgLayer>
                </a14:imgProps>
              </a:ext>
              <a:ext uri="{28A0092B-C50C-407E-A947-70E740481C1C}">
                <a14:useLocalDpi xmlns:a14="http://schemas.microsoft.com/office/drawing/2010/main" val="0"/>
              </a:ext>
            </a:extLst>
          </a:blip>
          <a:srcRect t="1" b="1071"/>
          <a:stretch>
            <a:fillRect/>
          </a:stretch>
        </p:blipFill>
        <p:spPr>
          <a:xfrm>
            <a:off x="127131" y="2940753"/>
            <a:ext cx="3106219" cy="3917247"/>
          </a:xfrm>
          <a:prstGeom prst="rect">
            <a:avLst/>
          </a:prstGeom>
          <a:effectLst>
            <a:glow rad="127000">
              <a:srgbClr val="C00000">
                <a:alpha val="10000"/>
              </a:srgbClr>
            </a:glow>
          </a:effectLst>
        </p:spPr>
      </p:pic>
    </p:spTree>
    <p:extLst>
      <p:ext uri="{BB962C8B-B14F-4D97-AF65-F5344CB8AC3E}">
        <p14:creationId xmlns:p14="http://schemas.microsoft.com/office/powerpoint/2010/main" val="1322045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2269</TotalTime>
  <Words>1939</Words>
  <Application>Microsoft Office PowerPoint</Application>
  <PresentationFormat>Widescreen</PresentationFormat>
  <Paragraphs>279</Paragraphs>
  <Slides>23</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Aptos Display</vt:lpstr>
      <vt:lpstr>Arial</vt:lpstr>
      <vt:lpstr>Rockwell</vt:lpstr>
      <vt:lpstr>Rockwell Light</vt:lpstr>
      <vt:lpstr>Rockwell Nova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LeicestershireCountyCouncil@leics.onmicrosoft.com</dc:creator>
  <cp:lastModifiedBy>Nishad Karim</cp:lastModifiedBy>
  <cp:revision>21</cp:revision>
  <dcterms:created xsi:type="dcterms:W3CDTF">2025-07-30T13:09:30Z</dcterms:created>
  <dcterms:modified xsi:type="dcterms:W3CDTF">2025-11-05T14:05:49Z</dcterms:modified>
</cp:coreProperties>
</file>