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58" r:id="rId4"/>
    <p:sldId id="259" r:id="rId5"/>
    <p:sldId id="260" r:id="rId6"/>
    <p:sldId id="263" r:id="rId7"/>
    <p:sldId id="264" r:id="rId8"/>
    <p:sldId id="265" r:id="rId9"/>
    <p:sldId id="266" r:id="rId10"/>
    <p:sldId id="26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A300"/>
    <a:srgbClr val="FFCC99"/>
    <a:srgbClr val="FFD5AB"/>
    <a:srgbClr val="FFE2C5"/>
    <a:srgbClr val="FFEAD5"/>
    <a:srgbClr val="FFE6CD"/>
    <a:srgbClr val="820000"/>
    <a:srgbClr val="FFCC00"/>
    <a:srgbClr val="FFF7EF"/>
    <a:srgbClr val="FFF0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213072-9E50-4A0E-93C0-EA13EEBE1AD5}" v="9" dt="2025-11-05T10:24:17.5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660"/>
  </p:normalViewPr>
  <p:slideViewPr>
    <p:cSldViewPr snapToGrid="0">
      <p:cViewPr varScale="1">
        <p:scale>
          <a:sx n="78" d="100"/>
          <a:sy n="78" d="100"/>
        </p:scale>
        <p:origin x="81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eron Beaver" userId="97d38b3a-c3ab-445f-b208-ef02346276ba" providerId="ADAL" clId="{DE54F1DE-DC3F-4C94-9927-6234FAC097E7}"/>
    <pc:docChg chg="custSel modSld">
      <pc:chgData name="Cameron Beaver" userId="97d38b3a-c3ab-445f-b208-ef02346276ba" providerId="ADAL" clId="{DE54F1DE-DC3F-4C94-9927-6234FAC097E7}" dt="2025-11-05T10:24:17.583" v="85"/>
      <pc:docMkLst>
        <pc:docMk/>
      </pc:docMkLst>
      <pc:sldChg chg="modNotesTx">
        <pc:chgData name="Cameron Beaver" userId="97d38b3a-c3ab-445f-b208-ef02346276ba" providerId="ADAL" clId="{DE54F1DE-DC3F-4C94-9927-6234FAC097E7}" dt="2025-11-05T10:22:45.851" v="76" actId="20577"/>
        <pc:sldMkLst>
          <pc:docMk/>
          <pc:sldMk cId="2132723767" sldId="263"/>
        </pc:sldMkLst>
      </pc:sldChg>
      <pc:sldChg chg="modTransition">
        <pc:chgData name="Cameron Beaver" userId="97d38b3a-c3ab-445f-b208-ef02346276ba" providerId="ADAL" clId="{DE54F1DE-DC3F-4C94-9927-6234FAC097E7}" dt="2025-11-05T10:24:17.583" v="85"/>
        <pc:sldMkLst>
          <pc:docMk/>
          <pc:sldMk cId="1444197289" sldId="266"/>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0T08:14:34.719"/>
    </inkml:context>
    <inkml:brush xml:id="br0">
      <inkml:brushProperty name="width" value="0.03528" units="cm"/>
      <inkml:brushProperty name="height" value="0.03528" units="cm"/>
    </inkml:brush>
  </inkml:definitions>
  <inkml:trace contextRef="#ctx0" brushRef="#br0">1 1022 24575,'18'-1'0,"1"0"0,-1-1 0,34-5 0,-7 0 0,233-23 0,-245 25 0,0-1 0,46-13 0,-56 14 0,13-3 0,68-9 0,-67 12 0,269-26 0,-250 25 0,-36 3 0,0 1 0,22-1 0,-28 2 0,1 0 0,-1-1 0,1 0 0,-1-1 0,24-5 0,32-7 0,-39 12 0,43-2 0,17-3 0,197-18 0,-183 20 0,-73 6 0,54-7 0,-59 5 0,0 0 0,36 0 0,-33 2 0,48-4 0,-36 0 0,-20 2 0,0 0 0,-1 0 0,30-7 0,-13 3 0,-1 0 0,2 1 0,0 1 0,47-1 0,24-2 0,-5-3 0,172-14 0,-99 10 0,-98 8 0,46-1 0,100-6 0,-81-4 0,12-1 0,127-11 0,-55 4 0,102-13 0,-244 27 0,141-8 0,-18 9 0,186-24 0,-175 11 0,73-8 0,190-28 0,-235 24 0,317-71 0,-447 84 0,-64 13 0,59-15 0,-51 10 0,1 0 0,78-9 0,-16 8 0,-58 7 0,69-12 0,-75 5 78,-42 10-799,42-8-1,-33 9-6104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74952-4836-4347-BF65-DE9BFB2753C4}" type="datetimeFigureOut">
              <a:rPr lang="en-GB" smtClean="0"/>
              <a:t>05/11/2025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EF7357-4B41-4813-AFBF-E08BEE25FDA2}" type="slidenum">
              <a:rPr lang="en-GB" smtClean="0"/>
              <a:t>‹#›</a:t>
            </a:fld>
            <a:endParaRPr lang="en-GB"/>
          </a:p>
        </p:txBody>
      </p:sp>
    </p:spTree>
    <p:extLst>
      <p:ext uri="{BB962C8B-B14F-4D97-AF65-F5344CB8AC3E}">
        <p14:creationId xmlns:p14="http://schemas.microsoft.com/office/powerpoint/2010/main" val="1433583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EF7357-4B41-4813-AFBF-E08BEE25FDA2}" type="slidenum">
              <a:rPr lang="en-GB" smtClean="0"/>
              <a:t>1</a:t>
            </a:fld>
            <a:endParaRPr lang="en-GB"/>
          </a:p>
        </p:txBody>
      </p:sp>
    </p:spTree>
    <p:extLst>
      <p:ext uri="{BB962C8B-B14F-4D97-AF65-F5344CB8AC3E}">
        <p14:creationId xmlns:p14="http://schemas.microsoft.com/office/powerpoint/2010/main" val="1673400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[Teacher’s Notes] 5-minute group discussion, followed by hands up. Examples to be found on next slide.</a:t>
            </a:r>
          </a:p>
        </p:txBody>
      </p:sp>
      <p:sp>
        <p:nvSpPr>
          <p:cNvPr id="4" name="Slide Number Placeholder 3"/>
          <p:cNvSpPr>
            <a:spLocks noGrp="1"/>
          </p:cNvSpPr>
          <p:nvPr>
            <p:ph type="sldNum" sz="quarter" idx="5"/>
          </p:nvPr>
        </p:nvSpPr>
        <p:spPr/>
        <p:txBody>
          <a:bodyPr/>
          <a:lstStyle/>
          <a:p>
            <a:fld id="{1DEF7357-4B41-4813-AFBF-E08BEE25FDA2}" type="slidenum">
              <a:rPr lang="en-GB" smtClean="0"/>
              <a:t>4</a:t>
            </a:fld>
            <a:endParaRPr lang="en-GB"/>
          </a:p>
        </p:txBody>
      </p:sp>
    </p:spTree>
    <p:extLst>
      <p:ext uri="{BB962C8B-B14F-4D97-AF65-F5344CB8AC3E}">
        <p14:creationId xmlns:p14="http://schemas.microsoft.com/office/powerpoint/2010/main" val="318755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[Teacher’s Notes] At this point, teacher to outline whether students will be doing the shorter or longer format of the lesson. If doing the shorter format, teacher to let students know that they can complete and submit their story, in their own time. More details can be found on Teacher’s Notes sheet in lesson pack.</a:t>
            </a:r>
          </a:p>
        </p:txBody>
      </p:sp>
      <p:sp>
        <p:nvSpPr>
          <p:cNvPr id="4" name="Slide Number Placeholder 3"/>
          <p:cNvSpPr>
            <a:spLocks noGrp="1"/>
          </p:cNvSpPr>
          <p:nvPr>
            <p:ph type="sldNum" sz="quarter" idx="5"/>
          </p:nvPr>
        </p:nvSpPr>
        <p:spPr/>
        <p:txBody>
          <a:bodyPr/>
          <a:lstStyle/>
          <a:p>
            <a:fld id="{1DEF7357-4B41-4813-AFBF-E08BEE25FDA2}" type="slidenum">
              <a:rPr lang="en-GB" smtClean="0"/>
              <a:t>6</a:t>
            </a:fld>
            <a:endParaRPr lang="en-GB"/>
          </a:p>
        </p:txBody>
      </p:sp>
    </p:spTree>
    <p:extLst>
      <p:ext uri="{BB962C8B-B14F-4D97-AF65-F5344CB8AC3E}">
        <p14:creationId xmlns:p14="http://schemas.microsoft.com/office/powerpoint/2010/main" val="3293046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[Teacher’s Notes] Click once to bring up example plan. This has been attached in the resources pack, if the teacher chooses to print out the example and distribute amongst the class.</a:t>
            </a:r>
          </a:p>
        </p:txBody>
      </p:sp>
      <p:sp>
        <p:nvSpPr>
          <p:cNvPr id="4" name="Slide Number Placeholder 3"/>
          <p:cNvSpPr>
            <a:spLocks noGrp="1"/>
          </p:cNvSpPr>
          <p:nvPr>
            <p:ph type="sldNum" sz="quarter" idx="5"/>
          </p:nvPr>
        </p:nvSpPr>
        <p:spPr/>
        <p:txBody>
          <a:bodyPr/>
          <a:lstStyle/>
          <a:p>
            <a:fld id="{1DEF7357-4B41-4813-AFBF-E08BEE25FDA2}" type="slidenum">
              <a:rPr lang="en-GB" smtClean="0"/>
              <a:t>8</a:t>
            </a:fld>
            <a:endParaRPr lang="en-GB"/>
          </a:p>
        </p:txBody>
      </p:sp>
    </p:spTree>
    <p:extLst>
      <p:ext uri="{BB962C8B-B14F-4D97-AF65-F5344CB8AC3E}">
        <p14:creationId xmlns:p14="http://schemas.microsoft.com/office/powerpoint/2010/main" val="615293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[Teacher’s Notes] Teacher to hand out plan template. If choosing longer format lesson, teacher to hand out booklet template once students have finished their plan. </a:t>
            </a:r>
          </a:p>
        </p:txBody>
      </p:sp>
      <p:sp>
        <p:nvSpPr>
          <p:cNvPr id="4" name="Slide Number Placeholder 3"/>
          <p:cNvSpPr>
            <a:spLocks noGrp="1"/>
          </p:cNvSpPr>
          <p:nvPr>
            <p:ph type="sldNum" sz="quarter" idx="5"/>
          </p:nvPr>
        </p:nvSpPr>
        <p:spPr/>
        <p:txBody>
          <a:bodyPr/>
          <a:lstStyle/>
          <a:p>
            <a:fld id="{1DEF7357-4B41-4813-AFBF-E08BEE25FDA2}" type="slidenum">
              <a:rPr lang="en-GB" smtClean="0"/>
              <a:t>9</a:t>
            </a:fld>
            <a:endParaRPr lang="en-GB"/>
          </a:p>
        </p:txBody>
      </p:sp>
    </p:spTree>
    <p:extLst>
      <p:ext uri="{BB962C8B-B14F-4D97-AF65-F5344CB8AC3E}">
        <p14:creationId xmlns:p14="http://schemas.microsoft.com/office/powerpoint/2010/main" val="2516681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EF14-9BB5-1A87-1524-3F9F7C3386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874680-EBA7-8FA8-AD2B-7FE244B561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53C12AB-5E3B-71CD-1F47-2672271956E5}"/>
              </a:ext>
            </a:extLst>
          </p:cNvPr>
          <p:cNvSpPr>
            <a:spLocks noGrp="1"/>
          </p:cNvSpPr>
          <p:nvPr>
            <p:ph type="dt" sz="half" idx="10"/>
          </p:nvPr>
        </p:nvSpPr>
        <p:spPr/>
        <p:txBody>
          <a:bodyPr/>
          <a:lstStyle/>
          <a:p>
            <a:fld id="{D1039812-CF69-416B-9D02-CC3E08DBD88F}" type="datetimeFigureOut">
              <a:rPr lang="en-GB" smtClean="0"/>
              <a:t>05/11/2025</a:t>
            </a:fld>
            <a:endParaRPr lang="en-GB"/>
          </a:p>
        </p:txBody>
      </p:sp>
      <p:sp>
        <p:nvSpPr>
          <p:cNvPr id="5" name="Footer Placeholder 4">
            <a:extLst>
              <a:ext uri="{FF2B5EF4-FFF2-40B4-BE49-F238E27FC236}">
                <a16:creationId xmlns:a16="http://schemas.microsoft.com/office/drawing/2014/main" id="{079E9CAD-A9B6-0EF0-4DBE-302E61DC8F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A87F72-5800-7AF3-A4C0-96C6093B6CF4}"/>
              </a:ext>
            </a:extLst>
          </p:cNvPr>
          <p:cNvSpPr>
            <a:spLocks noGrp="1"/>
          </p:cNvSpPr>
          <p:nvPr>
            <p:ph type="sldNum" sz="quarter" idx="12"/>
          </p:nvPr>
        </p:nvSpPr>
        <p:spPr/>
        <p:txBody>
          <a:bodyPr/>
          <a:lstStyle/>
          <a:p>
            <a:fld id="{AEAF5857-2C1C-4460-B35E-C7E76B0818A8}" type="slidenum">
              <a:rPr lang="en-GB" smtClean="0"/>
              <a:t>‹#›</a:t>
            </a:fld>
            <a:endParaRPr lang="en-GB"/>
          </a:p>
        </p:txBody>
      </p:sp>
    </p:spTree>
    <p:extLst>
      <p:ext uri="{BB962C8B-B14F-4D97-AF65-F5344CB8AC3E}">
        <p14:creationId xmlns:p14="http://schemas.microsoft.com/office/powerpoint/2010/main" val="2514843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11973-46AD-19DD-8687-9C83039CEDC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3A03CC-4C04-0710-6365-269BEA1EFB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CB1F5-36EB-D01C-76AD-D6522682EDE7}"/>
              </a:ext>
            </a:extLst>
          </p:cNvPr>
          <p:cNvSpPr>
            <a:spLocks noGrp="1"/>
          </p:cNvSpPr>
          <p:nvPr>
            <p:ph type="dt" sz="half" idx="10"/>
          </p:nvPr>
        </p:nvSpPr>
        <p:spPr/>
        <p:txBody>
          <a:bodyPr/>
          <a:lstStyle/>
          <a:p>
            <a:fld id="{D1039812-CF69-416B-9D02-CC3E08DBD88F}" type="datetimeFigureOut">
              <a:rPr lang="en-GB" smtClean="0"/>
              <a:t>05/11/2025</a:t>
            </a:fld>
            <a:endParaRPr lang="en-GB"/>
          </a:p>
        </p:txBody>
      </p:sp>
      <p:sp>
        <p:nvSpPr>
          <p:cNvPr id="5" name="Footer Placeholder 4">
            <a:extLst>
              <a:ext uri="{FF2B5EF4-FFF2-40B4-BE49-F238E27FC236}">
                <a16:creationId xmlns:a16="http://schemas.microsoft.com/office/drawing/2014/main" id="{CBF7B811-96F9-9F22-AEA3-2B2BCEE94B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FD4AA2-DB40-7430-7C6E-F72E56767FE6}"/>
              </a:ext>
            </a:extLst>
          </p:cNvPr>
          <p:cNvSpPr>
            <a:spLocks noGrp="1"/>
          </p:cNvSpPr>
          <p:nvPr>
            <p:ph type="sldNum" sz="quarter" idx="12"/>
          </p:nvPr>
        </p:nvSpPr>
        <p:spPr/>
        <p:txBody>
          <a:bodyPr/>
          <a:lstStyle/>
          <a:p>
            <a:fld id="{AEAF5857-2C1C-4460-B35E-C7E76B0818A8}" type="slidenum">
              <a:rPr lang="en-GB" smtClean="0"/>
              <a:t>‹#›</a:t>
            </a:fld>
            <a:endParaRPr lang="en-GB"/>
          </a:p>
        </p:txBody>
      </p:sp>
    </p:spTree>
    <p:extLst>
      <p:ext uri="{BB962C8B-B14F-4D97-AF65-F5344CB8AC3E}">
        <p14:creationId xmlns:p14="http://schemas.microsoft.com/office/powerpoint/2010/main" val="1899054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B6879-47E6-BFF5-0BEC-3968ED61CA9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8EBBC6-9589-81F7-B549-2FB3272462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9390B4-4755-CBE7-B2BD-73962F074067}"/>
              </a:ext>
            </a:extLst>
          </p:cNvPr>
          <p:cNvSpPr>
            <a:spLocks noGrp="1"/>
          </p:cNvSpPr>
          <p:nvPr>
            <p:ph type="dt" sz="half" idx="10"/>
          </p:nvPr>
        </p:nvSpPr>
        <p:spPr/>
        <p:txBody>
          <a:bodyPr/>
          <a:lstStyle/>
          <a:p>
            <a:fld id="{D1039812-CF69-416B-9D02-CC3E08DBD88F}" type="datetimeFigureOut">
              <a:rPr lang="en-GB" smtClean="0"/>
              <a:t>05/11/2025</a:t>
            </a:fld>
            <a:endParaRPr lang="en-GB"/>
          </a:p>
        </p:txBody>
      </p:sp>
      <p:sp>
        <p:nvSpPr>
          <p:cNvPr id="5" name="Footer Placeholder 4">
            <a:extLst>
              <a:ext uri="{FF2B5EF4-FFF2-40B4-BE49-F238E27FC236}">
                <a16:creationId xmlns:a16="http://schemas.microsoft.com/office/drawing/2014/main" id="{18247969-2EEE-9930-A673-BB6FCEB3F0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D5CB24-B1B6-3D09-F274-ACDADE3A3056}"/>
              </a:ext>
            </a:extLst>
          </p:cNvPr>
          <p:cNvSpPr>
            <a:spLocks noGrp="1"/>
          </p:cNvSpPr>
          <p:nvPr>
            <p:ph type="sldNum" sz="quarter" idx="12"/>
          </p:nvPr>
        </p:nvSpPr>
        <p:spPr/>
        <p:txBody>
          <a:bodyPr/>
          <a:lstStyle/>
          <a:p>
            <a:fld id="{AEAF5857-2C1C-4460-B35E-C7E76B0818A8}" type="slidenum">
              <a:rPr lang="en-GB" smtClean="0"/>
              <a:t>‹#›</a:t>
            </a:fld>
            <a:endParaRPr lang="en-GB"/>
          </a:p>
        </p:txBody>
      </p:sp>
    </p:spTree>
    <p:extLst>
      <p:ext uri="{BB962C8B-B14F-4D97-AF65-F5344CB8AC3E}">
        <p14:creationId xmlns:p14="http://schemas.microsoft.com/office/powerpoint/2010/main" val="679537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0B5A-2926-47EE-7921-A11A065296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B1BEBA-7BC9-F143-E4E8-2B80A7B474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AD7F91-A7E2-11C0-455E-38AA1460C5CF}"/>
              </a:ext>
            </a:extLst>
          </p:cNvPr>
          <p:cNvSpPr>
            <a:spLocks noGrp="1"/>
          </p:cNvSpPr>
          <p:nvPr>
            <p:ph type="dt" sz="half" idx="10"/>
          </p:nvPr>
        </p:nvSpPr>
        <p:spPr/>
        <p:txBody>
          <a:bodyPr/>
          <a:lstStyle/>
          <a:p>
            <a:fld id="{D1039812-CF69-416B-9D02-CC3E08DBD88F}" type="datetimeFigureOut">
              <a:rPr lang="en-GB" smtClean="0"/>
              <a:t>05/11/2025</a:t>
            </a:fld>
            <a:endParaRPr lang="en-GB"/>
          </a:p>
        </p:txBody>
      </p:sp>
      <p:sp>
        <p:nvSpPr>
          <p:cNvPr id="5" name="Footer Placeholder 4">
            <a:extLst>
              <a:ext uri="{FF2B5EF4-FFF2-40B4-BE49-F238E27FC236}">
                <a16:creationId xmlns:a16="http://schemas.microsoft.com/office/drawing/2014/main" id="{FE5CD23D-6017-18BB-BCB7-9F7BC0799A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D20761-B43F-FA31-ABE9-F7DD1693B20C}"/>
              </a:ext>
            </a:extLst>
          </p:cNvPr>
          <p:cNvSpPr>
            <a:spLocks noGrp="1"/>
          </p:cNvSpPr>
          <p:nvPr>
            <p:ph type="sldNum" sz="quarter" idx="12"/>
          </p:nvPr>
        </p:nvSpPr>
        <p:spPr/>
        <p:txBody>
          <a:bodyPr/>
          <a:lstStyle/>
          <a:p>
            <a:fld id="{AEAF5857-2C1C-4460-B35E-C7E76B0818A8}" type="slidenum">
              <a:rPr lang="en-GB" smtClean="0"/>
              <a:t>‹#›</a:t>
            </a:fld>
            <a:endParaRPr lang="en-GB"/>
          </a:p>
        </p:txBody>
      </p:sp>
    </p:spTree>
    <p:extLst>
      <p:ext uri="{BB962C8B-B14F-4D97-AF65-F5344CB8AC3E}">
        <p14:creationId xmlns:p14="http://schemas.microsoft.com/office/powerpoint/2010/main" val="2212001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40A24-BF42-DCDA-4612-B1978F9420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28413E6-9F54-7FF8-9570-1F982AD33BA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F403F4-CF65-703F-29CF-1BE21B366256}"/>
              </a:ext>
            </a:extLst>
          </p:cNvPr>
          <p:cNvSpPr>
            <a:spLocks noGrp="1"/>
          </p:cNvSpPr>
          <p:nvPr>
            <p:ph type="dt" sz="half" idx="10"/>
          </p:nvPr>
        </p:nvSpPr>
        <p:spPr/>
        <p:txBody>
          <a:bodyPr/>
          <a:lstStyle/>
          <a:p>
            <a:fld id="{D1039812-CF69-416B-9D02-CC3E08DBD88F}" type="datetimeFigureOut">
              <a:rPr lang="en-GB" smtClean="0"/>
              <a:t>05/11/2025</a:t>
            </a:fld>
            <a:endParaRPr lang="en-GB"/>
          </a:p>
        </p:txBody>
      </p:sp>
      <p:sp>
        <p:nvSpPr>
          <p:cNvPr id="5" name="Footer Placeholder 4">
            <a:extLst>
              <a:ext uri="{FF2B5EF4-FFF2-40B4-BE49-F238E27FC236}">
                <a16:creationId xmlns:a16="http://schemas.microsoft.com/office/drawing/2014/main" id="{50476616-9B8F-0D55-56BA-9A6B621257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16BEBB-1F76-C0CB-B6C2-53E8C73CFFDB}"/>
              </a:ext>
            </a:extLst>
          </p:cNvPr>
          <p:cNvSpPr>
            <a:spLocks noGrp="1"/>
          </p:cNvSpPr>
          <p:nvPr>
            <p:ph type="sldNum" sz="quarter" idx="12"/>
          </p:nvPr>
        </p:nvSpPr>
        <p:spPr/>
        <p:txBody>
          <a:bodyPr/>
          <a:lstStyle/>
          <a:p>
            <a:fld id="{AEAF5857-2C1C-4460-B35E-C7E76B0818A8}" type="slidenum">
              <a:rPr lang="en-GB" smtClean="0"/>
              <a:t>‹#›</a:t>
            </a:fld>
            <a:endParaRPr lang="en-GB"/>
          </a:p>
        </p:txBody>
      </p:sp>
    </p:spTree>
    <p:extLst>
      <p:ext uri="{BB962C8B-B14F-4D97-AF65-F5344CB8AC3E}">
        <p14:creationId xmlns:p14="http://schemas.microsoft.com/office/powerpoint/2010/main" val="50241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874E6-4B2E-1771-AF2E-22B4195067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C1D183-F5F0-47B3-C669-FE333952AC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0014578-6BD8-E53A-C7D6-EE2990AAA0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89FACB1-059A-11E1-3F12-5DA70BBF66A8}"/>
              </a:ext>
            </a:extLst>
          </p:cNvPr>
          <p:cNvSpPr>
            <a:spLocks noGrp="1"/>
          </p:cNvSpPr>
          <p:nvPr>
            <p:ph type="dt" sz="half" idx="10"/>
          </p:nvPr>
        </p:nvSpPr>
        <p:spPr/>
        <p:txBody>
          <a:bodyPr/>
          <a:lstStyle/>
          <a:p>
            <a:fld id="{D1039812-CF69-416B-9D02-CC3E08DBD88F}" type="datetimeFigureOut">
              <a:rPr lang="en-GB" smtClean="0"/>
              <a:t>05/11/2025</a:t>
            </a:fld>
            <a:endParaRPr lang="en-GB"/>
          </a:p>
        </p:txBody>
      </p:sp>
      <p:sp>
        <p:nvSpPr>
          <p:cNvPr id="6" name="Footer Placeholder 5">
            <a:extLst>
              <a:ext uri="{FF2B5EF4-FFF2-40B4-BE49-F238E27FC236}">
                <a16:creationId xmlns:a16="http://schemas.microsoft.com/office/drawing/2014/main" id="{600EC79D-935E-CE99-14F2-8250668F2C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842F6B-97C9-2E21-4FB8-A35549080A00}"/>
              </a:ext>
            </a:extLst>
          </p:cNvPr>
          <p:cNvSpPr>
            <a:spLocks noGrp="1"/>
          </p:cNvSpPr>
          <p:nvPr>
            <p:ph type="sldNum" sz="quarter" idx="12"/>
          </p:nvPr>
        </p:nvSpPr>
        <p:spPr/>
        <p:txBody>
          <a:bodyPr/>
          <a:lstStyle/>
          <a:p>
            <a:fld id="{AEAF5857-2C1C-4460-B35E-C7E76B0818A8}" type="slidenum">
              <a:rPr lang="en-GB" smtClean="0"/>
              <a:t>‹#›</a:t>
            </a:fld>
            <a:endParaRPr lang="en-GB"/>
          </a:p>
        </p:txBody>
      </p:sp>
    </p:spTree>
    <p:extLst>
      <p:ext uri="{BB962C8B-B14F-4D97-AF65-F5344CB8AC3E}">
        <p14:creationId xmlns:p14="http://schemas.microsoft.com/office/powerpoint/2010/main" val="1262081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62C1B-CA6C-2B20-00DC-37D6153AFD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240E45-F8EA-5611-A422-B3C18E5A47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6CF369-F4CF-A7D5-0C1C-44974B2603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E289682-5E11-69A2-8A6E-6D69FDA017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BB84B4-6B3D-BA53-FCF4-81478050D0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89A4F3-E51F-13DD-E77A-4B4F9C919BB3}"/>
              </a:ext>
            </a:extLst>
          </p:cNvPr>
          <p:cNvSpPr>
            <a:spLocks noGrp="1"/>
          </p:cNvSpPr>
          <p:nvPr>
            <p:ph type="dt" sz="half" idx="10"/>
          </p:nvPr>
        </p:nvSpPr>
        <p:spPr/>
        <p:txBody>
          <a:bodyPr/>
          <a:lstStyle/>
          <a:p>
            <a:fld id="{D1039812-CF69-416B-9D02-CC3E08DBD88F}" type="datetimeFigureOut">
              <a:rPr lang="en-GB" smtClean="0"/>
              <a:t>05/11/2025</a:t>
            </a:fld>
            <a:endParaRPr lang="en-GB"/>
          </a:p>
        </p:txBody>
      </p:sp>
      <p:sp>
        <p:nvSpPr>
          <p:cNvPr id="8" name="Footer Placeholder 7">
            <a:extLst>
              <a:ext uri="{FF2B5EF4-FFF2-40B4-BE49-F238E27FC236}">
                <a16:creationId xmlns:a16="http://schemas.microsoft.com/office/drawing/2014/main" id="{94B15FA4-32FC-5168-916F-C85E3DAC88A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573B512-F551-63C3-AACC-803C27F0312C}"/>
              </a:ext>
            </a:extLst>
          </p:cNvPr>
          <p:cNvSpPr>
            <a:spLocks noGrp="1"/>
          </p:cNvSpPr>
          <p:nvPr>
            <p:ph type="sldNum" sz="quarter" idx="12"/>
          </p:nvPr>
        </p:nvSpPr>
        <p:spPr/>
        <p:txBody>
          <a:bodyPr/>
          <a:lstStyle/>
          <a:p>
            <a:fld id="{AEAF5857-2C1C-4460-B35E-C7E76B0818A8}" type="slidenum">
              <a:rPr lang="en-GB" smtClean="0"/>
              <a:t>‹#›</a:t>
            </a:fld>
            <a:endParaRPr lang="en-GB"/>
          </a:p>
        </p:txBody>
      </p:sp>
    </p:spTree>
    <p:extLst>
      <p:ext uri="{BB962C8B-B14F-4D97-AF65-F5344CB8AC3E}">
        <p14:creationId xmlns:p14="http://schemas.microsoft.com/office/powerpoint/2010/main" val="2355987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E6FCD-303F-3050-CBB7-6AAA2983F6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4C77044-8B9D-2739-1FBF-BC4472EDB0E4}"/>
              </a:ext>
            </a:extLst>
          </p:cNvPr>
          <p:cNvSpPr>
            <a:spLocks noGrp="1"/>
          </p:cNvSpPr>
          <p:nvPr>
            <p:ph type="dt" sz="half" idx="10"/>
          </p:nvPr>
        </p:nvSpPr>
        <p:spPr/>
        <p:txBody>
          <a:bodyPr/>
          <a:lstStyle/>
          <a:p>
            <a:fld id="{D1039812-CF69-416B-9D02-CC3E08DBD88F}" type="datetimeFigureOut">
              <a:rPr lang="en-GB" smtClean="0"/>
              <a:t>05/11/2025</a:t>
            </a:fld>
            <a:endParaRPr lang="en-GB"/>
          </a:p>
        </p:txBody>
      </p:sp>
      <p:sp>
        <p:nvSpPr>
          <p:cNvPr id="4" name="Footer Placeholder 3">
            <a:extLst>
              <a:ext uri="{FF2B5EF4-FFF2-40B4-BE49-F238E27FC236}">
                <a16:creationId xmlns:a16="http://schemas.microsoft.com/office/drawing/2014/main" id="{AB1C3999-EC85-E948-CEEA-E18ED4C3123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F5A480-9C51-99CD-C7E7-2E84466AF919}"/>
              </a:ext>
            </a:extLst>
          </p:cNvPr>
          <p:cNvSpPr>
            <a:spLocks noGrp="1"/>
          </p:cNvSpPr>
          <p:nvPr>
            <p:ph type="sldNum" sz="quarter" idx="12"/>
          </p:nvPr>
        </p:nvSpPr>
        <p:spPr/>
        <p:txBody>
          <a:bodyPr/>
          <a:lstStyle/>
          <a:p>
            <a:fld id="{AEAF5857-2C1C-4460-B35E-C7E76B0818A8}" type="slidenum">
              <a:rPr lang="en-GB" smtClean="0"/>
              <a:t>‹#›</a:t>
            </a:fld>
            <a:endParaRPr lang="en-GB"/>
          </a:p>
        </p:txBody>
      </p:sp>
    </p:spTree>
    <p:extLst>
      <p:ext uri="{BB962C8B-B14F-4D97-AF65-F5344CB8AC3E}">
        <p14:creationId xmlns:p14="http://schemas.microsoft.com/office/powerpoint/2010/main" val="4143185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5E82D-E1D7-5423-642E-99E22C8A8459}"/>
              </a:ext>
            </a:extLst>
          </p:cNvPr>
          <p:cNvSpPr>
            <a:spLocks noGrp="1"/>
          </p:cNvSpPr>
          <p:nvPr>
            <p:ph type="dt" sz="half" idx="10"/>
          </p:nvPr>
        </p:nvSpPr>
        <p:spPr/>
        <p:txBody>
          <a:bodyPr/>
          <a:lstStyle/>
          <a:p>
            <a:fld id="{D1039812-CF69-416B-9D02-CC3E08DBD88F}" type="datetimeFigureOut">
              <a:rPr lang="en-GB" smtClean="0"/>
              <a:t>05/11/2025</a:t>
            </a:fld>
            <a:endParaRPr lang="en-GB"/>
          </a:p>
        </p:txBody>
      </p:sp>
      <p:sp>
        <p:nvSpPr>
          <p:cNvPr id="3" name="Footer Placeholder 2">
            <a:extLst>
              <a:ext uri="{FF2B5EF4-FFF2-40B4-BE49-F238E27FC236}">
                <a16:creationId xmlns:a16="http://schemas.microsoft.com/office/drawing/2014/main" id="{919F9508-1624-BE5D-3D3F-FA26C8C3FA4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52AB712-9AEA-D5EF-F8AC-C58091E1C851}"/>
              </a:ext>
            </a:extLst>
          </p:cNvPr>
          <p:cNvSpPr>
            <a:spLocks noGrp="1"/>
          </p:cNvSpPr>
          <p:nvPr>
            <p:ph type="sldNum" sz="quarter" idx="12"/>
          </p:nvPr>
        </p:nvSpPr>
        <p:spPr/>
        <p:txBody>
          <a:bodyPr/>
          <a:lstStyle/>
          <a:p>
            <a:fld id="{AEAF5857-2C1C-4460-B35E-C7E76B0818A8}" type="slidenum">
              <a:rPr lang="en-GB" smtClean="0"/>
              <a:t>‹#›</a:t>
            </a:fld>
            <a:endParaRPr lang="en-GB"/>
          </a:p>
        </p:txBody>
      </p:sp>
    </p:spTree>
    <p:extLst>
      <p:ext uri="{BB962C8B-B14F-4D97-AF65-F5344CB8AC3E}">
        <p14:creationId xmlns:p14="http://schemas.microsoft.com/office/powerpoint/2010/main" val="2903089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7CDA0-6D73-A89E-2DD7-AA8AFDBB6C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583AFD0-1846-7D67-35B7-A02012E4CE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AA31B3F-8C2C-3538-1C69-0B1AD2F005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6D90B2-E564-AA02-6D70-1860CA7ADC4C}"/>
              </a:ext>
            </a:extLst>
          </p:cNvPr>
          <p:cNvSpPr>
            <a:spLocks noGrp="1"/>
          </p:cNvSpPr>
          <p:nvPr>
            <p:ph type="dt" sz="half" idx="10"/>
          </p:nvPr>
        </p:nvSpPr>
        <p:spPr/>
        <p:txBody>
          <a:bodyPr/>
          <a:lstStyle/>
          <a:p>
            <a:fld id="{D1039812-CF69-416B-9D02-CC3E08DBD88F}" type="datetimeFigureOut">
              <a:rPr lang="en-GB" smtClean="0"/>
              <a:t>05/11/2025</a:t>
            </a:fld>
            <a:endParaRPr lang="en-GB"/>
          </a:p>
        </p:txBody>
      </p:sp>
      <p:sp>
        <p:nvSpPr>
          <p:cNvPr id="6" name="Footer Placeholder 5">
            <a:extLst>
              <a:ext uri="{FF2B5EF4-FFF2-40B4-BE49-F238E27FC236}">
                <a16:creationId xmlns:a16="http://schemas.microsoft.com/office/drawing/2014/main" id="{6ADE094C-5653-8036-A8A9-0987F5F65D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D5DD6B-3EB2-BAF6-643B-5B11326502AE}"/>
              </a:ext>
            </a:extLst>
          </p:cNvPr>
          <p:cNvSpPr>
            <a:spLocks noGrp="1"/>
          </p:cNvSpPr>
          <p:nvPr>
            <p:ph type="sldNum" sz="quarter" idx="12"/>
          </p:nvPr>
        </p:nvSpPr>
        <p:spPr/>
        <p:txBody>
          <a:bodyPr/>
          <a:lstStyle/>
          <a:p>
            <a:fld id="{AEAF5857-2C1C-4460-B35E-C7E76B0818A8}" type="slidenum">
              <a:rPr lang="en-GB" smtClean="0"/>
              <a:t>‹#›</a:t>
            </a:fld>
            <a:endParaRPr lang="en-GB"/>
          </a:p>
        </p:txBody>
      </p:sp>
    </p:spTree>
    <p:extLst>
      <p:ext uri="{BB962C8B-B14F-4D97-AF65-F5344CB8AC3E}">
        <p14:creationId xmlns:p14="http://schemas.microsoft.com/office/powerpoint/2010/main" val="2148989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6E1EE-C624-8BA9-04B7-DA6F942FA0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16DF024-868D-FD68-F072-021293E395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07AB2FD-6C2F-3E7D-41A3-B81C8C8AAC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B9453C-DAB6-2E14-6438-F4410EFF9A52}"/>
              </a:ext>
            </a:extLst>
          </p:cNvPr>
          <p:cNvSpPr>
            <a:spLocks noGrp="1"/>
          </p:cNvSpPr>
          <p:nvPr>
            <p:ph type="dt" sz="half" idx="10"/>
          </p:nvPr>
        </p:nvSpPr>
        <p:spPr/>
        <p:txBody>
          <a:bodyPr/>
          <a:lstStyle/>
          <a:p>
            <a:fld id="{D1039812-CF69-416B-9D02-CC3E08DBD88F}" type="datetimeFigureOut">
              <a:rPr lang="en-GB" smtClean="0"/>
              <a:t>05/11/2025</a:t>
            </a:fld>
            <a:endParaRPr lang="en-GB"/>
          </a:p>
        </p:txBody>
      </p:sp>
      <p:sp>
        <p:nvSpPr>
          <p:cNvPr id="6" name="Footer Placeholder 5">
            <a:extLst>
              <a:ext uri="{FF2B5EF4-FFF2-40B4-BE49-F238E27FC236}">
                <a16:creationId xmlns:a16="http://schemas.microsoft.com/office/drawing/2014/main" id="{E4E08075-ABB5-7FE3-0BD3-173F6F51C7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2D8EBF-0614-642D-11E8-1A648D35C057}"/>
              </a:ext>
            </a:extLst>
          </p:cNvPr>
          <p:cNvSpPr>
            <a:spLocks noGrp="1"/>
          </p:cNvSpPr>
          <p:nvPr>
            <p:ph type="sldNum" sz="quarter" idx="12"/>
          </p:nvPr>
        </p:nvSpPr>
        <p:spPr/>
        <p:txBody>
          <a:bodyPr/>
          <a:lstStyle/>
          <a:p>
            <a:fld id="{AEAF5857-2C1C-4460-B35E-C7E76B0818A8}" type="slidenum">
              <a:rPr lang="en-GB" smtClean="0"/>
              <a:t>‹#›</a:t>
            </a:fld>
            <a:endParaRPr lang="en-GB"/>
          </a:p>
        </p:txBody>
      </p:sp>
    </p:spTree>
    <p:extLst>
      <p:ext uri="{BB962C8B-B14F-4D97-AF65-F5344CB8AC3E}">
        <p14:creationId xmlns:p14="http://schemas.microsoft.com/office/powerpoint/2010/main" val="663213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B131C7-F98C-2CE4-B369-9EEA496B3C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D3EA23-301C-9DE7-1D5C-5DF2FF68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E3387E-9EA0-EC6D-5C0B-7135813C4C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039812-CF69-416B-9D02-CC3E08DBD88F}" type="datetimeFigureOut">
              <a:rPr lang="en-GB" smtClean="0"/>
              <a:t>05/11/2025</a:t>
            </a:fld>
            <a:endParaRPr lang="en-GB"/>
          </a:p>
        </p:txBody>
      </p:sp>
      <p:sp>
        <p:nvSpPr>
          <p:cNvPr id="5" name="Footer Placeholder 4">
            <a:extLst>
              <a:ext uri="{FF2B5EF4-FFF2-40B4-BE49-F238E27FC236}">
                <a16:creationId xmlns:a16="http://schemas.microsoft.com/office/drawing/2014/main" id="{7C561501-A6BC-2EA5-836D-C4F65008C7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2A2ABEF-298B-7FED-5744-94C2BBACB4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EAF5857-2C1C-4460-B35E-C7E76B0818A8}" type="slidenum">
              <a:rPr lang="en-GB" smtClean="0"/>
              <a:t>‹#›</a:t>
            </a:fld>
            <a:endParaRPr lang="en-GB"/>
          </a:p>
        </p:txBody>
      </p:sp>
    </p:spTree>
    <p:extLst>
      <p:ext uri="{BB962C8B-B14F-4D97-AF65-F5344CB8AC3E}">
        <p14:creationId xmlns:p14="http://schemas.microsoft.com/office/powerpoint/2010/main" val="1101490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3.wdp"/><Relationship Id="rId3" Type="http://schemas.openxmlformats.org/officeDocument/2006/relationships/image" Target="../media/image1.jpe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7.png"/><Relationship Id="rId5" Type="http://schemas.microsoft.com/office/2007/relationships/hdphoto" Target="../media/hdphoto1.wdp"/><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0.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0.png"/><Relationship Id="rId7" Type="http://schemas.openxmlformats.org/officeDocument/2006/relationships/image" Target="../media/image19.svg"/><Relationship Id="rId2" Type="http://schemas.openxmlformats.org/officeDocument/2006/relationships/notesSlide" Target="../notesSlides/notesSlide4.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5.jpg"/><Relationship Id="rId4" Type="http://schemas.openxmlformats.org/officeDocument/2006/relationships/image" Target="../media/image11.svg"/><Relationship Id="rId9" Type="http://schemas.openxmlformats.org/officeDocument/2006/relationships/customXml" Target="../ink/ink1.xml"/></Relationships>
</file>

<file path=ppt/slides/_rels/slide9.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0.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1581CE-66B4-BAD9-FC33-E2C7052EC716}"/>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artisticTexturizer scaling="100"/>
                    </a14:imgEffect>
                  </a14:imgLayer>
                </a14:imgProps>
              </a:ext>
              <a:ext uri="{28A0092B-C50C-407E-A947-70E740481C1C}">
                <a14:useLocalDpi xmlns:a14="http://schemas.microsoft.com/office/drawing/2010/main" val="0"/>
              </a:ext>
            </a:extLst>
          </a:blip>
          <a:stretch>
            <a:fillRect/>
          </a:stretch>
        </p:blipFill>
        <p:spPr>
          <a:xfrm>
            <a:off x="729840" y="124680"/>
            <a:ext cx="1108530" cy="6733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7AC1A4C3-0B08-72EF-481F-99832990F515}"/>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5">
                    <a14:imgEffect>
                      <a14:artisticTexturizer scaling="1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729840"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8B8923DF-99CD-54DF-26A0-73667A6D41EF}"/>
              </a:ext>
              <a:ext uri="{C183D7F6-B498-43B3-948B-1728B52AA6E4}">
                <adec:decorative xmlns:adec="http://schemas.microsoft.com/office/drawing/2017/decorative" val="1"/>
              </a:ext>
            </a:extLst>
          </p:cNvPr>
          <p:cNvPicPr>
            <a:picLocks noChangeAspect="1"/>
          </p:cNvPicPr>
          <p:nvPr/>
        </p:nvPicPr>
        <p:blipFill>
          <a:blip r:embed="rId7">
            <a:duotone>
              <a:prstClr val="black"/>
              <a:schemeClr val="accent6">
                <a:tint val="45000"/>
                <a:satMod val="400000"/>
              </a:schemeClr>
            </a:duotone>
            <a:extLst>
              <a:ext uri="{BEBA8EAE-BF5A-486C-A8C5-ECC9F3942E4B}">
                <a14:imgProps xmlns:a14="http://schemas.microsoft.com/office/drawing/2010/main">
                  <a14:imgLayer r:embed="rId5">
                    <a14:imgEffect>
                      <a14:artisticCement/>
                    </a14:imgEffect>
                  </a14:imgLayer>
                </a14:imgProps>
              </a:ext>
              <a:ext uri="{28A0092B-C50C-407E-A947-70E740481C1C}">
                <a14:useLocalDpi xmlns:a14="http://schemas.microsoft.com/office/drawing/2010/main" val="0"/>
              </a:ext>
            </a:extLst>
          </a:blip>
          <a:stretch>
            <a:fillRect/>
          </a:stretch>
        </p:blipFill>
        <p:spPr>
          <a:xfrm>
            <a:off x="11286669" y="0"/>
            <a:ext cx="905164"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a:extLst>
              <a:ext uri="{FF2B5EF4-FFF2-40B4-BE49-F238E27FC236}">
                <a16:creationId xmlns:a16="http://schemas.microsoft.com/office/drawing/2014/main" id="{B549A41E-5D43-56C2-A954-17B4BC961E4E}"/>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5">
                    <a14:imgEffect>
                      <a14:artisticCement/>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114310">
            <a:off x="9521326" y="62340"/>
            <a:ext cx="729840"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Picture 30">
            <a:extLst>
              <a:ext uri="{FF2B5EF4-FFF2-40B4-BE49-F238E27FC236}">
                <a16:creationId xmlns:a16="http://schemas.microsoft.com/office/drawing/2014/main" id="{5ED5C17A-A2A4-AF82-2926-35837DD055E3}"/>
              </a:ext>
              <a:ext uri="{C183D7F6-B498-43B3-948B-1728B52AA6E4}">
                <adec:decorative xmlns:adec="http://schemas.microsoft.com/office/drawing/2017/decorative" val="1"/>
              </a:ext>
            </a:extLst>
          </p:cNvPr>
          <p:cNvPicPr>
            <a:picLocks noChangeAspect="1"/>
          </p:cNvPicPr>
          <p:nvPr/>
        </p:nvPicPr>
        <p:blipFill>
          <a:blip r:embed="rId9">
            <a:duotone>
              <a:prstClr val="black"/>
              <a:schemeClr val="accent6">
                <a:tint val="45000"/>
                <a:satMod val="400000"/>
              </a:schemeClr>
            </a:duotone>
            <a:extLst>
              <a:ext uri="{BEBA8EAE-BF5A-486C-A8C5-ECC9F3942E4B}">
                <a14:imgProps xmlns:a14="http://schemas.microsoft.com/office/drawing/2010/main">
                  <a14:imgLayer r:embed="rId10">
                    <a14:imgEffect>
                      <a14:artisticCement/>
                    </a14:imgEffect>
                  </a14:imgLayer>
                </a14:imgProps>
              </a:ext>
              <a:ext uri="{28A0092B-C50C-407E-A947-70E740481C1C}">
                <a14:useLocalDpi xmlns:a14="http://schemas.microsoft.com/office/drawing/2010/main" val="0"/>
              </a:ext>
            </a:extLst>
          </a:blip>
          <a:stretch>
            <a:fillRect/>
          </a:stretch>
        </p:blipFill>
        <p:spPr>
          <a:xfrm>
            <a:off x="1819566" y="394360"/>
            <a:ext cx="1472274" cy="6463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 name="TextBox 31">
            <a:extLst>
              <a:ext uri="{FF2B5EF4-FFF2-40B4-BE49-F238E27FC236}">
                <a16:creationId xmlns:a16="http://schemas.microsoft.com/office/drawing/2014/main" id="{5A061737-6FF4-B1B7-8814-1FBC7049B288}"/>
              </a:ext>
              <a:ext uri="{C183D7F6-B498-43B3-948B-1728B52AA6E4}">
                <adec:decorative xmlns:adec="http://schemas.microsoft.com/office/drawing/2017/decorative" val="1"/>
              </a:ext>
            </a:extLst>
          </p:cNvPr>
          <p:cNvSpPr txBox="1"/>
          <p:nvPr/>
        </p:nvSpPr>
        <p:spPr>
          <a:xfrm rot="5400000">
            <a:off x="-1768390" y="2240134"/>
            <a:ext cx="4270248" cy="461665"/>
          </a:xfrm>
          <a:prstGeom prst="rect">
            <a:avLst/>
          </a:prstGeom>
          <a:noFill/>
        </p:spPr>
        <p:txBody>
          <a:bodyPr wrap="square" rtlCol="0">
            <a:spAutoFit/>
          </a:bodyPr>
          <a:lstStyle/>
          <a:p>
            <a:r>
              <a:rPr lang="en-GB" sz="2400" dirty="0">
                <a:solidFill>
                  <a:schemeClr val="tx1">
                    <a:alpha val="80000"/>
                  </a:schemeClr>
                </a:solidFill>
                <a:latin typeface="Bernard MT Condensed" panose="02050806060905020404" pitchFamily="18" charset="0"/>
              </a:rPr>
              <a:t>Training Your Caveman Brain</a:t>
            </a:r>
          </a:p>
        </p:txBody>
      </p:sp>
      <p:sp>
        <p:nvSpPr>
          <p:cNvPr id="33" name="TextBox 32">
            <a:extLst>
              <a:ext uri="{FF2B5EF4-FFF2-40B4-BE49-F238E27FC236}">
                <a16:creationId xmlns:a16="http://schemas.microsoft.com/office/drawing/2014/main" id="{C46490F7-2125-4881-E57E-DCA69488C215}"/>
              </a:ext>
              <a:ext uri="{C183D7F6-B498-43B3-948B-1728B52AA6E4}">
                <adec:decorative xmlns:adec="http://schemas.microsoft.com/office/drawing/2017/decorative" val="1"/>
              </a:ext>
            </a:extLst>
          </p:cNvPr>
          <p:cNvSpPr txBox="1"/>
          <p:nvPr/>
        </p:nvSpPr>
        <p:spPr>
          <a:xfrm rot="5400000">
            <a:off x="-545852" y="5279135"/>
            <a:ext cx="1807754" cy="461665"/>
          </a:xfrm>
          <a:prstGeom prst="rect">
            <a:avLst/>
          </a:prstGeom>
          <a:noFill/>
        </p:spPr>
        <p:txBody>
          <a:bodyPr wrap="square" rtlCol="0">
            <a:spAutoFit/>
          </a:bodyPr>
          <a:lstStyle/>
          <a:p>
            <a:r>
              <a:rPr lang="en-GB" sz="2400" dirty="0">
                <a:solidFill>
                  <a:schemeClr val="tx1">
                    <a:alpha val="80000"/>
                  </a:schemeClr>
                </a:solidFill>
                <a:latin typeface="Bernard MT Condensed" panose="02050806060905020404" pitchFamily="18" charset="0"/>
              </a:rPr>
              <a:t>Keith C. Mann</a:t>
            </a:r>
          </a:p>
        </p:txBody>
      </p:sp>
      <p:sp>
        <p:nvSpPr>
          <p:cNvPr id="34" name="TextBox 33">
            <a:extLst>
              <a:ext uri="{FF2B5EF4-FFF2-40B4-BE49-F238E27FC236}">
                <a16:creationId xmlns:a16="http://schemas.microsoft.com/office/drawing/2014/main" id="{D5E93A7B-0096-917C-A82C-670B763BB2FB}"/>
              </a:ext>
              <a:ext uri="{C183D7F6-B498-43B3-948B-1728B52AA6E4}">
                <adec:decorative xmlns:adec="http://schemas.microsoft.com/office/drawing/2017/decorative" val="1"/>
              </a:ext>
            </a:extLst>
          </p:cNvPr>
          <p:cNvSpPr txBox="1"/>
          <p:nvPr/>
        </p:nvSpPr>
        <p:spPr>
          <a:xfrm rot="6522308">
            <a:off x="8860952" y="2279323"/>
            <a:ext cx="2769605" cy="461665"/>
          </a:xfrm>
          <a:prstGeom prst="rect">
            <a:avLst/>
          </a:prstGeom>
          <a:noFill/>
        </p:spPr>
        <p:txBody>
          <a:bodyPr wrap="square" rtlCol="0">
            <a:spAutoFit/>
          </a:bodyPr>
          <a:lstStyle/>
          <a:p>
            <a:r>
              <a:rPr lang="en-GB" sz="2400" dirty="0">
                <a:solidFill>
                  <a:schemeClr val="tx1">
                    <a:alpha val="80000"/>
                  </a:schemeClr>
                </a:solidFill>
                <a:latin typeface="Rockwell" panose="02060603020205020403" pitchFamily="18" charset="0"/>
              </a:rPr>
              <a:t>Road Safety 101</a:t>
            </a:r>
          </a:p>
        </p:txBody>
      </p:sp>
      <p:sp>
        <p:nvSpPr>
          <p:cNvPr id="35" name="TextBox 34">
            <a:extLst>
              <a:ext uri="{FF2B5EF4-FFF2-40B4-BE49-F238E27FC236}">
                <a16:creationId xmlns:a16="http://schemas.microsoft.com/office/drawing/2014/main" id="{6C282913-92AF-45D2-1EBE-942C07A20C45}"/>
              </a:ext>
              <a:ext uri="{C183D7F6-B498-43B3-948B-1728B52AA6E4}">
                <adec:decorative xmlns:adec="http://schemas.microsoft.com/office/drawing/2017/decorative" val="1"/>
              </a:ext>
            </a:extLst>
          </p:cNvPr>
          <p:cNvSpPr txBox="1"/>
          <p:nvPr/>
        </p:nvSpPr>
        <p:spPr>
          <a:xfrm rot="1127672">
            <a:off x="8851972" y="5080292"/>
            <a:ext cx="747596" cy="646331"/>
          </a:xfrm>
          <a:prstGeom prst="rect">
            <a:avLst/>
          </a:prstGeom>
          <a:noFill/>
        </p:spPr>
        <p:txBody>
          <a:bodyPr wrap="square" rtlCol="0">
            <a:spAutoFit/>
          </a:bodyPr>
          <a:lstStyle/>
          <a:p>
            <a:pPr algn="ctr"/>
            <a:r>
              <a:rPr lang="en-GB" dirty="0">
                <a:solidFill>
                  <a:schemeClr val="tx1">
                    <a:alpha val="80000"/>
                  </a:schemeClr>
                </a:solidFill>
                <a:latin typeface="Rockwell" panose="02060603020205020403" pitchFamily="18" charset="0"/>
              </a:rPr>
              <a:t>Theo </a:t>
            </a:r>
          </a:p>
          <a:p>
            <a:pPr algn="ctr"/>
            <a:r>
              <a:rPr lang="en-GB" dirty="0">
                <a:solidFill>
                  <a:schemeClr val="tx1">
                    <a:alpha val="80000"/>
                  </a:schemeClr>
                </a:solidFill>
                <a:latin typeface="Rockwell" panose="02060603020205020403" pitchFamily="18" charset="0"/>
              </a:rPr>
              <a:t>Fox</a:t>
            </a:r>
          </a:p>
        </p:txBody>
      </p:sp>
      <p:sp>
        <p:nvSpPr>
          <p:cNvPr id="36" name="TextBox 35">
            <a:extLst>
              <a:ext uri="{FF2B5EF4-FFF2-40B4-BE49-F238E27FC236}">
                <a16:creationId xmlns:a16="http://schemas.microsoft.com/office/drawing/2014/main" id="{52C0EFF0-C4D2-0EB2-5576-A1FF95FFC424}"/>
              </a:ext>
              <a:ext uri="{C183D7F6-B498-43B3-948B-1728B52AA6E4}">
                <adec:decorative xmlns:adec="http://schemas.microsoft.com/office/drawing/2017/decorative" val="1"/>
              </a:ext>
            </a:extLst>
          </p:cNvPr>
          <p:cNvSpPr txBox="1"/>
          <p:nvPr/>
        </p:nvSpPr>
        <p:spPr>
          <a:xfrm rot="5400000">
            <a:off x="-448260" y="3613409"/>
            <a:ext cx="5975930" cy="646331"/>
          </a:xfrm>
          <a:prstGeom prst="rect">
            <a:avLst/>
          </a:prstGeom>
          <a:noFill/>
        </p:spPr>
        <p:txBody>
          <a:bodyPr wrap="square" rtlCol="0">
            <a:spAutoFit/>
          </a:bodyPr>
          <a:lstStyle/>
          <a:p>
            <a:r>
              <a:rPr lang="en-GB" sz="3600" dirty="0">
                <a:solidFill>
                  <a:schemeClr val="tx1">
                    <a:alpha val="80000"/>
                  </a:schemeClr>
                </a:solidFill>
                <a:latin typeface="Constantia" panose="02030602050306030303" pitchFamily="18" charset="0"/>
              </a:rPr>
              <a:t>The Lord of The Crossings</a:t>
            </a:r>
          </a:p>
        </p:txBody>
      </p:sp>
      <p:sp>
        <p:nvSpPr>
          <p:cNvPr id="37" name="TextBox 36">
            <a:extLst>
              <a:ext uri="{FF2B5EF4-FFF2-40B4-BE49-F238E27FC236}">
                <a16:creationId xmlns:a16="http://schemas.microsoft.com/office/drawing/2014/main" id="{07FFAF93-CAAF-6664-0B21-A8D3D64A39E6}"/>
              </a:ext>
              <a:ext uri="{C183D7F6-B498-43B3-948B-1728B52AA6E4}">
                <adec:decorative xmlns:adec="http://schemas.microsoft.com/office/drawing/2017/decorative" val="1"/>
              </a:ext>
            </a:extLst>
          </p:cNvPr>
          <p:cNvSpPr txBox="1"/>
          <p:nvPr/>
        </p:nvSpPr>
        <p:spPr>
          <a:xfrm rot="5400000">
            <a:off x="8751286" y="3426472"/>
            <a:ext cx="5975930" cy="523220"/>
          </a:xfrm>
          <a:prstGeom prst="rect">
            <a:avLst/>
          </a:prstGeom>
          <a:noFill/>
        </p:spPr>
        <p:txBody>
          <a:bodyPr wrap="square" rtlCol="0">
            <a:spAutoFit/>
          </a:bodyPr>
          <a:lstStyle/>
          <a:p>
            <a:r>
              <a:rPr lang="en-GB" sz="2800" dirty="0">
                <a:solidFill>
                  <a:schemeClr val="tx1">
                    <a:alpha val="80000"/>
                  </a:schemeClr>
                </a:solidFill>
                <a:latin typeface="Walbaum Display" panose="02070503090703020303" pitchFamily="18" charset="0"/>
              </a:rPr>
              <a:t>The Chicken who Crossed the Road </a:t>
            </a:r>
          </a:p>
        </p:txBody>
      </p:sp>
      <p:sp>
        <p:nvSpPr>
          <p:cNvPr id="38" name="TextBox 37">
            <a:extLst>
              <a:ext uri="{FF2B5EF4-FFF2-40B4-BE49-F238E27FC236}">
                <a16:creationId xmlns:a16="http://schemas.microsoft.com/office/drawing/2014/main" id="{7D516315-1670-B2F4-8DEF-2D5D98F84FEB}"/>
              </a:ext>
              <a:ext uri="{C183D7F6-B498-43B3-948B-1728B52AA6E4}">
                <adec:decorative xmlns:adec="http://schemas.microsoft.com/office/drawing/2017/decorative" val="1"/>
              </a:ext>
            </a:extLst>
          </p:cNvPr>
          <p:cNvSpPr txBox="1"/>
          <p:nvPr/>
        </p:nvSpPr>
        <p:spPr>
          <a:xfrm rot="5400000">
            <a:off x="-2383453" y="3666364"/>
            <a:ext cx="7276088" cy="400110"/>
          </a:xfrm>
          <a:prstGeom prst="rect">
            <a:avLst/>
          </a:prstGeom>
          <a:noFill/>
        </p:spPr>
        <p:txBody>
          <a:bodyPr wrap="square" rtlCol="0">
            <a:spAutoFit/>
          </a:bodyPr>
          <a:lstStyle/>
          <a:p>
            <a:r>
              <a:rPr lang="en-GB" sz="2000" dirty="0">
                <a:solidFill>
                  <a:schemeClr val="tx1">
                    <a:alpha val="80000"/>
                  </a:schemeClr>
                </a:solidFill>
                <a:latin typeface="Felix Titling" panose="04060505060202020A04" pitchFamily="82" charset="0"/>
              </a:rPr>
              <a:t>The Emperor’s New High-Visibility Clothes</a:t>
            </a:r>
          </a:p>
        </p:txBody>
      </p:sp>
      <p:sp>
        <p:nvSpPr>
          <p:cNvPr id="39" name="TextBox 38">
            <a:extLst>
              <a:ext uri="{FF2B5EF4-FFF2-40B4-BE49-F238E27FC236}">
                <a16:creationId xmlns:a16="http://schemas.microsoft.com/office/drawing/2014/main" id="{72168140-FB9B-BB63-9601-FDFE24AD4E88}"/>
              </a:ext>
              <a:ext uri="{C183D7F6-B498-43B3-948B-1728B52AA6E4}">
                <adec:decorative xmlns:adec="http://schemas.microsoft.com/office/drawing/2017/decorative" val="1"/>
              </a:ext>
            </a:extLst>
          </p:cNvPr>
          <p:cNvSpPr txBox="1"/>
          <p:nvPr/>
        </p:nvSpPr>
        <p:spPr>
          <a:xfrm>
            <a:off x="765677" y="6368015"/>
            <a:ext cx="996229" cy="261610"/>
          </a:xfrm>
          <a:prstGeom prst="rect">
            <a:avLst/>
          </a:prstGeom>
          <a:noFill/>
        </p:spPr>
        <p:txBody>
          <a:bodyPr wrap="square" rtlCol="0">
            <a:spAutoFit/>
          </a:bodyPr>
          <a:lstStyle/>
          <a:p>
            <a:r>
              <a:rPr lang="en-GB" sz="1100" dirty="0" err="1">
                <a:solidFill>
                  <a:schemeClr val="tx1">
                    <a:alpha val="80000"/>
                  </a:schemeClr>
                </a:solidFill>
                <a:latin typeface="Felix Titling" panose="04060505060202020A04" pitchFamily="82" charset="0"/>
              </a:rPr>
              <a:t>ANDERson</a:t>
            </a:r>
            <a:endParaRPr lang="en-GB" sz="1100" dirty="0">
              <a:solidFill>
                <a:schemeClr val="tx1">
                  <a:alpha val="80000"/>
                </a:schemeClr>
              </a:solidFill>
              <a:latin typeface="Felix Titling" panose="04060505060202020A04" pitchFamily="82" charset="0"/>
            </a:endParaRPr>
          </a:p>
        </p:txBody>
      </p:sp>
      <p:pic>
        <p:nvPicPr>
          <p:cNvPr id="6" name="Picture 5" descr="A green book displaying the title of the lesson. The lesson is titled: Choose Your Own Adventure Challenge, Identifying positive and negative choices when travelling independently. In the middle of the book is the Get Streetwise logo.">
            <a:extLst>
              <a:ext uri="{FF2B5EF4-FFF2-40B4-BE49-F238E27FC236}">
                <a16:creationId xmlns:a16="http://schemas.microsoft.com/office/drawing/2014/main" id="{1CDCC0D7-9483-4DD9-13D7-ECD751B971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24215" y="-71392"/>
            <a:ext cx="5083394" cy="7125464"/>
          </a:xfrm>
          <a:prstGeom prst="rect">
            <a:avLst/>
          </a:prstGeom>
        </p:spPr>
      </p:pic>
      <p:sp>
        <p:nvSpPr>
          <p:cNvPr id="4" name="TextBox 3">
            <a:extLst>
              <a:ext uri="{FF2B5EF4-FFF2-40B4-BE49-F238E27FC236}">
                <a16:creationId xmlns:a16="http://schemas.microsoft.com/office/drawing/2014/main" id="{50F76065-97B6-350E-32BD-8207F3FDC957}"/>
              </a:ext>
              <a:ext uri="{C183D7F6-B498-43B3-948B-1728B52AA6E4}">
                <adec:decorative xmlns:adec="http://schemas.microsoft.com/office/drawing/2017/decorative" val="1"/>
              </a:ext>
            </a:extLst>
          </p:cNvPr>
          <p:cNvSpPr txBox="1"/>
          <p:nvPr/>
        </p:nvSpPr>
        <p:spPr>
          <a:xfrm>
            <a:off x="11268796" y="6389370"/>
            <a:ext cx="978518" cy="307777"/>
          </a:xfrm>
          <a:prstGeom prst="rect">
            <a:avLst/>
          </a:prstGeom>
          <a:noFill/>
        </p:spPr>
        <p:txBody>
          <a:bodyPr wrap="square" rtlCol="0">
            <a:spAutoFit/>
          </a:bodyPr>
          <a:lstStyle/>
          <a:p>
            <a:r>
              <a:rPr lang="en-GB" sz="1400" i="1" dirty="0">
                <a:solidFill>
                  <a:schemeClr val="tx1">
                    <a:alpha val="80000"/>
                  </a:schemeClr>
                </a:solidFill>
                <a:latin typeface="Walbaum Display" panose="02070503090703020303" pitchFamily="18" charset="0"/>
              </a:rPr>
              <a:t>C. Belvoir </a:t>
            </a:r>
          </a:p>
        </p:txBody>
      </p:sp>
      <p:pic>
        <p:nvPicPr>
          <p:cNvPr id="5" name="Picture 4" descr="Logos of Leicestershire Road Safety and Leicestershire County Council">
            <a:extLst>
              <a:ext uri="{FF2B5EF4-FFF2-40B4-BE49-F238E27FC236}">
                <a16:creationId xmlns:a16="http://schemas.microsoft.com/office/drawing/2014/main" id="{3FF7B21A-572A-A10A-7EDF-9376D1E8DB66}"/>
              </a:ext>
            </a:extLst>
          </p:cNvPr>
          <p:cNvPicPr>
            <a:picLocks noChangeAspect="1"/>
          </p:cNvPicPr>
          <p:nvPr/>
        </p:nvPicPr>
        <p:blipFill>
          <a:blip r:embed="rId12">
            <a:duotone>
              <a:prstClr val="black"/>
              <a:schemeClr val="accent2">
                <a:tint val="45000"/>
                <a:satMod val="400000"/>
              </a:schemeClr>
            </a:duotone>
            <a:alphaModFix amt="75000"/>
            <a:extLst>
              <a:ext uri="{BEBA8EAE-BF5A-486C-A8C5-ECC9F3942E4B}">
                <a14:imgProps xmlns:a14="http://schemas.microsoft.com/office/drawing/2010/main">
                  <a14:imgLayer r:embed="rId13">
                    <a14:imgEffect>
                      <a14:artisticFilmGrain grainSize="100"/>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943931" y="4977094"/>
            <a:ext cx="1446562" cy="981336"/>
          </a:xfrm>
          <a:prstGeom prst="rect">
            <a:avLst/>
          </a:prstGeom>
        </p:spPr>
      </p:pic>
      <p:pic>
        <p:nvPicPr>
          <p:cNvPr id="7" name="Picture 6" descr="Logos of Leicestershire Road Safety and Leicestershire County Council">
            <a:extLst>
              <a:ext uri="{FF2B5EF4-FFF2-40B4-BE49-F238E27FC236}">
                <a16:creationId xmlns:a16="http://schemas.microsoft.com/office/drawing/2014/main" id="{19B6BC3C-8F8B-9371-E725-A0D72ABA80ED}"/>
              </a:ext>
            </a:extLst>
          </p:cNvPr>
          <p:cNvPicPr>
            <a:picLocks noChangeAspect="1"/>
          </p:cNvPicPr>
          <p:nvPr/>
        </p:nvPicPr>
        <p:blipFill>
          <a:blip r:embed="rId14">
            <a:duotone>
              <a:prstClr val="black"/>
              <a:schemeClr val="accent2">
                <a:tint val="45000"/>
                <a:satMod val="400000"/>
              </a:schemeClr>
            </a:duotone>
            <a:alphaModFix amt="97000"/>
            <a:extLst>
              <a:ext uri="{BEBA8EAE-BF5A-486C-A8C5-ECC9F3942E4B}">
                <a14:imgProps xmlns:a14="http://schemas.microsoft.com/office/drawing/2010/main">
                  <a14:imgLayer r:embed="rId15">
                    <a14:imgEffect>
                      <a14:artisticFilmGrain grainSize="28"/>
                    </a14:imgEffect>
                    <a14:imgEffect>
                      <a14:colorTemperature colorTemp="53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593863" y="5733532"/>
            <a:ext cx="1616124" cy="1166669"/>
          </a:xfrm>
          <a:prstGeom prst="rect">
            <a:avLst/>
          </a:prstGeom>
        </p:spPr>
      </p:pic>
    </p:spTree>
    <p:extLst>
      <p:ext uri="{BB962C8B-B14F-4D97-AF65-F5344CB8AC3E}">
        <p14:creationId xmlns:p14="http://schemas.microsoft.com/office/powerpoint/2010/main" val="165102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2" presetClass="exit" presetSubtype="4" fill="hold" nodeType="withEffect">
                                  <p:stCondLst>
                                    <p:cond delay="700"/>
                                  </p:stCondLst>
                                  <p:childTnLst>
                                    <p:anim calcmode="lin" valueType="num">
                                      <p:cBhvr additive="base">
                                        <p:cTn id="12" dur="800"/>
                                        <p:tgtEl>
                                          <p:spTgt spid="6"/>
                                        </p:tgtEl>
                                        <p:attrNameLst>
                                          <p:attrName>ppt_y</p:attrName>
                                        </p:attrNameLst>
                                      </p:cBhvr>
                                      <p:tavLst>
                                        <p:tav tm="0">
                                          <p:val>
                                            <p:strVal val="#ppt_y"/>
                                          </p:val>
                                        </p:tav>
                                        <p:tav tm="100000">
                                          <p:val>
                                            <p:strVal val="#ppt_y+#ppt_h*1.125000"/>
                                          </p:val>
                                        </p:tav>
                                      </p:tavLst>
                                    </p:anim>
                                    <p:animEffect transition="out" filter="wipe(down)">
                                      <p:cBhvr>
                                        <p:cTn id="13" dur="800"/>
                                        <p:tgtEl>
                                          <p:spTgt spid="6"/>
                                        </p:tgtEl>
                                      </p:cBhvr>
                                    </p:animEffect>
                                    <p:set>
                                      <p:cBhvr>
                                        <p:cTn id="14" dur="1" fill="hold">
                                          <p:stCondLst>
                                            <p:cond delay="7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1745663E-83BA-FB62-024B-946DF0287CFB}"/>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A09A6B9D-4F4C-2DA8-02DA-9BD13B959903}"/>
              </a:ext>
              <a:ext uri="{C183D7F6-B498-43B3-948B-1728B52AA6E4}">
                <adec:decorative xmlns:adec="http://schemas.microsoft.com/office/drawing/2017/decorative" val="1"/>
              </a:ext>
            </a:extLst>
          </p:cNvPr>
          <p:cNvGrpSpPr/>
          <p:nvPr/>
        </p:nvGrpSpPr>
        <p:grpSpPr>
          <a:xfrm flipH="1">
            <a:off x="-185258" y="131064"/>
            <a:ext cx="5083394" cy="6726936"/>
            <a:chOff x="-148682" y="0"/>
            <a:chExt cx="5083394" cy="6726936"/>
          </a:xfrm>
        </p:grpSpPr>
        <p:pic>
          <p:nvPicPr>
            <p:cNvPr id="2" name="Picture 1" descr="A green book with yellow text&#10;&#10;AI-generated content may be incorrect.">
              <a:extLst>
                <a:ext uri="{FF2B5EF4-FFF2-40B4-BE49-F238E27FC236}">
                  <a16:creationId xmlns:a16="http://schemas.microsoft.com/office/drawing/2014/main" id="{856FF0CF-B052-64C4-063F-90089D79FDC0}"/>
                </a:ext>
              </a:extLst>
            </p:cNvPr>
            <p:cNvPicPr>
              <a:picLocks noChangeAspect="1"/>
            </p:cNvPicPr>
            <p:nvPr/>
          </p:nvPicPr>
          <p:blipFill>
            <a:blip r:embed="rId3">
              <a:extLst>
                <a:ext uri="{28A0092B-C50C-407E-A947-70E740481C1C}">
                  <a14:useLocalDpi xmlns:a14="http://schemas.microsoft.com/office/drawing/2010/main" val="0"/>
                </a:ext>
              </a:extLst>
            </a:blip>
            <a:srcRect t="3208" b="87168"/>
            <a:stretch>
              <a:fillRect/>
            </a:stretch>
          </p:blipFill>
          <p:spPr>
            <a:xfrm>
              <a:off x="-148682" y="0"/>
              <a:ext cx="5083394" cy="969264"/>
            </a:xfrm>
            <a:prstGeom prst="rect">
              <a:avLst/>
            </a:prstGeom>
          </p:spPr>
        </p:pic>
        <p:pic>
          <p:nvPicPr>
            <p:cNvPr id="3" name="Picture 2" descr="A green book with yellow text&#10;&#10;AI-generated content may be incorrect.">
              <a:extLst>
                <a:ext uri="{FF2B5EF4-FFF2-40B4-BE49-F238E27FC236}">
                  <a16:creationId xmlns:a16="http://schemas.microsoft.com/office/drawing/2014/main" id="{1C07996F-CA4C-6D99-B311-9ECEE8FA5567}"/>
                </a:ext>
              </a:extLst>
            </p:cNvPr>
            <p:cNvPicPr>
              <a:picLocks noChangeAspect="1"/>
            </p:cNvPicPr>
            <p:nvPr/>
          </p:nvPicPr>
          <p:blipFill>
            <a:blip r:embed="rId3">
              <a:extLst>
                <a:ext uri="{28A0092B-C50C-407E-A947-70E740481C1C}">
                  <a14:useLocalDpi xmlns:a14="http://schemas.microsoft.com/office/drawing/2010/main" val="0"/>
                </a:ext>
              </a:extLst>
            </a:blip>
            <a:srcRect t="4509" b="87168"/>
            <a:stretch>
              <a:fillRect/>
            </a:stretch>
          </p:blipFill>
          <p:spPr>
            <a:xfrm>
              <a:off x="-148682" y="969264"/>
              <a:ext cx="5083394" cy="838200"/>
            </a:xfrm>
            <a:prstGeom prst="rect">
              <a:avLst/>
            </a:prstGeom>
          </p:spPr>
        </p:pic>
        <p:pic>
          <p:nvPicPr>
            <p:cNvPr id="4" name="Picture 3" descr="A green book with yellow text&#10;&#10;AI-generated content may be incorrect.">
              <a:extLst>
                <a:ext uri="{FF2B5EF4-FFF2-40B4-BE49-F238E27FC236}">
                  <a16:creationId xmlns:a16="http://schemas.microsoft.com/office/drawing/2014/main" id="{3B0B9D54-1C61-33FA-D1D8-8A2E1B4B9AC9}"/>
                </a:ext>
              </a:extLst>
            </p:cNvPr>
            <p:cNvPicPr>
              <a:picLocks noChangeAspect="1"/>
            </p:cNvPicPr>
            <p:nvPr/>
          </p:nvPicPr>
          <p:blipFill>
            <a:blip r:embed="rId3">
              <a:extLst>
                <a:ext uri="{28A0092B-C50C-407E-A947-70E740481C1C}">
                  <a14:useLocalDpi xmlns:a14="http://schemas.microsoft.com/office/drawing/2010/main" val="0"/>
                </a:ext>
              </a:extLst>
            </a:blip>
            <a:srcRect t="4509" b="87168"/>
            <a:stretch>
              <a:fillRect/>
            </a:stretch>
          </p:blipFill>
          <p:spPr>
            <a:xfrm>
              <a:off x="-148682" y="1805940"/>
              <a:ext cx="5083394" cy="838200"/>
            </a:xfrm>
            <a:prstGeom prst="rect">
              <a:avLst/>
            </a:prstGeom>
          </p:spPr>
        </p:pic>
        <p:pic>
          <p:nvPicPr>
            <p:cNvPr id="5" name="Picture 4" descr="A green book with yellow text&#10;&#10;AI-generated content may be incorrect.">
              <a:extLst>
                <a:ext uri="{FF2B5EF4-FFF2-40B4-BE49-F238E27FC236}">
                  <a16:creationId xmlns:a16="http://schemas.microsoft.com/office/drawing/2014/main" id="{11760524-D78A-ADFC-F9F2-86A0EE71D6ED}"/>
                </a:ext>
              </a:extLst>
            </p:cNvPr>
            <p:cNvPicPr>
              <a:picLocks noChangeAspect="1"/>
            </p:cNvPicPr>
            <p:nvPr/>
          </p:nvPicPr>
          <p:blipFill>
            <a:blip r:embed="rId3">
              <a:extLst>
                <a:ext uri="{28A0092B-C50C-407E-A947-70E740481C1C}">
                  <a14:useLocalDpi xmlns:a14="http://schemas.microsoft.com/office/drawing/2010/main" val="0"/>
                </a:ext>
              </a:extLst>
            </a:blip>
            <a:srcRect t="4509" b="87168"/>
            <a:stretch>
              <a:fillRect/>
            </a:stretch>
          </p:blipFill>
          <p:spPr>
            <a:xfrm>
              <a:off x="-148682" y="2639568"/>
              <a:ext cx="5083394" cy="838200"/>
            </a:xfrm>
            <a:prstGeom prst="rect">
              <a:avLst/>
            </a:prstGeom>
          </p:spPr>
        </p:pic>
        <p:pic>
          <p:nvPicPr>
            <p:cNvPr id="12" name="Picture 11" descr="A green book with yellow text&#10;&#10;AI-generated content may be incorrect.">
              <a:extLst>
                <a:ext uri="{FF2B5EF4-FFF2-40B4-BE49-F238E27FC236}">
                  <a16:creationId xmlns:a16="http://schemas.microsoft.com/office/drawing/2014/main" id="{D453BA4F-8E55-8B11-460B-3C12E8FFDFCC}"/>
                </a:ext>
              </a:extLst>
            </p:cNvPr>
            <p:cNvPicPr>
              <a:picLocks noChangeAspect="1"/>
            </p:cNvPicPr>
            <p:nvPr/>
          </p:nvPicPr>
          <p:blipFill>
            <a:blip r:embed="rId3">
              <a:extLst>
                <a:ext uri="{28A0092B-C50C-407E-A947-70E740481C1C}">
                  <a14:useLocalDpi xmlns:a14="http://schemas.microsoft.com/office/drawing/2010/main" val="0"/>
                </a:ext>
              </a:extLst>
            </a:blip>
            <a:srcRect t="4509" b="87168"/>
            <a:stretch>
              <a:fillRect/>
            </a:stretch>
          </p:blipFill>
          <p:spPr>
            <a:xfrm>
              <a:off x="-148682" y="3471672"/>
              <a:ext cx="5083394" cy="838200"/>
            </a:xfrm>
            <a:prstGeom prst="rect">
              <a:avLst/>
            </a:prstGeom>
          </p:spPr>
        </p:pic>
        <p:pic>
          <p:nvPicPr>
            <p:cNvPr id="13" name="Picture 12" descr="A green book with yellow text&#10;&#10;AI-generated content may be incorrect.">
              <a:extLst>
                <a:ext uri="{FF2B5EF4-FFF2-40B4-BE49-F238E27FC236}">
                  <a16:creationId xmlns:a16="http://schemas.microsoft.com/office/drawing/2014/main" id="{7D913DC2-54FA-E95C-F306-5F58933F3E61}"/>
                </a:ext>
              </a:extLst>
            </p:cNvPr>
            <p:cNvPicPr>
              <a:picLocks noChangeAspect="1"/>
            </p:cNvPicPr>
            <p:nvPr/>
          </p:nvPicPr>
          <p:blipFill>
            <a:blip r:embed="rId3">
              <a:extLst>
                <a:ext uri="{28A0092B-C50C-407E-A947-70E740481C1C}">
                  <a14:useLocalDpi xmlns:a14="http://schemas.microsoft.com/office/drawing/2010/main" val="0"/>
                </a:ext>
              </a:extLst>
            </a:blip>
            <a:srcRect t="4509" b="87168"/>
            <a:stretch>
              <a:fillRect/>
            </a:stretch>
          </p:blipFill>
          <p:spPr>
            <a:xfrm>
              <a:off x="-148682" y="4308348"/>
              <a:ext cx="5083394" cy="838200"/>
            </a:xfrm>
            <a:prstGeom prst="rect">
              <a:avLst/>
            </a:prstGeom>
          </p:spPr>
        </p:pic>
        <p:pic>
          <p:nvPicPr>
            <p:cNvPr id="14" name="Picture 13" descr="A green book with yellow text&#10;&#10;AI-generated content may be incorrect.">
              <a:extLst>
                <a:ext uri="{FF2B5EF4-FFF2-40B4-BE49-F238E27FC236}">
                  <a16:creationId xmlns:a16="http://schemas.microsoft.com/office/drawing/2014/main" id="{36999746-9724-7AC2-6E9E-A5D53F7DCA2B}"/>
                </a:ext>
              </a:extLst>
            </p:cNvPr>
            <p:cNvPicPr>
              <a:picLocks noChangeAspect="1"/>
            </p:cNvPicPr>
            <p:nvPr/>
          </p:nvPicPr>
          <p:blipFill>
            <a:blip r:embed="rId3">
              <a:extLst>
                <a:ext uri="{28A0092B-C50C-407E-A947-70E740481C1C}">
                  <a14:useLocalDpi xmlns:a14="http://schemas.microsoft.com/office/drawing/2010/main" val="0"/>
                </a:ext>
              </a:extLst>
            </a:blip>
            <a:srcRect t="4509" b="87168"/>
            <a:stretch>
              <a:fillRect/>
            </a:stretch>
          </p:blipFill>
          <p:spPr>
            <a:xfrm>
              <a:off x="-148682" y="5141976"/>
              <a:ext cx="5083394" cy="838200"/>
            </a:xfrm>
            <a:prstGeom prst="rect">
              <a:avLst/>
            </a:prstGeom>
          </p:spPr>
        </p:pic>
        <p:pic>
          <p:nvPicPr>
            <p:cNvPr id="15" name="Picture 14" descr="A green book with yellow text&#10;&#10;AI-generated content may be incorrect.">
              <a:extLst>
                <a:ext uri="{FF2B5EF4-FFF2-40B4-BE49-F238E27FC236}">
                  <a16:creationId xmlns:a16="http://schemas.microsoft.com/office/drawing/2014/main" id="{ADBEC4A3-58E2-6BED-DF08-A250F7222D5C}"/>
                </a:ext>
              </a:extLst>
            </p:cNvPr>
            <p:cNvPicPr>
              <a:picLocks noChangeAspect="1"/>
            </p:cNvPicPr>
            <p:nvPr/>
          </p:nvPicPr>
          <p:blipFill>
            <a:blip r:embed="rId3">
              <a:extLst>
                <a:ext uri="{28A0092B-C50C-407E-A947-70E740481C1C}">
                  <a14:useLocalDpi xmlns:a14="http://schemas.microsoft.com/office/drawing/2010/main" val="0"/>
                </a:ext>
              </a:extLst>
            </a:blip>
            <a:srcRect t="4509" b="87168"/>
            <a:stretch>
              <a:fillRect/>
            </a:stretch>
          </p:blipFill>
          <p:spPr>
            <a:xfrm>
              <a:off x="-148682" y="5888736"/>
              <a:ext cx="5083394" cy="838200"/>
            </a:xfrm>
            <a:prstGeom prst="rect">
              <a:avLst/>
            </a:prstGeom>
          </p:spPr>
        </p:pic>
      </p:grpSp>
      <p:sp>
        <p:nvSpPr>
          <p:cNvPr id="21" name="Rectangle 20">
            <a:extLst>
              <a:ext uri="{FF2B5EF4-FFF2-40B4-BE49-F238E27FC236}">
                <a16:creationId xmlns:a16="http://schemas.microsoft.com/office/drawing/2014/main" id="{48A490E9-D3AF-C8B9-9206-E977C6326FAE}"/>
              </a:ext>
            </a:extLst>
          </p:cNvPr>
          <p:cNvSpPr/>
          <p:nvPr/>
        </p:nvSpPr>
        <p:spPr>
          <a:xfrm>
            <a:off x="347235" y="1435406"/>
            <a:ext cx="4018408" cy="1754326"/>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5400" b="1" cap="none" spc="0" dirty="0">
                <a:ln w="0">
                  <a:solidFill>
                    <a:schemeClr val="tx1">
                      <a:alpha val="70000"/>
                    </a:schemeClr>
                  </a:solidFill>
                </a:ln>
                <a:solidFill>
                  <a:srgbClr val="FFCC00">
                    <a:alpha val="73000"/>
                  </a:srgbClr>
                </a:solidFill>
                <a:latin typeface="Copperplate Gothic Light" panose="020E0507020206020404" pitchFamily="34" charset="0"/>
              </a:rPr>
              <a:t>Let’s get started…</a:t>
            </a:r>
          </a:p>
        </p:txBody>
      </p:sp>
      <p:pic>
        <p:nvPicPr>
          <p:cNvPr id="29" name="Picture 28" descr="Logos of Leicestershire Road Safety and Leicestershire County Council">
            <a:extLst>
              <a:ext uri="{FF2B5EF4-FFF2-40B4-BE49-F238E27FC236}">
                <a16:creationId xmlns:a16="http://schemas.microsoft.com/office/drawing/2014/main" id="{DCC29D86-BEBB-9CF8-E882-7572B8190B8C}"/>
              </a:ext>
            </a:extLst>
          </p:cNvPr>
          <p:cNvPicPr>
            <a:picLocks noChangeAspect="1"/>
          </p:cNvPicPr>
          <p:nvPr/>
        </p:nvPicPr>
        <p:blipFill>
          <a:blip r:embed="rId4">
            <a:extLst>
              <a:ext uri="{BEBA8EAE-BF5A-486C-A8C5-ECC9F3942E4B}">
                <a14:imgProps xmlns:a14="http://schemas.microsoft.com/office/drawing/2010/main">
                  <a14:imgLayer r:embed="rId5">
                    <a14:imgEffect>
                      <a14:artisticCement/>
                    </a14:imgEffect>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32087" y="4735830"/>
            <a:ext cx="1718563" cy="1165860"/>
          </a:xfrm>
          <a:prstGeom prst="rect">
            <a:avLst/>
          </a:prstGeom>
        </p:spPr>
      </p:pic>
      <p:pic>
        <p:nvPicPr>
          <p:cNvPr id="43" name="Picture 42" descr="Logos of Leicestershire Road Safety and Leicestershire County Council">
            <a:extLst>
              <a:ext uri="{FF2B5EF4-FFF2-40B4-BE49-F238E27FC236}">
                <a16:creationId xmlns:a16="http://schemas.microsoft.com/office/drawing/2014/main" id="{D5C353FD-03E7-1BE9-48ED-891588E4CD4A}"/>
              </a:ext>
            </a:extLst>
          </p:cNvPr>
          <p:cNvPicPr>
            <a:picLocks noChangeAspect="1"/>
          </p:cNvPicPr>
          <p:nvPr/>
        </p:nvPicPr>
        <p:blipFill>
          <a:blip r:embed="rId6">
            <a:alphaModFix amt="79000"/>
            <a:extLst>
              <a:ext uri="{BEBA8EAE-BF5A-486C-A8C5-ECC9F3942E4B}">
                <a14:imgProps xmlns:a14="http://schemas.microsoft.com/office/drawing/2010/main">
                  <a14:imgLayer r:embed="rId7">
                    <a14:imgEffect>
                      <a14:artisticTexturizer scaling="14"/>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92051" y="4735830"/>
            <a:ext cx="2146789" cy="1549753"/>
          </a:xfrm>
          <a:prstGeom prst="rect">
            <a:avLst/>
          </a:prstGeom>
        </p:spPr>
      </p:pic>
      <p:sp>
        <p:nvSpPr>
          <p:cNvPr id="50" name="Rectangle: Diagonal Corners Rounded 49">
            <a:extLst>
              <a:ext uri="{FF2B5EF4-FFF2-40B4-BE49-F238E27FC236}">
                <a16:creationId xmlns:a16="http://schemas.microsoft.com/office/drawing/2014/main" id="{09770E04-FE70-D7F5-ECB6-D41D64580053}"/>
              </a:ext>
            </a:extLst>
          </p:cNvPr>
          <p:cNvSpPr/>
          <p:nvPr/>
        </p:nvSpPr>
        <p:spPr>
          <a:xfrm>
            <a:off x="4869330" y="327891"/>
            <a:ext cx="6950238" cy="6211454"/>
          </a:xfrm>
          <a:prstGeom prst="round2DiagRect">
            <a:avLst/>
          </a:prstGeom>
          <a:solidFill>
            <a:srgbClr val="820000"/>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Picture 44" descr="Get Streetwise">
            <a:extLst>
              <a:ext uri="{FF2B5EF4-FFF2-40B4-BE49-F238E27FC236}">
                <a16:creationId xmlns:a16="http://schemas.microsoft.com/office/drawing/2014/main" id="{1A27305E-0692-772E-0435-13F7B8D2EE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00436" y="1247964"/>
            <a:ext cx="7069947" cy="3756471"/>
          </a:xfrm>
          <a:prstGeom prst="rect">
            <a:avLst/>
          </a:prstGeom>
        </p:spPr>
      </p:pic>
      <p:sp>
        <p:nvSpPr>
          <p:cNvPr id="47" name="Rectangle 46">
            <a:extLst>
              <a:ext uri="{FF2B5EF4-FFF2-40B4-BE49-F238E27FC236}">
                <a16:creationId xmlns:a16="http://schemas.microsoft.com/office/drawing/2014/main" id="{AB470B68-6D16-7D81-6B5E-AA36A1F920A0}"/>
              </a:ext>
            </a:extLst>
          </p:cNvPr>
          <p:cNvSpPr/>
          <p:nvPr/>
        </p:nvSpPr>
        <p:spPr>
          <a:xfrm>
            <a:off x="3807951" y="657058"/>
            <a:ext cx="4018408" cy="923330"/>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5400" b="1" dirty="0">
                <a:ln w="0">
                  <a:solidFill>
                    <a:schemeClr val="tx1">
                      <a:alpha val="70000"/>
                    </a:schemeClr>
                  </a:solidFill>
                </a:ln>
                <a:solidFill>
                  <a:srgbClr val="FFCC00"/>
                </a:solidFill>
                <a:latin typeface="Copperplate Gothic Light" panose="020E0507020206020404" pitchFamily="34" charset="0"/>
              </a:rPr>
              <a:t>The</a:t>
            </a:r>
            <a:endParaRPr lang="en-US" sz="5400" b="1" cap="none" spc="0" dirty="0">
              <a:ln w="0">
                <a:solidFill>
                  <a:schemeClr val="tx1">
                    <a:alpha val="70000"/>
                  </a:schemeClr>
                </a:solidFill>
              </a:ln>
              <a:solidFill>
                <a:srgbClr val="FFCC00"/>
              </a:solidFill>
              <a:latin typeface="Copperplate Gothic Light" panose="020E0507020206020404" pitchFamily="34" charset="0"/>
            </a:endParaRPr>
          </a:p>
        </p:txBody>
      </p:sp>
      <p:sp>
        <p:nvSpPr>
          <p:cNvPr id="48" name="Rectangle 47">
            <a:extLst>
              <a:ext uri="{FF2B5EF4-FFF2-40B4-BE49-F238E27FC236}">
                <a16:creationId xmlns:a16="http://schemas.microsoft.com/office/drawing/2014/main" id="{780A6AB3-AB78-7DF7-1B03-223DC154EA92}"/>
              </a:ext>
            </a:extLst>
          </p:cNvPr>
          <p:cNvSpPr/>
          <p:nvPr/>
        </p:nvSpPr>
        <p:spPr>
          <a:xfrm>
            <a:off x="5068715" y="3602736"/>
            <a:ext cx="6601668" cy="1754326"/>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5400" b="1" cap="none" spc="0" dirty="0">
                <a:ln w="0">
                  <a:solidFill>
                    <a:schemeClr val="tx1">
                      <a:alpha val="70000"/>
                    </a:schemeClr>
                  </a:solidFill>
                </a:ln>
                <a:solidFill>
                  <a:srgbClr val="FFCC00"/>
                </a:solidFill>
                <a:latin typeface="Copperplate Gothic Light" panose="020E0507020206020404" pitchFamily="34" charset="0"/>
              </a:rPr>
              <a:t>Choose Your Own Adventure</a:t>
            </a:r>
          </a:p>
        </p:txBody>
      </p:sp>
      <p:sp>
        <p:nvSpPr>
          <p:cNvPr id="49" name="Rectangle 48">
            <a:extLst>
              <a:ext uri="{FF2B5EF4-FFF2-40B4-BE49-F238E27FC236}">
                <a16:creationId xmlns:a16="http://schemas.microsoft.com/office/drawing/2014/main" id="{B306DA53-5908-7B9B-51E9-731B3B7CBF0E}"/>
              </a:ext>
            </a:extLst>
          </p:cNvPr>
          <p:cNvSpPr/>
          <p:nvPr/>
        </p:nvSpPr>
        <p:spPr>
          <a:xfrm>
            <a:off x="5239294" y="5214301"/>
            <a:ext cx="6601668" cy="923330"/>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5400" b="1" dirty="0">
                <a:ln w="0">
                  <a:solidFill>
                    <a:schemeClr val="tx1">
                      <a:alpha val="70000"/>
                    </a:schemeClr>
                  </a:solidFill>
                </a:ln>
                <a:solidFill>
                  <a:srgbClr val="FFCC00"/>
                </a:solidFill>
                <a:latin typeface="Copperplate Gothic Light" panose="020E0507020206020404" pitchFamily="34" charset="0"/>
              </a:rPr>
              <a:t>Challenge</a:t>
            </a:r>
            <a:endParaRPr lang="en-US" sz="5400" b="1" cap="none" spc="0" dirty="0">
              <a:ln w="0">
                <a:solidFill>
                  <a:schemeClr val="tx1">
                    <a:alpha val="70000"/>
                  </a:schemeClr>
                </a:solidFill>
              </a:ln>
              <a:solidFill>
                <a:srgbClr val="FFCC00"/>
              </a:solidFill>
              <a:latin typeface="Copperplate Gothic Light" panose="020E0507020206020404" pitchFamily="34" charset="0"/>
            </a:endParaRPr>
          </a:p>
        </p:txBody>
      </p:sp>
    </p:spTree>
    <p:extLst>
      <p:ext uri="{BB962C8B-B14F-4D97-AF65-F5344CB8AC3E}">
        <p14:creationId xmlns:p14="http://schemas.microsoft.com/office/powerpoint/2010/main" val="4245047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E2C5"/>
            </a:gs>
            <a:gs pos="100000">
              <a:srgbClr val="FFF0E1"/>
            </a:gs>
          </a:gsLst>
          <a:path path="rect">
            <a:fillToRect l="50000" t="50000" r="50000" b="50000"/>
          </a:path>
        </a:gra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3F71B70-9933-080E-9FAB-015AED3DC494}"/>
              </a:ext>
              <a:ext uri="{C183D7F6-B498-43B3-948B-1728B52AA6E4}">
                <adec:decorative xmlns:adec="http://schemas.microsoft.com/office/drawing/2017/decorative" val="1"/>
              </a:ext>
            </a:extLst>
          </p:cNvPr>
          <p:cNvCxnSpPr>
            <a:cxnSpLocks/>
          </p:cNvCxnSpPr>
          <p:nvPr/>
        </p:nvCxnSpPr>
        <p:spPr>
          <a:xfrm>
            <a:off x="6096000" y="-25146"/>
            <a:ext cx="0" cy="6908292"/>
          </a:xfrm>
          <a:prstGeom prst="line">
            <a:avLst/>
          </a:prstGeom>
          <a:ln w="76200">
            <a:solidFill>
              <a:schemeClr val="tx1"/>
            </a:solidFill>
          </a:ln>
          <a:effectLst>
            <a:softEdge rad="31750"/>
          </a:effectLst>
        </p:spPr>
        <p:style>
          <a:lnRef idx="2">
            <a:schemeClr val="accent1"/>
          </a:lnRef>
          <a:fillRef idx="0">
            <a:schemeClr val="accent1"/>
          </a:fillRef>
          <a:effectRef idx="1">
            <a:schemeClr val="accent1"/>
          </a:effectRef>
          <a:fontRef idx="minor">
            <a:schemeClr val="tx1"/>
          </a:fontRef>
        </p:style>
      </p:cxnSp>
      <p:sp>
        <p:nvSpPr>
          <p:cNvPr id="36" name="Content Placeholder 2">
            <a:extLst>
              <a:ext uri="{FF2B5EF4-FFF2-40B4-BE49-F238E27FC236}">
                <a16:creationId xmlns:a16="http://schemas.microsoft.com/office/drawing/2014/main" id="{7A842878-AF25-0ED1-610E-171BD8404937}"/>
              </a:ext>
            </a:extLst>
          </p:cNvPr>
          <p:cNvSpPr>
            <a:spLocks noGrp="1"/>
          </p:cNvSpPr>
          <p:nvPr>
            <p:ph idx="1"/>
          </p:nvPr>
        </p:nvSpPr>
        <p:spPr>
          <a:xfrm>
            <a:off x="6311097" y="2912840"/>
            <a:ext cx="5507944" cy="2846959"/>
          </a:xfrm>
        </p:spPr>
        <p:txBody>
          <a:bodyPr>
            <a:normAutofit fontScale="92500"/>
          </a:bodyPr>
          <a:lstStyle/>
          <a:p>
            <a:pPr marL="0" indent="0">
              <a:buNone/>
            </a:pPr>
            <a:r>
              <a:rPr lang="en-GB" sz="2400" b="1" dirty="0">
                <a:latin typeface="Californian FB" panose="0207040306080B030204" pitchFamily="18" charset="0"/>
                <a:ea typeface="Calibri Light" panose="020F0302020204030204" pitchFamily="34" charset="0"/>
                <a:cs typeface="Calibri Light" panose="020F0302020204030204" pitchFamily="34" charset="0"/>
              </a:rPr>
              <a:t>By the end of the lesson:</a:t>
            </a:r>
          </a:p>
          <a:p>
            <a:pPr marL="0" indent="0">
              <a:buNone/>
            </a:pPr>
            <a:endParaRPr lang="en-GB" sz="2400" dirty="0">
              <a:latin typeface="Californian FB" panose="0207040306080B030204" pitchFamily="18" charset="0"/>
              <a:ea typeface="Calibri Light" panose="020F0302020204030204" pitchFamily="34" charset="0"/>
              <a:cs typeface="Calibri Light" panose="020F0302020204030204" pitchFamily="34" charset="0"/>
            </a:endParaRPr>
          </a:p>
          <a:p>
            <a:pPr marL="0" indent="0">
              <a:buNone/>
            </a:pPr>
            <a:r>
              <a:rPr lang="en-GB" sz="2400" dirty="0">
                <a:latin typeface="Californian FB" panose="0207040306080B030204" pitchFamily="18" charset="0"/>
                <a:ea typeface="Calibri Light" panose="020F0302020204030204" pitchFamily="34" charset="0"/>
                <a:cs typeface="Calibri Light" panose="020F0302020204030204" pitchFamily="34" charset="0"/>
              </a:rPr>
              <a:t>I understand the importance of the choices we make when travelling independently.</a:t>
            </a:r>
          </a:p>
          <a:p>
            <a:pPr marL="342900" indent="-342900">
              <a:buFont typeface="Arial" panose="020B0604020202020204" pitchFamily="34" charset="0"/>
              <a:buChar char="•"/>
            </a:pPr>
            <a:endParaRPr lang="en-GB" sz="2400" dirty="0">
              <a:latin typeface="Californian FB" panose="0207040306080B030204" pitchFamily="18" charset="0"/>
              <a:ea typeface="Calibri Light" panose="020F0302020204030204" pitchFamily="34" charset="0"/>
              <a:cs typeface="Calibri Light" panose="020F0302020204030204" pitchFamily="34" charset="0"/>
            </a:endParaRPr>
          </a:p>
          <a:p>
            <a:pPr marL="0" indent="0">
              <a:buNone/>
            </a:pPr>
            <a:r>
              <a:rPr lang="en-GB" sz="2400" dirty="0">
                <a:latin typeface="Californian FB" panose="0207040306080B030204" pitchFamily="18" charset="0"/>
                <a:ea typeface="Calibri Light" panose="020F0302020204030204" pitchFamily="34" charset="0"/>
                <a:cs typeface="Calibri Light" panose="020F0302020204030204" pitchFamily="34" charset="0"/>
              </a:rPr>
              <a:t>I can recall, write about, and take the safest actions when travelling independently.</a:t>
            </a:r>
          </a:p>
          <a:p>
            <a:pPr marL="0" indent="0">
              <a:buNone/>
            </a:pPr>
            <a:endParaRPr lang="en-GB" sz="2400" dirty="0">
              <a:latin typeface="Californian FB" panose="0207040306080B030204" pitchFamily="18" charset="0"/>
              <a:ea typeface="Calibri Light" panose="020F0302020204030204" pitchFamily="34" charset="0"/>
              <a:cs typeface="Calibri Light" panose="020F0302020204030204" pitchFamily="34" charset="0"/>
            </a:endParaRPr>
          </a:p>
        </p:txBody>
      </p:sp>
      <p:grpSp>
        <p:nvGrpSpPr>
          <p:cNvPr id="46" name="Group 45">
            <a:extLst>
              <a:ext uri="{FF2B5EF4-FFF2-40B4-BE49-F238E27FC236}">
                <a16:creationId xmlns:a16="http://schemas.microsoft.com/office/drawing/2014/main" id="{4659161E-ED29-F2B5-D2F4-8F8F911CC1EF}"/>
              </a:ext>
              <a:ext uri="{C183D7F6-B498-43B3-948B-1728B52AA6E4}">
                <adec:decorative xmlns:adec="http://schemas.microsoft.com/office/drawing/2017/decorative" val="1"/>
              </a:ext>
            </a:extLst>
          </p:cNvPr>
          <p:cNvGrpSpPr/>
          <p:nvPr/>
        </p:nvGrpSpPr>
        <p:grpSpPr>
          <a:xfrm>
            <a:off x="7768439" y="5759799"/>
            <a:ext cx="3141814" cy="914400"/>
            <a:chOff x="1841625" y="1578882"/>
            <a:chExt cx="3141814" cy="914400"/>
          </a:xfrm>
        </p:grpSpPr>
        <p:pic>
          <p:nvPicPr>
            <p:cNvPr id="47" name="Graphic 46" descr="Paragraph Squiggle outline">
              <a:extLst>
                <a:ext uri="{FF2B5EF4-FFF2-40B4-BE49-F238E27FC236}">
                  <a16:creationId xmlns:a16="http://schemas.microsoft.com/office/drawing/2014/main" id="{C0650CA0-6882-1B3C-3AAC-FF8952011D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41625" y="1578882"/>
              <a:ext cx="914400" cy="914400"/>
            </a:xfrm>
            <a:prstGeom prst="rect">
              <a:avLst/>
            </a:prstGeom>
          </p:spPr>
        </p:pic>
        <p:pic>
          <p:nvPicPr>
            <p:cNvPr id="48" name="Graphic 47" descr="Paragraph Squiggle outline">
              <a:extLst>
                <a:ext uri="{FF2B5EF4-FFF2-40B4-BE49-F238E27FC236}">
                  <a16:creationId xmlns:a16="http://schemas.microsoft.com/office/drawing/2014/main" id="{4DE81F7D-8C43-560E-0856-901F46D19C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2571489" y="1578882"/>
              <a:ext cx="914400" cy="914400"/>
            </a:xfrm>
            <a:prstGeom prst="rect">
              <a:avLst/>
            </a:prstGeom>
          </p:spPr>
        </p:pic>
        <p:pic>
          <p:nvPicPr>
            <p:cNvPr id="49" name="Graphic 48" descr="Paragraph Squiggle outline">
              <a:extLst>
                <a:ext uri="{FF2B5EF4-FFF2-40B4-BE49-F238E27FC236}">
                  <a16:creationId xmlns:a16="http://schemas.microsoft.com/office/drawing/2014/main" id="{9D55A706-E10D-6CBA-7E97-ED2F91D4F9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39175" y="1578882"/>
              <a:ext cx="914400" cy="914400"/>
            </a:xfrm>
            <a:prstGeom prst="rect">
              <a:avLst/>
            </a:prstGeom>
          </p:spPr>
        </p:pic>
        <p:pic>
          <p:nvPicPr>
            <p:cNvPr id="50" name="Graphic 49" descr="Paragraph Squiggle outline">
              <a:extLst>
                <a:ext uri="{FF2B5EF4-FFF2-40B4-BE49-F238E27FC236}">
                  <a16:creationId xmlns:a16="http://schemas.microsoft.com/office/drawing/2014/main" id="{F4BD4E9B-54E1-C408-379E-E4FA3A2C04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069039" y="1578882"/>
              <a:ext cx="914400" cy="914400"/>
            </a:xfrm>
            <a:prstGeom prst="rect">
              <a:avLst/>
            </a:prstGeom>
          </p:spPr>
        </p:pic>
      </p:grpSp>
      <p:grpSp>
        <p:nvGrpSpPr>
          <p:cNvPr id="64" name="Group 63">
            <a:extLst>
              <a:ext uri="{FF2B5EF4-FFF2-40B4-BE49-F238E27FC236}">
                <a16:creationId xmlns:a16="http://schemas.microsoft.com/office/drawing/2014/main" id="{CD84560C-5EBF-8740-044F-D48D8F16CF49}"/>
              </a:ext>
              <a:ext uri="{C183D7F6-B498-43B3-948B-1728B52AA6E4}">
                <adec:decorative xmlns:adec="http://schemas.microsoft.com/office/drawing/2017/decorative" val="1"/>
              </a:ext>
            </a:extLst>
          </p:cNvPr>
          <p:cNvGrpSpPr/>
          <p:nvPr/>
        </p:nvGrpSpPr>
        <p:grpSpPr>
          <a:xfrm>
            <a:off x="12410" y="1478232"/>
            <a:ext cx="6010020" cy="3480018"/>
            <a:chOff x="18668" y="2877524"/>
            <a:chExt cx="6010020" cy="3480018"/>
          </a:xfrm>
        </p:grpSpPr>
        <p:pic>
          <p:nvPicPr>
            <p:cNvPr id="56" name="Graphic 55" descr="Cherry Blossom outline">
              <a:extLst>
                <a:ext uri="{FF2B5EF4-FFF2-40B4-BE49-F238E27FC236}">
                  <a16:creationId xmlns:a16="http://schemas.microsoft.com/office/drawing/2014/main" id="{C13A5F98-EB57-D900-F16B-507001211F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65764">
              <a:off x="18668" y="4973336"/>
              <a:ext cx="1304461" cy="1304461"/>
            </a:xfrm>
            <a:prstGeom prst="rect">
              <a:avLst/>
            </a:prstGeom>
          </p:spPr>
        </p:pic>
        <p:pic>
          <p:nvPicPr>
            <p:cNvPr id="57" name="Graphic 56" descr="Cherry Blossom outline">
              <a:extLst>
                <a:ext uri="{FF2B5EF4-FFF2-40B4-BE49-F238E27FC236}">
                  <a16:creationId xmlns:a16="http://schemas.microsoft.com/office/drawing/2014/main" id="{E55D2E42-3EFB-991C-557D-A2553CC54C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1702351">
              <a:off x="4218814" y="2877524"/>
              <a:ext cx="1809874" cy="1809874"/>
            </a:xfrm>
            <a:prstGeom prst="rect">
              <a:avLst/>
            </a:prstGeom>
          </p:spPr>
        </p:pic>
        <p:sp>
          <p:nvSpPr>
            <p:cNvPr id="58" name="TextBox 57">
              <a:extLst>
                <a:ext uri="{FF2B5EF4-FFF2-40B4-BE49-F238E27FC236}">
                  <a16:creationId xmlns:a16="http://schemas.microsoft.com/office/drawing/2014/main" id="{A48441E4-0BD8-B6B8-D384-8825DFB89DAD}"/>
                </a:ext>
              </a:extLst>
            </p:cNvPr>
            <p:cNvSpPr txBox="1"/>
            <p:nvPr/>
          </p:nvSpPr>
          <p:spPr>
            <a:xfrm rot="21108167">
              <a:off x="226655" y="3697667"/>
              <a:ext cx="4802913" cy="707886"/>
            </a:xfrm>
            <a:prstGeom prst="rect">
              <a:avLst/>
            </a:prstGeom>
            <a:noFill/>
            <a:ln>
              <a:noFill/>
            </a:ln>
          </p:spPr>
          <p:txBody>
            <a:bodyPr wrap="square" rtlCol="0">
              <a:prstTxWarp prst="textArchUp">
                <a:avLst/>
              </a:prstTxWarp>
              <a:spAutoFit/>
            </a:bodyPr>
            <a:lstStyle/>
            <a:p>
              <a:r>
                <a:rPr lang="en-GB" sz="4000" dirty="0">
                  <a:ln w="3175">
                    <a:solidFill>
                      <a:srgbClr val="FFCC00">
                        <a:alpha val="88000"/>
                      </a:srgbClr>
                    </a:solidFill>
                  </a:ln>
                  <a:solidFill>
                    <a:schemeClr val="accent6">
                      <a:lumMod val="50000"/>
                    </a:schemeClr>
                  </a:solidFill>
                  <a:latin typeface="Harrington" panose="04040505050A02020702" pitchFamily="82" charset="0"/>
                </a:rPr>
                <a:t>Once upon a time… </a:t>
              </a:r>
            </a:p>
          </p:txBody>
        </p:sp>
        <p:sp>
          <p:nvSpPr>
            <p:cNvPr id="59" name="TextBox 58">
              <a:extLst>
                <a:ext uri="{FF2B5EF4-FFF2-40B4-BE49-F238E27FC236}">
                  <a16:creationId xmlns:a16="http://schemas.microsoft.com/office/drawing/2014/main" id="{7439E767-5608-4D86-2FBB-2F1782F53C63}"/>
                </a:ext>
              </a:extLst>
            </p:cNvPr>
            <p:cNvSpPr txBox="1"/>
            <p:nvPr/>
          </p:nvSpPr>
          <p:spPr>
            <a:xfrm rot="20903647">
              <a:off x="1117924" y="5034103"/>
              <a:ext cx="4305819" cy="1323439"/>
            </a:xfrm>
            <a:prstGeom prst="rect">
              <a:avLst/>
            </a:prstGeom>
            <a:noFill/>
            <a:ln>
              <a:noFill/>
            </a:ln>
          </p:spPr>
          <p:txBody>
            <a:bodyPr wrap="square" rtlCol="0">
              <a:prstTxWarp prst="textArchDown">
                <a:avLst/>
              </a:prstTxWarp>
              <a:spAutoFit/>
            </a:bodyPr>
            <a:lstStyle/>
            <a:p>
              <a:r>
                <a:rPr lang="en-GB" sz="4000" dirty="0">
                  <a:ln w="3175">
                    <a:solidFill>
                      <a:srgbClr val="FFCC00">
                        <a:alpha val="88000"/>
                      </a:srgbClr>
                    </a:solidFill>
                  </a:ln>
                  <a:solidFill>
                    <a:schemeClr val="accent6">
                      <a:lumMod val="50000"/>
                    </a:schemeClr>
                  </a:solidFill>
                  <a:latin typeface="Harrington" panose="04040505050A02020702" pitchFamily="82" charset="0"/>
                </a:rPr>
                <a:t>on a road not so far away… </a:t>
              </a:r>
            </a:p>
          </p:txBody>
        </p:sp>
        <p:pic>
          <p:nvPicPr>
            <p:cNvPr id="60" name="Graphic 59" descr="Cherry Blossom outline">
              <a:extLst>
                <a:ext uri="{FF2B5EF4-FFF2-40B4-BE49-F238E27FC236}">
                  <a16:creationId xmlns:a16="http://schemas.microsoft.com/office/drawing/2014/main" id="{4843E581-6CED-C35D-88DF-7FD9174BA0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65764">
              <a:off x="1013637" y="4641571"/>
              <a:ext cx="1039745" cy="1039745"/>
            </a:xfrm>
            <a:prstGeom prst="rect">
              <a:avLst/>
            </a:prstGeom>
          </p:spPr>
        </p:pic>
        <p:pic>
          <p:nvPicPr>
            <p:cNvPr id="61" name="Graphic 60" descr="Cherry Blossom outline">
              <a:extLst>
                <a:ext uri="{FF2B5EF4-FFF2-40B4-BE49-F238E27FC236}">
                  <a16:creationId xmlns:a16="http://schemas.microsoft.com/office/drawing/2014/main" id="{20D9221D-AE5E-0484-0079-4808C34033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870621" flipV="1">
              <a:off x="2082758" y="4210970"/>
              <a:ext cx="1039745" cy="1039745"/>
            </a:xfrm>
            <a:prstGeom prst="rect">
              <a:avLst/>
            </a:prstGeom>
          </p:spPr>
        </p:pic>
        <p:pic>
          <p:nvPicPr>
            <p:cNvPr id="62" name="Graphic 61" descr="Cherry Blossom outline">
              <a:extLst>
                <a:ext uri="{FF2B5EF4-FFF2-40B4-BE49-F238E27FC236}">
                  <a16:creationId xmlns:a16="http://schemas.microsoft.com/office/drawing/2014/main" id="{898EDFC9-F62D-9D4B-6461-A94940E99A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flipH="1">
              <a:off x="3431846" y="4418384"/>
              <a:ext cx="1221264" cy="1221264"/>
            </a:xfrm>
            <a:prstGeom prst="rect">
              <a:avLst/>
            </a:prstGeom>
          </p:spPr>
        </p:pic>
        <p:pic>
          <p:nvPicPr>
            <p:cNvPr id="63" name="Graphic 62" descr="Cherry Blossom outline">
              <a:extLst>
                <a:ext uri="{FF2B5EF4-FFF2-40B4-BE49-F238E27FC236}">
                  <a16:creationId xmlns:a16="http://schemas.microsoft.com/office/drawing/2014/main" id="{B4E61DA9-5264-68B3-6DB4-63EC81462F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542190" flipH="1">
              <a:off x="2836016" y="5343472"/>
              <a:ext cx="704701" cy="704701"/>
            </a:xfrm>
            <a:prstGeom prst="rect">
              <a:avLst/>
            </a:prstGeom>
          </p:spPr>
        </p:pic>
      </p:grpSp>
      <p:pic>
        <p:nvPicPr>
          <p:cNvPr id="3" name="Picture 2" descr="Learning Objectives">
            <a:extLst>
              <a:ext uri="{FF2B5EF4-FFF2-40B4-BE49-F238E27FC236}">
                <a16:creationId xmlns:a16="http://schemas.microsoft.com/office/drawing/2014/main" id="{BFE9351E-C09F-496B-BA93-F6D24E9A70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1083" y="244657"/>
            <a:ext cx="5866072" cy="2416256"/>
          </a:xfrm>
          <a:prstGeom prst="rect">
            <a:avLst/>
          </a:prstGeom>
        </p:spPr>
      </p:pic>
    </p:spTree>
    <p:extLst>
      <p:ext uri="{BB962C8B-B14F-4D97-AF65-F5344CB8AC3E}">
        <p14:creationId xmlns:p14="http://schemas.microsoft.com/office/powerpoint/2010/main" val="4202712058"/>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E2C5"/>
            </a:gs>
            <a:gs pos="100000">
              <a:srgbClr val="FFF0E1"/>
            </a:gs>
          </a:gsLst>
          <a:path path="rect">
            <a:fillToRect l="50000" t="50000" r="50000" b="50000"/>
          </a:path>
          <a:tileRect/>
        </a:gradFill>
        <a:effectLst/>
      </p:bgPr>
    </p:bg>
    <p:spTree>
      <p:nvGrpSpPr>
        <p:cNvPr id="1" name="">
          <a:extLst>
            <a:ext uri="{FF2B5EF4-FFF2-40B4-BE49-F238E27FC236}">
              <a16:creationId xmlns:a16="http://schemas.microsoft.com/office/drawing/2014/main" id="{6DE176C8-2272-0646-1E2F-3A4113C348D7}"/>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F595327-2102-F614-7F1E-D34A5C15669F}"/>
              </a:ext>
              <a:ext uri="{C183D7F6-B498-43B3-948B-1728B52AA6E4}">
                <adec:decorative xmlns:adec="http://schemas.microsoft.com/office/drawing/2017/decorative" val="1"/>
              </a:ext>
            </a:extLst>
          </p:cNvPr>
          <p:cNvCxnSpPr>
            <a:cxnSpLocks/>
          </p:cNvCxnSpPr>
          <p:nvPr/>
        </p:nvCxnSpPr>
        <p:spPr>
          <a:xfrm>
            <a:off x="6096000" y="-25146"/>
            <a:ext cx="0" cy="6908292"/>
          </a:xfrm>
          <a:prstGeom prst="line">
            <a:avLst/>
          </a:prstGeom>
          <a:ln w="76200">
            <a:solidFill>
              <a:schemeClr val="tx1"/>
            </a:solidFill>
          </a:ln>
          <a:effectLst>
            <a:softEdge rad="31750"/>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D021343A-04A4-0729-AFE5-EE4EF51595BB}"/>
              </a:ext>
            </a:extLst>
          </p:cNvPr>
          <p:cNvSpPr txBox="1"/>
          <p:nvPr/>
        </p:nvSpPr>
        <p:spPr>
          <a:xfrm>
            <a:off x="172770" y="1843950"/>
            <a:ext cx="5732725" cy="2862322"/>
          </a:xfrm>
          <a:prstGeom prst="rect">
            <a:avLst/>
          </a:prstGeom>
          <a:noFill/>
          <a:ln>
            <a:noFill/>
          </a:ln>
        </p:spPr>
        <p:txBody>
          <a:bodyPr wrap="square" rtlCol="0">
            <a:spAutoFit/>
          </a:bodyPr>
          <a:lstStyle/>
          <a:p>
            <a:pPr algn="ctr"/>
            <a:r>
              <a:rPr lang="en-GB" sz="3600" dirty="0">
                <a:ln w="3175">
                  <a:noFill/>
                </a:ln>
                <a:effectLst/>
                <a:latin typeface="Californian FB" panose="0207040306080B030204" pitchFamily="18" charset="0"/>
              </a:rPr>
              <a:t>When using the road, as with many things in life, we are making a string of choices – whether we are aware of this or not.</a:t>
            </a:r>
          </a:p>
        </p:txBody>
      </p:sp>
      <p:grpSp>
        <p:nvGrpSpPr>
          <p:cNvPr id="3" name="Group 2">
            <a:extLst>
              <a:ext uri="{FF2B5EF4-FFF2-40B4-BE49-F238E27FC236}">
                <a16:creationId xmlns:a16="http://schemas.microsoft.com/office/drawing/2014/main" id="{9147E235-177B-DEE2-2CBB-15523577A6D8}"/>
              </a:ext>
              <a:ext uri="{C183D7F6-B498-43B3-948B-1728B52AA6E4}">
                <adec:decorative xmlns:adec="http://schemas.microsoft.com/office/drawing/2017/decorative" val="1"/>
              </a:ext>
            </a:extLst>
          </p:cNvPr>
          <p:cNvGrpSpPr/>
          <p:nvPr/>
        </p:nvGrpSpPr>
        <p:grpSpPr>
          <a:xfrm>
            <a:off x="1374314" y="5750274"/>
            <a:ext cx="3141814" cy="914400"/>
            <a:chOff x="1841625" y="1578882"/>
            <a:chExt cx="3141814" cy="914400"/>
          </a:xfrm>
        </p:grpSpPr>
        <p:pic>
          <p:nvPicPr>
            <p:cNvPr id="4" name="Graphic 3" descr="Paragraph Squiggle outline">
              <a:extLst>
                <a:ext uri="{FF2B5EF4-FFF2-40B4-BE49-F238E27FC236}">
                  <a16:creationId xmlns:a16="http://schemas.microsoft.com/office/drawing/2014/main" id="{708B0891-D5A2-6FBC-67C1-84C7F3CDD8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41625" y="1578882"/>
              <a:ext cx="914400" cy="914400"/>
            </a:xfrm>
            <a:prstGeom prst="rect">
              <a:avLst/>
            </a:prstGeom>
          </p:spPr>
        </p:pic>
        <p:pic>
          <p:nvPicPr>
            <p:cNvPr id="6" name="Graphic 5" descr="Paragraph Squiggle outline">
              <a:extLst>
                <a:ext uri="{FF2B5EF4-FFF2-40B4-BE49-F238E27FC236}">
                  <a16:creationId xmlns:a16="http://schemas.microsoft.com/office/drawing/2014/main" id="{4D6BCF34-68E6-7FFF-7C2B-BF776ECD08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2571489" y="1578882"/>
              <a:ext cx="914400" cy="914400"/>
            </a:xfrm>
            <a:prstGeom prst="rect">
              <a:avLst/>
            </a:prstGeom>
          </p:spPr>
        </p:pic>
        <p:pic>
          <p:nvPicPr>
            <p:cNvPr id="7" name="Graphic 6" descr="Paragraph Squiggle outline">
              <a:extLst>
                <a:ext uri="{FF2B5EF4-FFF2-40B4-BE49-F238E27FC236}">
                  <a16:creationId xmlns:a16="http://schemas.microsoft.com/office/drawing/2014/main" id="{7FC04634-FB3B-DBE6-662C-24CE534436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39175" y="1578882"/>
              <a:ext cx="914400" cy="914400"/>
            </a:xfrm>
            <a:prstGeom prst="rect">
              <a:avLst/>
            </a:prstGeom>
          </p:spPr>
        </p:pic>
        <p:pic>
          <p:nvPicPr>
            <p:cNvPr id="8" name="Graphic 7" descr="Paragraph Squiggle outline">
              <a:extLst>
                <a:ext uri="{FF2B5EF4-FFF2-40B4-BE49-F238E27FC236}">
                  <a16:creationId xmlns:a16="http://schemas.microsoft.com/office/drawing/2014/main" id="{0FA320F7-428D-40BD-C2C2-1141F50858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069039" y="1578882"/>
              <a:ext cx="914400" cy="914400"/>
            </a:xfrm>
            <a:prstGeom prst="rect">
              <a:avLst/>
            </a:prstGeom>
          </p:spPr>
        </p:pic>
      </p:grpSp>
      <p:grpSp>
        <p:nvGrpSpPr>
          <p:cNvPr id="9" name="Group 8">
            <a:extLst>
              <a:ext uri="{FF2B5EF4-FFF2-40B4-BE49-F238E27FC236}">
                <a16:creationId xmlns:a16="http://schemas.microsoft.com/office/drawing/2014/main" id="{132DA12F-83D8-AC0E-2299-6475CBE6162C}"/>
              </a:ext>
              <a:ext uri="{C183D7F6-B498-43B3-948B-1728B52AA6E4}">
                <adec:decorative xmlns:adec="http://schemas.microsoft.com/office/drawing/2017/decorative" val="1"/>
              </a:ext>
            </a:extLst>
          </p:cNvPr>
          <p:cNvGrpSpPr/>
          <p:nvPr/>
        </p:nvGrpSpPr>
        <p:grpSpPr>
          <a:xfrm>
            <a:off x="1447671" y="321024"/>
            <a:ext cx="3141814" cy="914400"/>
            <a:chOff x="1841625" y="1578882"/>
            <a:chExt cx="3141814" cy="914400"/>
          </a:xfrm>
        </p:grpSpPr>
        <p:pic>
          <p:nvPicPr>
            <p:cNvPr id="10" name="Graphic 9" descr="Paragraph Squiggle outline">
              <a:extLst>
                <a:ext uri="{FF2B5EF4-FFF2-40B4-BE49-F238E27FC236}">
                  <a16:creationId xmlns:a16="http://schemas.microsoft.com/office/drawing/2014/main" id="{85D4E15F-E3A7-09B3-355D-67A02D0DB9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41625" y="1578882"/>
              <a:ext cx="914400" cy="914400"/>
            </a:xfrm>
            <a:prstGeom prst="rect">
              <a:avLst/>
            </a:prstGeom>
          </p:spPr>
        </p:pic>
        <p:pic>
          <p:nvPicPr>
            <p:cNvPr id="12" name="Graphic 11" descr="Paragraph Squiggle outline">
              <a:extLst>
                <a:ext uri="{FF2B5EF4-FFF2-40B4-BE49-F238E27FC236}">
                  <a16:creationId xmlns:a16="http://schemas.microsoft.com/office/drawing/2014/main" id="{0B5EB0D8-0865-D51A-D3B4-B6B79FF23D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2571489" y="1578882"/>
              <a:ext cx="914400" cy="914400"/>
            </a:xfrm>
            <a:prstGeom prst="rect">
              <a:avLst/>
            </a:prstGeom>
          </p:spPr>
        </p:pic>
        <p:pic>
          <p:nvPicPr>
            <p:cNvPr id="14" name="Graphic 13" descr="Paragraph Squiggle outline">
              <a:extLst>
                <a:ext uri="{FF2B5EF4-FFF2-40B4-BE49-F238E27FC236}">
                  <a16:creationId xmlns:a16="http://schemas.microsoft.com/office/drawing/2014/main" id="{BE096252-B177-D3B6-6698-329E4EEA57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39175" y="1578882"/>
              <a:ext cx="914400" cy="914400"/>
            </a:xfrm>
            <a:prstGeom prst="rect">
              <a:avLst/>
            </a:prstGeom>
          </p:spPr>
        </p:pic>
        <p:pic>
          <p:nvPicPr>
            <p:cNvPr id="18" name="Graphic 17" descr="Paragraph Squiggle outline">
              <a:extLst>
                <a:ext uri="{FF2B5EF4-FFF2-40B4-BE49-F238E27FC236}">
                  <a16:creationId xmlns:a16="http://schemas.microsoft.com/office/drawing/2014/main" id="{F9374C2A-1149-B525-4761-F71231D5A9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069039" y="1578882"/>
              <a:ext cx="914400" cy="914400"/>
            </a:xfrm>
            <a:prstGeom prst="rect">
              <a:avLst/>
            </a:prstGeom>
          </p:spPr>
        </p:pic>
      </p:grpSp>
      <p:grpSp>
        <p:nvGrpSpPr>
          <p:cNvPr id="27" name="Group 26">
            <a:extLst>
              <a:ext uri="{FF2B5EF4-FFF2-40B4-BE49-F238E27FC236}">
                <a16:creationId xmlns:a16="http://schemas.microsoft.com/office/drawing/2014/main" id="{ACA825E4-87A2-B385-6C4E-3F50161FA9CD}"/>
              </a:ext>
              <a:ext uri="{C183D7F6-B498-43B3-948B-1728B52AA6E4}">
                <adec:decorative xmlns:adec="http://schemas.microsoft.com/office/drawing/2017/decorative" val="1"/>
              </a:ext>
            </a:extLst>
          </p:cNvPr>
          <p:cNvGrpSpPr/>
          <p:nvPr/>
        </p:nvGrpSpPr>
        <p:grpSpPr>
          <a:xfrm>
            <a:off x="7602516" y="5750274"/>
            <a:ext cx="3141814" cy="914400"/>
            <a:chOff x="1841625" y="1578882"/>
            <a:chExt cx="3141814" cy="914400"/>
          </a:xfrm>
        </p:grpSpPr>
        <p:pic>
          <p:nvPicPr>
            <p:cNvPr id="30" name="Graphic 29" descr="Paragraph Squiggle outline">
              <a:extLst>
                <a:ext uri="{FF2B5EF4-FFF2-40B4-BE49-F238E27FC236}">
                  <a16:creationId xmlns:a16="http://schemas.microsoft.com/office/drawing/2014/main" id="{9CD89B14-D03A-6116-F259-E24D2B4292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41625" y="1578882"/>
              <a:ext cx="914400" cy="914400"/>
            </a:xfrm>
            <a:prstGeom prst="rect">
              <a:avLst/>
            </a:prstGeom>
          </p:spPr>
        </p:pic>
        <p:pic>
          <p:nvPicPr>
            <p:cNvPr id="36" name="Graphic 35" descr="Paragraph Squiggle outline">
              <a:extLst>
                <a:ext uri="{FF2B5EF4-FFF2-40B4-BE49-F238E27FC236}">
                  <a16:creationId xmlns:a16="http://schemas.microsoft.com/office/drawing/2014/main" id="{1CBA1520-DD6D-9FE6-95AC-9377B363EE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2571489" y="1578882"/>
              <a:ext cx="914400" cy="914400"/>
            </a:xfrm>
            <a:prstGeom prst="rect">
              <a:avLst/>
            </a:prstGeom>
          </p:spPr>
        </p:pic>
        <p:pic>
          <p:nvPicPr>
            <p:cNvPr id="37" name="Graphic 36" descr="Paragraph Squiggle outline">
              <a:extLst>
                <a:ext uri="{FF2B5EF4-FFF2-40B4-BE49-F238E27FC236}">
                  <a16:creationId xmlns:a16="http://schemas.microsoft.com/office/drawing/2014/main" id="{0246C1EC-6AA4-9D18-607D-781CB2ADCE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39175" y="1578882"/>
              <a:ext cx="914400" cy="914400"/>
            </a:xfrm>
            <a:prstGeom prst="rect">
              <a:avLst/>
            </a:prstGeom>
          </p:spPr>
        </p:pic>
        <p:pic>
          <p:nvPicPr>
            <p:cNvPr id="38" name="Graphic 37" descr="Paragraph Squiggle outline">
              <a:extLst>
                <a:ext uri="{FF2B5EF4-FFF2-40B4-BE49-F238E27FC236}">
                  <a16:creationId xmlns:a16="http://schemas.microsoft.com/office/drawing/2014/main" id="{B56FF8A8-6B01-1287-1AB2-F684030EA5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069039" y="1578882"/>
              <a:ext cx="914400" cy="914400"/>
            </a:xfrm>
            <a:prstGeom prst="rect">
              <a:avLst/>
            </a:prstGeom>
          </p:spPr>
        </p:pic>
      </p:grpSp>
      <p:grpSp>
        <p:nvGrpSpPr>
          <p:cNvPr id="39" name="Group 38">
            <a:extLst>
              <a:ext uri="{FF2B5EF4-FFF2-40B4-BE49-F238E27FC236}">
                <a16:creationId xmlns:a16="http://schemas.microsoft.com/office/drawing/2014/main" id="{041A9B1A-51A5-CC22-6911-89609CD6B80F}"/>
              </a:ext>
              <a:ext uri="{C183D7F6-B498-43B3-948B-1728B52AA6E4}">
                <adec:decorative xmlns:adec="http://schemas.microsoft.com/office/drawing/2017/decorative" val="1"/>
              </a:ext>
            </a:extLst>
          </p:cNvPr>
          <p:cNvGrpSpPr/>
          <p:nvPr/>
        </p:nvGrpSpPr>
        <p:grpSpPr>
          <a:xfrm>
            <a:off x="7602516" y="321024"/>
            <a:ext cx="3141814" cy="914400"/>
            <a:chOff x="1841625" y="1578882"/>
            <a:chExt cx="3141814" cy="914400"/>
          </a:xfrm>
        </p:grpSpPr>
        <p:pic>
          <p:nvPicPr>
            <p:cNvPr id="40" name="Graphic 39" descr="Paragraph Squiggle outline">
              <a:extLst>
                <a:ext uri="{FF2B5EF4-FFF2-40B4-BE49-F238E27FC236}">
                  <a16:creationId xmlns:a16="http://schemas.microsoft.com/office/drawing/2014/main" id="{FD668CA3-ABB3-D451-0ADF-CF0C40EF99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41625" y="1578882"/>
              <a:ext cx="914400" cy="914400"/>
            </a:xfrm>
            <a:prstGeom prst="rect">
              <a:avLst/>
            </a:prstGeom>
          </p:spPr>
        </p:pic>
        <p:pic>
          <p:nvPicPr>
            <p:cNvPr id="41" name="Graphic 40" descr="Paragraph Squiggle outline">
              <a:extLst>
                <a:ext uri="{FF2B5EF4-FFF2-40B4-BE49-F238E27FC236}">
                  <a16:creationId xmlns:a16="http://schemas.microsoft.com/office/drawing/2014/main" id="{3B47F5B4-1539-788D-18D4-BBBB1AC407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2571489" y="1578882"/>
              <a:ext cx="914400" cy="914400"/>
            </a:xfrm>
            <a:prstGeom prst="rect">
              <a:avLst/>
            </a:prstGeom>
          </p:spPr>
        </p:pic>
        <p:pic>
          <p:nvPicPr>
            <p:cNvPr id="42" name="Graphic 41" descr="Paragraph Squiggle outline">
              <a:extLst>
                <a:ext uri="{FF2B5EF4-FFF2-40B4-BE49-F238E27FC236}">
                  <a16:creationId xmlns:a16="http://schemas.microsoft.com/office/drawing/2014/main" id="{7F444852-56C9-6C99-8AB3-CCF91D8D96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39175" y="1578882"/>
              <a:ext cx="914400" cy="914400"/>
            </a:xfrm>
            <a:prstGeom prst="rect">
              <a:avLst/>
            </a:prstGeom>
          </p:spPr>
        </p:pic>
        <p:pic>
          <p:nvPicPr>
            <p:cNvPr id="43" name="Graphic 42" descr="Paragraph Squiggle outline">
              <a:extLst>
                <a:ext uri="{FF2B5EF4-FFF2-40B4-BE49-F238E27FC236}">
                  <a16:creationId xmlns:a16="http://schemas.microsoft.com/office/drawing/2014/main" id="{89772BAB-9BC3-65F7-72FA-6BB241EEEB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069039" y="1578882"/>
              <a:ext cx="914400" cy="914400"/>
            </a:xfrm>
            <a:prstGeom prst="rect">
              <a:avLst/>
            </a:prstGeom>
          </p:spPr>
        </p:pic>
      </p:grpSp>
      <p:sp>
        <p:nvSpPr>
          <p:cNvPr id="44" name="TextBox 43">
            <a:extLst>
              <a:ext uri="{FF2B5EF4-FFF2-40B4-BE49-F238E27FC236}">
                <a16:creationId xmlns:a16="http://schemas.microsoft.com/office/drawing/2014/main" id="{B5304F1A-4866-6574-9A82-D122DF1A140E}"/>
              </a:ext>
            </a:extLst>
          </p:cNvPr>
          <p:cNvSpPr txBox="1"/>
          <p:nvPr/>
        </p:nvSpPr>
        <p:spPr>
          <a:xfrm>
            <a:off x="6232550" y="1843950"/>
            <a:ext cx="5863813" cy="2862322"/>
          </a:xfrm>
          <a:prstGeom prst="rect">
            <a:avLst/>
          </a:prstGeom>
          <a:noFill/>
          <a:ln>
            <a:noFill/>
          </a:ln>
        </p:spPr>
        <p:txBody>
          <a:bodyPr wrap="square" rtlCol="0">
            <a:spAutoFit/>
          </a:bodyPr>
          <a:lstStyle>
            <a:defPPr>
              <a:defRPr lang="en-US"/>
            </a:defPPr>
            <a:lvl1pPr algn="ctr">
              <a:defRPr sz="4000">
                <a:ln w="3175">
                  <a:noFill/>
                </a:ln>
                <a:effectLst/>
                <a:latin typeface="Poor Richard" panose="02080502050505020702" pitchFamily="18" charset="0"/>
              </a:defRPr>
            </a:lvl1pPr>
          </a:lstStyle>
          <a:p>
            <a:r>
              <a:rPr lang="en-GB" sz="3600" dirty="0">
                <a:latin typeface="Californian FB" panose="0207040306080B030204" pitchFamily="18" charset="0"/>
              </a:rPr>
              <a:t>The inherent dangers present, when we travel independently, mean that we should always try to be mindful of these choices.</a:t>
            </a:r>
          </a:p>
        </p:txBody>
      </p:sp>
    </p:spTree>
    <p:extLst>
      <p:ext uri="{BB962C8B-B14F-4D97-AF65-F5344CB8AC3E}">
        <p14:creationId xmlns:p14="http://schemas.microsoft.com/office/powerpoint/2010/main" val="2918170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E2C5"/>
            </a:gs>
            <a:gs pos="100000">
              <a:srgbClr val="FFF0E1"/>
            </a:gs>
          </a:gsLst>
          <a:path path="rect">
            <a:fillToRect l="50000" t="50000" r="50000" b="50000"/>
          </a:path>
          <a:tileRect/>
        </a:gradFill>
        <a:effectLst/>
      </p:bgPr>
    </p:bg>
    <p:spTree>
      <p:nvGrpSpPr>
        <p:cNvPr id="1" name="">
          <a:extLst>
            <a:ext uri="{FF2B5EF4-FFF2-40B4-BE49-F238E27FC236}">
              <a16:creationId xmlns:a16="http://schemas.microsoft.com/office/drawing/2014/main" id="{A344EED5-AB02-46EB-3D63-4E83431F660E}"/>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7CC4223-AF5D-C104-CD54-545BF60B8A3C}"/>
              </a:ext>
              <a:ext uri="{C183D7F6-B498-43B3-948B-1728B52AA6E4}">
                <adec:decorative xmlns:adec="http://schemas.microsoft.com/office/drawing/2017/decorative" val="1"/>
              </a:ext>
            </a:extLst>
          </p:cNvPr>
          <p:cNvCxnSpPr>
            <a:cxnSpLocks/>
          </p:cNvCxnSpPr>
          <p:nvPr/>
        </p:nvCxnSpPr>
        <p:spPr>
          <a:xfrm>
            <a:off x="6096000" y="-25146"/>
            <a:ext cx="0" cy="6908292"/>
          </a:xfrm>
          <a:prstGeom prst="line">
            <a:avLst/>
          </a:prstGeom>
          <a:ln w="76200">
            <a:solidFill>
              <a:schemeClr val="tx1"/>
            </a:solidFill>
          </a:ln>
          <a:effectLst>
            <a:softEdge rad="31750"/>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0ED009F2-D0D5-3949-D2E1-EBFF8F1E11EE}"/>
              </a:ext>
            </a:extLst>
          </p:cNvPr>
          <p:cNvSpPr txBox="1"/>
          <p:nvPr/>
        </p:nvSpPr>
        <p:spPr>
          <a:xfrm>
            <a:off x="152215" y="1555609"/>
            <a:ext cx="5732725" cy="4031873"/>
          </a:xfrm>
          <a:prstGeom prst="rect">
            <a:avLst/>
          </a:prstGeom>
          <a:noFill/>
          <a:ln>
            <a:noFill/>
          </a:ln>
        </p:spPr>
        <p:txBody>
          <a:bodyPr wrap="square" rtlCol="0">
            <a:spAutoFit/>
          </a:bodyPr>
          <a:lstStyle>
            <a:defPPr>
              <a:defRPr lang="en-US"/>
            </a:defPPr>
            <a:lvl1pPr algn="ctr">
              <a:defRPr sz="4000">
                <a:ln w="3175">
                  <a:noFill/>
                </a:ln>
                <a:effectLst/>
                <a:latin typeface="Poor Richard" panose="02080502050505020702" pitchFamily="18" charset="0"/>
              </a:defRPr>
            </a:lvl1pPr>
          </a:lstStyle>
          <a:p>
            <a:r>
              <a:rPr lang="en-GB" sz="3600" dirty="0">
                <a:latin typeface="Californian FB" panose="0207040306080B030204" pitchFamily="18" charset="0"/>
              </a:rPr>
              <a:t>What choices do we make everyday, when travelling independently?</a:t>
            </a:r>
          </a:p>
          <a:p>
            <a:r>
              <a:rPr lang="en-GB" sz="3600" dirty="0">
                <a:latin typeface="Californian FB" panose="0207040306080B030204" pitchFamily="18" charset="0"/>
              </a:rPr>
              <a:t>~</a:t>
            </a:r>
          </a:p>
          <a:p>
            <a:r>
              <a:rPr lang="en-GB" sz="3600" dirty="0">
                <a:latin typeface="Californian FB" panose="0207040306080B030204" pitchFamily="18" charset="0"/>
              </a:rPr>
              <a:t>Do these have a positive or negative outcome?</a:t>
            </a:r>
          </a:p>
          <a:p>
            <a:endParaRPr lang="en-GB" sz="3600" dirty="0">
              <a:latin typeface="Californian FB" panose="0207040306080B030204" pitchFamily="18" charset="0"/>
            </a:endParaRPr>
          </a:p>
        </p:txBody>
      </p:sp>
      <p:grpSp>
        <p:nvGrpSpPr>
          <p:cNvPr id="3" name="Group 2">
            <a:extLst>
              <a:ext uri="{FF2B5EF4-FFF2-40B4-BE49-F238E27FC236}">
                <a16:creationId xmlns:a16="http://schemas.microsoft.com/office/drawing/2014/main" id="{6A7BA017-7C47-8DE3-174D-CE3F989759DA}"/>
              </a:ext>
              <a:ext uri="{C183D7F6-B498-43B3-948B-1728B52AA6E4}">
                <adec:decorative xmlns:adec="http://schemas.microsoft.com/office/drawing/2017/decorative" val="1"/>
              </a:ext>
            </a:extLst>
          </p:cNvPr>
          <p:cNvGrpSpPr/>
          <p:nvPr/>
        </p:nvGrpSpPr>
        <p:grpSpPr>
          <a:xfrm>
            <a:off x="1374314" y="5750274"/>
            <a:ext cx="3141814" cy="914400"/>
            <a:chOff x="1841625" y="1578882"/>
            <a:chExt cx="3141814" cy="914400"/>
          </a:xfrm>
        </p:grpSpPr>
        <p:pic>
          <p:nvPicPr>
            <p:cNvPr id="4" name="Graphic 3" descr="Paragraph Squiggle outline">
              <a:extLst>
                <a:ext uri="{FF2B5EF4-FFF2-40B4-BE49-F238E27FC236}">
                  <a16:creationId xmlns:a16="http://schemas.microsoft.com/office/drawing/2014/main" id="{F53D0AD4-9023-2D70-75C5-7F46E7FF33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1625" y="1578882"/>
              <a:ext cx="914400" cy="914400"/>
            </a:xfrm>
            <a:prstGeom prst="rect">
              <a:avLst/>
            </a:prstGeom>
          </p:spPr>
        </p:pic>
        <p:pic>
          <p:nvPicPr>
            <p:cNvPr id="6" name="Graphic 5" descr="Paragraph Squiggle outline">
              <a:extLst>
                <a:ext uri="{FF2B5EF4-FFF2-40B4-BE49-F238E27FC236}">
                  <a16:creationId xmlns:a16="http://schemas.microsoft.com/office/drawing/2014/main" id="{692BCD02-6975-B27F-B200-7C3E7A9C9A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571489" y="1578882"/>
              <a:ext cx="914400" cy="914400"/>
            </a:xfrm>
            <a:prstGeom prst="rect">
              <a:avLst/>
            </a:prstGeom>
          </p:spPr>
        </p:pic>
        <p:pic>
          <p:nvPicPr>
            <p:cNvPr id="7" name="Graphic 6" descr="Paragraph Squiggle outline">
              <a:extLst>
                <a:ext uri="{FF2B5EF4-FFF2-40B4-BE49-F238E27FC236}">
                  <a16:creationId xmlns:a16="http://schemas.microsoft.com/office/drawing/2014/main" id="{64D160F4-C875-A648-A96E-E08E15FE9D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9175" y="1578882"/>
              <a:ext cx="914400" cy="914400"/>
            </a:xfrm>
            <a:prstGeom prst="rect">
              <a:avLst/>
            </a:prstGeom>
          </p:spPr>
        </p:pic>
        <p:pic>
          <p:nvPicPr>
            <p:cNvPr id="8" name="Graphic 7" descr="Paragraph Squiggle outline">
              <a:extLst>
                <a:ext uri="{FF2B5EF4-FFF2-40B4-BE49-F238E27FC236}">
                  <a16:creationId xmlns:a16="http://schemas.microsoft.com/office/drawing/2014/main" id="{05EE6996-2B25-D158-2B97-80C4D06D31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069039" y="1578882"/>
              <a:ext cx="914400" cy="914400"/>
            </a:xfrm>
            <a:prstGeom prst="rect">
              <a:avLst/>
            </a:prstGeom>
          </p:spPr>
        </p:pic>
      </p:grpSp>
      <p:grpSp>
        <p:nvGrpSpPr>
          <p:cNvPr id="9" name="Group 8">
            <a:extLst>
              <a:ext uri="{FF2B5EF4-FFF2-40B4-BE49-F238E27FC236}">
                <a16:creationId xmlns:a16="http://schemas.microsoft.com/office/drawing/2014/main" id="{56F60A50-8EC2-FCD2-C2DC-C037CF60A48B}"/>
              </a:ext>
              <a:ext uri="{C183D7F6-B498-43B3-948B-1728B52AA6E4}">
                <adec:decorative xmlns:adec="http://schemas.microsoft.com/office/drawing/2017/decorative" val="1"/>
              </a:ext>
            </a:extLst>
          </p:cNvPr>
          <p:cNvGrpSpPr/>
          <p:nvPr/>
        </p:nvGrpSpPr>
        <p:grpSpPr>
          <a:xfrm>
            <a:off x="1447671" y="321024"/>
            <a:ext cx="3141814" cy="914400"/>
            <a:chOff x="1841625" y="1578882"/>
            <a:chExt cx="3141814" cy="914400"/>
          </a:xfrm>
        </p:grpSpPr>
        <p:pic>
          <p:nvPicPr>
            <p:cNvPr id="10" name="Graphic 9" descr="Paragraph Squiggle outline">
              <a:extLst>
                <a:ext uri="{FF2B5EF4-FFF2-40B4-BE49-F238E27FC236}">
                  <a16:creationId xmlns:a16="http://schemas.microsoft.com/office/drawing/2014/main" id="{2DF78C9D-9792-BD02-5823-742D1C4575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1625" y="1578882"/>
              <a:ext cx="914400" cy="914400"/>
            </a:xfrm>
            <a:prstGeom prst="rect">
              <a:avLst/>
            </a:prstGeom>
          </p:spPr>
        </p:pic>
        <p:pic>
          <p:nvPicPr>
            <p:cNvPr id="12" name="Graphic 11" descr="Paragraph Squiggle outline">
              <a:extLst>
                <a:ext uri="{FF2B5EF4-FFF2-40B4-BE49-F238E27FC236}">
                  <a16:creationId xmlns:a16="http://schemas.microsoft.com/office/drawing/2014/main" id="{A52F4232-A1AA-21F0-D6DD-9959079658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571489" y="1578882"/>
              <a:ext cx="914400" cy="914400"/>
            </a:xfrm>
            <a:prstGeom prst="rect">
              <a:avLst/>
            </a:prstGeom>
          </p:spPr>
        </p:pic>
        <p:pic>
          <p:nvPicPr>
            <p:cNvPr id="14" name="Graphic 13" descr="Paragraph Squiggle outline">
              <a:extLst>
                <a:ext uri="{FF2B5EF4-FFF2-40B4-BE49-F238E27FC236}">
                  <a16:creationId xmlns:a16="http://schemas.microsoft.com/office/drawing/2014/main" id="{F506DC2F-B231-37D8-680F-C459876E86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9175" y="1578882"/>
              <a:ext cx="914400" cy="914400"/>
            </a:xfrm>
            <a:prstGeom prst="rect">
              <a:avLst/>
            </a:prstGeom>
          </p:spPr>
        </p:pic>
        <p:pic>
          <p:nvPicPr>
            <p:cNvPr id="18" name="Graphic 17" descr="Paragraph Squiggle outline">
              <a:extLst>
                <a:ext uri="{FF2B5EF4-FFF2-40B4-BE49-F238E27FC236}">
                  <a16:creationId xmlns:a16="http://schemas.microsoft.com/office/drawing/2014/main" id="{C18E0248-1B7B-BABE-6C82-71D2AA2F98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069039" y="1578882"/>
              <a:ext cx="914400" cy="914400"/>
            </a:xfrm>
            <a:prstGeom prst="rect">
              <a:avLst/>
            </a:prstGeom>
          </p:spPr>
        </p:pic>
      </p:grpSp>
      <p:pic>
        <p:nvPicPr>
          <p:cNvPr id="13" name="Picture 12" descr="Illustration of Red Riding Hood.">
            <a:extLst>
              <a:ext uri="{FF2B5EF4-FFF2-40B4-BE49-F238E27FC236}">
                <a16:creationId xmlns:a16="http://schemas.microsoft.com/office/drawing/2014/main" id="{43908D8F-3721-2D14-588A-0EDE2DFCE7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5529" y="547396"/>
            <a:ext cx="4176391" cy="4857802"/>
          </a:xfrm>
          <a:custGeom>
            <a:avLst/>
            <a:gdLst>
              <a:gd name="connsiteX0" fmla="*/ 0 w 4176391"/>
              <a:gd name="connsiteY0" fmla="*/ 0 h 4857802"/>
              <a:gd name="connsiteX1" fmla="*/ 612537 w 4176391"/>
              <a:gd name="connsiteY1" fmla="*/ 0 h 4857802"/>
              <a:gd name="connsiteX2" fmla="*/ 1266839 w 4176391"/>
              <a:gd name="connsiteY2" fmla="*/ 0 h 4857802"/>
              <a:gd name="connsiteX3" fmla="*/ 1921140 w 4176391"/>
              <a:gd name="connsiteY3" fmla="*/ 0 h 4857802"/>
              <a:gd name="connsiteX4" fmla="*/ 2491913 w 4176391"/>
              <a:gd name="connsiteY4" fmla="*/ 0 h 4857802"/>
              <a:gd name="connsiteX5" fmla="*/ 3062687 w 4176391"/>
              <a:gd name="connsiteY5" fmla="*/ 0 h 4857802"/>
              <a:gd name="connsiteX6" fmla="*/ 4176391 w 4176391"/>
              <a:gd name="connsiteY6" fmla="*/ 0 h 4857802"/>
              <a:gd name="connsiteX7" fmla="*/ 4176391 w 4176391"/>
              <a:gd name="connsiteY7" fmla="*/ 548238 h 4857802"/>
              <a:gd name="connsiteX8" fmla="*/ 4176391 w 4176391"/>
              <a:gd name="connsiteY8" fmla="*/ 1096475 h 4857802"/>
              <a:gd name="connsiteX9" fmla="*/ 4176391 w 4176391"/>
              <a:gd name="connsiteY9" fmla="*/ 1644713 h 4857802"/>
              <a:gd name="connsiteX10" fmla="*/ 4176391 w 4176391"/>
              <a:gd name="connsiteY10" fmla="*/ 2241529 h 4857802"/>
              <a:gd name="connsiteX11" fmla="*/ 4176391 w 4176391"/>
              <a:gd name="connsiteY11" fmla="*/ 2838344 h 4857802"/>
              <a:gd name="connsiteX12" fmla="*/ 4176391 w 4176391"/>
              <a:gd name="connsiteY12" fmla="*/ 3483738 h 4857802"/>
              <a:gd name="connsiteX13" fmla="*/ 4176391 w 4176391"/>
              <a:gd name="connsiteY13" fmla="*/ 4177710 h 4857802"/>
              <a:gd name="connsiteX14" fmla="*/ 4176391 w 4176391"/>
              <a:gd name="connsiteY14" fmla="*/ 4857802 h 4857802"/>
              <a:gd name="connsiteX15" fmla="*/ 3438562 w 4176391"/>
              <a:gd name="connsiteY15" fmla="*/ 4857802 h 4857802"/>
              <a:gd name="connsiteX16" fmla="*/ 2784261 w 4176391"/>
              <a:gd name="connsiteY16" fmla="*/ 4857802 h 4857802"/>
              <a:gd name="connsiteX17" fmla="*/ 2171723 w 4176391"/>
              <a:gd name="connsiteY17" fmla="*/ 4857802 h 4857802"/>
              <a:gd name="connsiteX18" fmla="*/ 1392130 w 4176391"/>
              <a:gd name="connsiteY18" fmla="*/ 4857802 h 4857802"/>
              <a:gd name="connsiteX19" fmla="*/ 737829 w 4176391"/>
              <a:gd name="connsiteY19" fmla="*/ 4857802 h 4857802"/>
              <a:gd name="connsiteX20" fmla="*/ 0 w 4176391"/>
              <a:gd name="connsiteY20" fmla="*/ 4857802 h 4857802"/>
              <a:gd name="connsiteX21" fmla="*/ 0 w 4176391"/>
              <a:gd name="connsiteY21" fmla="*/ 4163830 h 4857802"/>
              <a:gd name="connsiteX22" fmla="*/ 0 w 4176391"/>
              <a:gd name="connsiteY22" fmla="*/ 3372703 h 4857802"/>
              <a:gd name="connsiteX23" fmla="*/ 0 w 4176391"/>
              <a:gd name="connsiteY23" fmla="*/ 2630153 h 4857802"/>
              <a:gd name="connsiteX24" fmla="*/ 0 w 4176391"/>
              <a:gd name="connsiteY24" fmla="*/ 1839025 h 4857802"/>
              <a:gd name="connsiteX25" fmla="*/ 0 w 4176391"/>
              <a:gd name="connsiteY25" fmla="*/ 1193631 h 4857802"/>
              <a:gd name="connsiteX26" fmla="*/ 0 w 4176391"/>
              <a:gd name="connsiteY26" fmla="*/ 645394 h 4857802"/>
              <a:gd name="connsiteX27" fmla="*/ 0 w 4176391"/>
              <a:gd name="connsiteY27" fmla="*/ 0 h 485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76391" h="4857802" fill="none" extrusionOk="0">
                <a:moveTo>
                  <a:pt x="0" y="0"/>
                </a:moveTo>
                <a:cubicBezTo>
                  <a:pt x="219110" y="24551"/>
                  <a:pt x="325556" y="-10535"/>
                  <a:pt x="612537" y="0"/>
                </a:cubicBezTo>
                <a:cubicBezTo>
                  <a:pt x="899518" y="10535"/>
                  <a:pt x="966817" y="-19379"/>
                  <a:pt x="1266839" y="0"/>
                </a:cubicBezTo>
                <a:cubicBezTo>
                  <a:pt x="1566861" y="19379"/>
                  <a:pt x="1634429" y="9356"/>
                  <a:pt x="1921140" y="0"/>
                </a:cubicBezTo>
                <a:cubicBezTo>
                  <a:pt x="2207851" y="-9356"/>
                  <a:pt x="2367728" y="11563"/>
                  <a:pt x="2491913" y="0"/>
                </a:cubicBezTo>
                <a:cubicBezTo>
                  <a:pt x="2616098" y="-11563"/>
                  <a:pt x="2843260" y="-11145"/>
                  <a:pt x="3062687" y="0"/>
                </a:cubicBezTo>
                <a:cubicBezTo>
                  <a:pt x="3282114" y="11145"/>
                  <a:pt x="3805583" y="-41729"/>
                  <a:pt x="4176391" y="0"/>
                </a:cubicBezTo>
                <a:cubicBezTo>
                  <a:pt x="4195756" y="158973"/>
                  <a:pt x="4191253" y="275805"/>
                  <a:pt x="4176391" y="548238"/>
                </a:cubicBezTo>
                <a:cubicBezTo>
                  <a:pt x="4161529" y="820671"/>
                  <a:pt x="4189028" y="852759"/>
                  <a:pt x="4176391" y="1096475"/>
                </a:cubicBezTo>
                <a:cubicBezTo>
                  <a:pt x="4163754" y="1340191"/>
                  <a:pt x="4162304" y="1384217"/>
                  <a:pt x="4176391" y="1644713"/>
                </a:cubicBezTo>
                <a:cubicBezTo>
                  <a:pt x="4190478" y="1905209"/>
                  <a:pt x="4164618" y="2057165"/>
                  <a:pt x="4176391" y="2241529"/>
                </a:cubicBezTo>
                <a:cubicBezTo>
                  <a:pt x="4188164" y="2425893"/>
                  <a:pt x="4200075" y="2588592"/>
                  <a:pt x="4176391" y="2838344"/>
                </a:cubicBezTo>
                <a:cubicBezTo>
                  <a:pt x="4152707" y="3088096"/>
                  <a:pt x="4206546" y="3354380"/>
                  <a:pt x="4176391" y="3483738"/>
                </a:cubicBezTo>
                <a:cubicBezTo>
                  <a:pt x="4146236" y="3613096"/>
                  <a:pt x="4144321" y="3997720"/>
                  <a:pt x="4176391" y="4177710"/>
                </a:cubicBezTo>
                <a:cubicBezTo>
                  <a:pt x="4208461" y="4357700"/>
                  <a:pt x="4146153" y="4639631"/>
                  <a:pt x="4176391" y="4857802"/>
                </a:cubicBezTo>
                <a:cubicBezTo>
                  <a:pt x="3838720" y="4894187"/>
                  <a:pt x="3694738" y="4832264"/>
                  <a:pt x="3438562" y="4857802"/>
                </a:cubicBezTo>
                <a:cubicBezTo>
                  <a:pt x="3182386" y="4883340"/>
                  <a:pt x="3064605" y="4828550"/>
                  <a:pt x="2784261" y="4857802"/>
                </a:cubicBezTo>
                <a:cubicBezTo>
                  <a:pt x="2503917" y="4887054"/>
                  <a:pt x="2474024" y="4868466"/>
                  <a:pt x="2171723" y="4857802"/>
                </a:cubicBezTo>
                <a:cubicBezTo>
                  <a:pt x="1869422" y="4847138"/>
                  <a:pt x="1668285" y="4895746"/>
                  <a:pt x="1392130" y="4857802"/>
                </a:cubicBezTo>
                <a:cubicBezTo>
                  <a:pt x="1115975" y="4819858"/>
                  <a:pt x="1047951" y="4889601"/>
                  <a:pt x="737829" y="4857802"/>
                </a:cubicBezTo>
                <a:cubicBezTo>
                  <a:pt x="427707" y="4826003"/>
                  <a:pt x="273337" y="4829930"/>
                  <a:pt x="0" y="4857802"/>
                </a:cubicBezTo>
                <a:cubicBezTo>
                  <a:pt x="19600" y="4628799"/>
                  <a:pt x="-33898" y="4353124"/>
                  <a:pt x="0" y="4163830"/>
                </a:cubicBezTo>
                <a:cubicBezTo>
                  <a:pt x="33898" y="3974536"/>
                  <a:pt x="21051" y="3621769"/>
                  <a:pt x="0" y="3372703"/>
                </a:cubicBezTo>
                <a:cubicBezTo>
                  <a:pt x="-21051" y="3123637"/>
                  <a:pt x="24260" y="2835278"/>
                  <a:pt x="0" y="2630153"/>
                </a:cubicBezTo>
                <a:cubicBezTo>
                  <a:pt x="-24260" y="2425028"/>
                  <a:pt x="-6227" y="2212312"/>
                  <a:pt x="0" y="1839025"/>
                </a:cubicBezTo>
                <a:cubicBezTo>
                  <a:pt x="6227" y="1465738"/>
                  <a:pt x="2253" y="1447090"/>
                  <a:pt x="0" y="1193631"/>
                </a:cubicBezTo>
                <a:cubicBezTo>
                  <a:pt x="-2253" y="940172"/>
                  <a:pt x="22676" y="834968"/>
                  <a:pt x="0" y="645394"/>
                </a:cubicBezTo>
                <a:cubicBezTo>
                  <a:pt x="-22676" y="455820"/>
                  <a:pt x="-31933" y="245928"/>
                  <a:pt x="0" y="0"/>
                </a:cubicBezTo>
                <a:close/>
              </a:path>
              <a:path w="4176391" h="4857802" stroke="0" extrusionOk="0">
                <a:moveTo>
                  <a:pt x="0" y="0"/>
                </a:moveTo>
                <a:cubicBezTo>
                  <a:pt x="202304" y="24757"/>
                  <a:pt x="389657" y="16629"/>
                  <a:pt x="737829" y="0"/>
                </a:cubicBezTo>
                <a:cubicBezTo>
                  <a:pt x="1086001" y="-16629"/>
                  <a:pt x="1137774" y="3926"/>
                  <a:pt x="1517422" y="0"/>
                </a:cubicBezTo>
                <a:cubicBezTo>
                  <a:pt x="1897070" y="-3926"/>
                  <a:pt x="1956744" y="30269"/>
                  <a:pt x="2255251" y="0"/>
                </a:cubicBezTo>
                <a:cubicBezTo>
                  <a:pt x="2553758" y="-30269"/>
                  <a:pt x="2589562" y="-20594"/>
                  <a:pt x="2867788" y="0"/>
                </a:cubicBezTo>
                <a:cubicBezTo>
                  <a:pt x="3146014" y="20594"/>
                  <a:pt x="3179236" y="27009"/>
                  <a:pt x="3438562" y="0"/>
                </a:cubicBezTo>
                <a:cubicBezTo>
                  <a:pt x="3697888" y="-27009"/>
                  <a:pt x="3993075" y="-23732"/>
                  <a:pt x="4176391" y="0"/>
                </a:cubicBezTo>
                <a:cubicBezTo>
                  <a:pt x="4154362" y="338412"/>
                  <a:pt x="4194312" y="487302"/>
                  <a:pt x="4176391" y="791128"/>
                </a:cubicBezTo>
                <a:cubicBezTo>
                  <a:pt x="4158470" y="1094954"/>
                  <a:pt x="4160568" y="1174487"/>
                  <a:pt x="4176391" y="1485099"/>
                </a:cubicBezTo>
                <a:cubicBezTo>
                  <a:pt x="4192214" y="1795711"/>
                  <a:pt x="4173807" y="2007276"/>
                  <a:pt x="4176391" y="2179071"/>
                </a:cubicBezTo>
                <a:cubicBezTo>
                  <a:pt x="4178975" y="2350866"/>
                  <a:pt x="4160414" y="2547950"/>
                  <a:pt x="4176391" y="2824465"/>
                </a:cubicBezTo>
                <a:cubicBezTo>
                  <a:pt x="4192368" y="3100980"/>
                  <a:pt x="4154896" y="3129580"/>
                  <a:pt x="4176391" y="3372703"/>
                </a:cubicBezTo>
                <a:cubicBezTo>
                  <a:pt x="4197886" y="3615826"/>
                  <a:pt x="4146168" y="3825779"/>
                  <a:pt x="4176391" y="4018096"/>
                </a:cubicBezTo>
                <a:cubicBezTo>
                  <a:pt x="4206614" y="4210413"/>
                  <a:pt x="4137653" y="4660155"/>
                  <a:pt x="4176391" y="4857802"/>
                </a:cubicBezTo>
                <a:cubicBezTo>
                  <a:pt x="4020719" y="4861246"/>
                  <a:pt x="3835447" y="4860186"/>
                  <a:pt x="3605618" y="4857802"/>
                </a:cubicBezTo>
                <a:cubicBezTo>
                  <a:pt x="3375789" y="4855418"/>
                  <a:pt x="2983425" y="4849477"/>
                  <a:pt x="2826025" y="4857802"/>
                </a:cubicBezTo>
                <a:cubicBezTo>
                  <a:pt x="2668625" y="4866127"/>
                  <a:pt x="2431988" y="4834041"/>
                  <a:pt x="2129959" y="4857802"/>
                </a:cubicBezTo>
                <a:cubicBezTo>
                  <a:pt x="1827930" y="4881563"/>
                  <a:pt x="1770689" y="4823213"/>
                  <a:pt x="1433894" y="4857802"/>
                </a:cubicBezTo>
                <a:cubicBezTo>
                  <a:pt x="1097100" y="4892391"/>
                  <a:pt x="1064630" y="4876728"/>
                  <a:pt x="863121" y="4857802"/>
                </a:cubicBezTo>
                <a:cubicBezTo>
                  <a:pt x="661612" y="4838876"/>
                  <a:pt x="285888" y="4859381"/>
                  <a:pt x="0" y="4857802"/>
                </a:cubicBezTo>
                <a:cubicBezTo>
                  <a:pt x="-17001" y="4734859"/>
                  <a:pt x="6832" y="4543577"/>
                  <a:pt x="0" y="4309564"/>
                </a:cubicBezTo>
                <a:cubicBezTo>
                  <a:pt x="-6832" y="4075551"/>
                  <a:pt x="2489" y="3910077"/>
                  <a:pt x="0" y="3615593"/>
                </a:cubicBezTo>
                <a:cubicBezTo>
                  <a:pt x="-2489" y="3321109"/>
                  <a:pt x="1014" y="3184713"/>
                  <a:pt x="0" y="3067355"/>
                </a:cubicBezTo>
                <a:cubicBezTo>
                  <a:pt x="-1014" y="2949997"/>
                  <a:pt x="3464" y="2584362"/>
                  <a:pt x="0" y="2421961"/>
                </a:cubicBezTo>
                <a:cubicBezTo>
                  <a:pt x="-3464" y="2259560"/>
                  <a:pt x="-18395" y="1975669"/>
                  <a:pt x="0" y="1776568"/>
                </a:cubicBezTo>
                <a:cubicBezTo>
                  <a:pt x="18395" y="1577467"/>
                  <a:pt x="12680" y="1435239"/>
                  <a:pt x="0" y="1179752"/>
                </a:cubicBezTo>
                <a:cubicBezTo>
                  <a:pt x="-12680" y="924265"/>
                  <a:pt x="-44592" y="377460"/>
                  <a:pt x="0" y="0"/>
                </a:cubicBezTo>
                <a:close/>
              </a:path>
            </a:pathLst>
          </a:custGeom>
          <a:ln>
            <a:solidFill>
              <a:schemeClr val="tx1"/>
            </a:solidFill>
            <a:extLst>
              <a:ext uri="{C807C97D-BFC1-408E-A445-0C87EB9F89A2}">
                <ask:lineSketchStyleProps xmlns:ask="http://schemas.microsoft.com/office/drawing/2018/sketchyshapes" sd="184695621">
                  <a:prstGeom prst="rect">
                    <a:avLst/>
                  </a:prstGeom>
                  <ask:type>
                    <ask:lineSketchFreehand/>
                  </ask:type>
                </ask:lineSketchStyleProps>
              </a:ext>
            </a:extLst>
          </a:ln>
        </p:spPr>
      </p:pic>
      <p:grpSp>
        <p:nvGrpSpPr>
          <p:cNvPr id="1043" name="Group 1042">
            <a:extLst>
              <a:ext uri="{FF2B5EF4-FFF2-40B4-BE49-F238E27FC236}">
                <a16:creationId xmlns:a16="http://schemas.microsoft.com/office/drawing/2014/main" id="{C5ABF072-FBF5-ED96-C9A0-D8E00CE261B1}"/>
              </a:ext>
              <a:ext uri="{C183D7F6-B498-43B3-948B-1728B52AA6E4}">
                <adec:decorative xmlns:adec="http://schemas.microsoft.com/office/drawing/2017/decorative" val="1"/>
              </a:ext>
            </a:extLst>
          </p:cNvPr>
          <p:cNvGrpSpPr/>
          <p:nvPr/>
        </p:nvGrpSpPr>
        <p:grpSpPr>
          <a:xfrm rot="16200000">
            <a:off x="8610688" y="-1622719"/>
            <a:ext cx="926074" cy="4121221"/>
            <a:chOff x="6238237" y="778224"/>
            <a:chExt cx="926074" cy="6000747"/>
          </a:xfrm>
        </p:grpSpPr>
        <p:pic>
          <p:nvPicPr>
            <p:cNvPr id="1044" name="Graphic 1043" descr="Paragraph Squiggle outline">
              <a:extLst>
                <a:ext uri="{FF2B5EF4-FFF2-40B4-BE49-F238E27FC236}">
                  <a16:creationId xmlns:a16="http://schemas.microsoft.com/office/drawing/2014/main" id="{54FD49B9-D735-47C3-3C43-33203EDB27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49911" y="778224"/>
              <a:ext cx="914400" cy="914400"/>
            </a:xfrm>
            <a:prstGeom prst="rect">
              <a:avLst/>
            </a:prstGeom>
          </p:spPr>
        </p:pic>
        <p:pic>
          <p:nvPicPr>
            <p:cNvPr id="1045" name="Graphic 1044" descr="Paragraph Squiggle outline">
              <a:extLst>
                <a:ext uri="{FF2B5EF4-FFF2-40B4-BE49-F238E27FC236}">
                  <a16:creationId xmlns:a16="http://schemas.microsoft.com/office/drawing/2014/main" id="{AA832ED4-2FC4-43FD-E142-44C9BECB83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49911" y="1625949"/>
              <a:ext cx="914400" cy="914400"/>
            </a:xfrm>
            <a:prstGeom prst="rect">
              <a:avLst/>
            </a:prstGeom>
          </p:spPr>
        </p:pic>
        <p:pic>
          <p:nvPicPr>
            <p:cNvPr id="1046" name="Graphic 1045" descr="Paragraph Squiggle outline">
              <a:extLst>
                <a:ext uri="{FF2B5EF4-FFF2-40B4-BE49-F238E27FC236}">
                  <a16:creationId xmlns:a16="http://schemas.microsoft.com/office/drawing/2014/main" id="{872C5E2E-1B28-65E8-B83F-7A874FE7CA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49911" y="2473673"/>
              <a:ext cx="914400" cy="914400"/>
            </a:xfrm>
            <a:prstGeom prst="rect">
              <a:avLst/>
            </a:prstGeom>
          </p:spPr>
        </p:pic>
        <p:pic>
          <p:nvPicPr>
            <p:cNvPr id="1047" name="Graphic 1046" descr="Paragraph Squiggle outline">
              <a:extLst>
                <a:ext uri="{FF2B5EF4-FFF2-40B4-BE49-F238E27FC236}">
                  <a16:creationId xmlns:a16="http://schemas.microsoft.com/office/drawing/2014/main" id="{1508A466-A3FA-60C6-3C22-A72E7CB106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49911" y="3321398"/>
              <a:ext cx="914400" cy="914400"/>
            </a:xfrm>
            <a:prstGeom prst="rect">
              <a:avLst/>
            </a:prstGeom>
          </p:spPr>
        </p:pic>
        <p:pic>
          <p:nvPicPr>
            <p:cNvPr id="1048" name="Graphic 1047" descr="Paragraph Squiggle outline">
              <a:extLst>
                <a:ext uri="{FF2B5EF4-FFF2-40B4-BE49-F238E27FC236}">
                  <a16:creationId xmlns:a16="http://schemas.microsoft.com/office/drawing/2014/main" id="{7422F592-8FCE-0ACA-D508-F559C63458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38237" y="4169122"/>
              <a:ext cx="914400" cy="914400"/>
            </a:xfrm>
            <a:prstGeom prst="rect">
              <a:avLst/>
            </a:prstGeom>
          </p:spPr>
        </p:pic>
        <p:pic>
          <p:nvPicPr>
            <p:cNvPr id="1049" name="Graphic 1048" descr="Paragraph Squiggle outline">
              <a:extLst>
                <a:ext uri="{FF2B5EF4-FFF2-40B4-BE49-F238E27FC236}">
                  <a16:creationId xmlns:a16="http://schemas.microsoft.com/office/drawing/2014/main" id="{0BAE8709-DF2C-A5B2-C663-B3D75255F1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38237" y="5016846"/>
              <a:ext cx="914400" cy="914400"/>
            </a:xfrm>
            <a:prstGeom prst="rect">
              <a:avLst/>
            </a:prstGeom>
          </p:spPr>
        </p:pic>
        <p:pic>
          <p:nvPicPr>
            <p:cNvPr id="1050" name="Graphic 1049" descr="Paragraph Squiggle outline">
              <a:extLst>
                <a:ext uri="{FF2B5EF4-FFF2-40B4-BE49-F238E27FC236}">
                  <a16:creationId xmlns:a16="http://schemas.microsoft.com/office/drawing/2014/main" id="{63C03B8D-8B33-B69D-6E2C-672CAAA5E6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38237" y="5864571"/>
              <a:ext cx="914400" cy="914400"/>
            </a:xfrm>
            <a:prstGeom prst="rect">
              <a:avLst/>
            </a:prstGeom>
          </p:spPr>
        </p:pic>
      </p:grpSp>
      <p:grpSp>
        <p:nvGrpSpPr>
          <p:cNvPr id="1052" name="Group 1051">
            <a:extLst>
              <a:ext uri="{FF2B5EF4-FFF2-40B4-BE49-F238E27FC236}">
                <a16:creationId xmlns:a16="http://schemas.microsoft.com/office/drawing/2014/main" id="{32651A6D-33E7-411D-E914-705009CAAEE7}"/>
              </a:ext>
              <a:ext uri="{C183D7F6-B498-43B3-948B-1728B52AA6E4}">
                <adec:decorative xmlns:adec="http://schemas.microsoft.com/office/drawing/2017/decorative" val="1"/>
              </a:ext>
            </a:extLst>
          </p:cNvPr>
          <p:cNvGrpSpPr/>
          <p:nvPr/>
        </p:nvGrpSpPr>
        <p:grpSpPr>
          <a:xfrm rot="16200000">
            <a:off x="8610689" y="3521035"/>
            <a:ext cx="926074" cy="4121221"/>
            <a:chOff x="6238237" y="778224"/>
            <a:chExt cx="926074" cy="6000747"/>
          </a:xfrm>
        </p:grpSpPr>
        <p:pic>
          <p:nvPicPr>
            <p:cNvPr id="1053" name="Graphic 1052" descr="Paragraph Squiggle outline">
              <a:extLst>
                <a:ext uri="{FF2B5EF4-FFF2-40B4-BE49-F238E27FC236}">
                  <a16:creationId xmlns:a16="http://schemas.microsoft.com/office/drawing/2014/main" id="{FD10E8D6-4EB8-301E-B13C-999E9A60D3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49911" y="778224"/>
              <a:ext cx="914400" cy="914400"/>
            </a:xfrm>
            <a:prstGeom prst="rect">
              <a:avLst/>
            </a:prstGeom>
          </p:spPr>
        </p:pic>
        <p:pic>
          <p:nvPicPr>
            <p:cNvPr id="1054" name="Graphic 1053" descr="Paragraph Squiggle outline">
              <a:extLst>
                <a:ext uri="{FF2B5EF4-FFF2-40B4-BE49-F238E27FC236}">
                  <a16:creationId xmlns:a16="http://schemas.microsoft.com/office/drawing/2014/main" id="{9BD41D06-6594-D0C3-00B2-8A92632A46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49911" y="1625949"/>
              <a:ext cx="914400" cy="914400"/>
            </a:xfrm>
            <a:prstGeom prst="rect">
              <a:avLst/>
            </a:prstGeom>
          </p:spPr>
        </p:pic>
        <p:pic>
          <p:nvPicPr>
            <p:cNvPr id="1055" name="Graphic 1054" descr="Paragraph Squiggle outline">
              <a:extLst>
                <a:ext uri="{FF2B5EF4-FFF2-40B4-BE49-F238E27FC236}">
                  <a16:creationId xmlns:a16="http://schemas.microsoft.com/office/drawing/2014/main" id="{C1C5E6E1-BAD0-9FB6-6BC5-EFF9845B9F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49911" y="2473673"/>
              <a:ext cx="914400" cy="914400"/>
            </a:xfrm>
            <a:prstGeom prst="rect">
              <a:avLst/>
            </a:prstGeom>
          </p:spPr>
        </p:pic>
        <p:pic>
          <p:nvPicPr>
            <p:cNvPr id="1056" name="Graphic 1055" descr="Paragraph Squiggle outline">
              <a:extLst>
                <a:ext uri="{FF2B5EF4-FFF2-40B4-BE49-F238E27FC236}">
                  <a16:creationId xmlns:a16="http://schemas.microsoft.com/office/drawing/2014/main" id="{D5DF546B-D6A1-71A0-C52E-6236D12FD1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49911" y="3321398"/>
              <a:ext cx="914400" cy="914400"/>
            </a:xfrm>
            <a:prstGeom prst="rect">
              <a:avLst/>
            </a:prstGeom>
          </p:spPr>
        </p:pic>
        <p:pic>
          <p:nvPicPr>
            <p:cNvPr id="1057" name="Graphic 1056" descr="Paragraph Squiggle outline">
              <a:extLst>
                <a:ext uri="{FF2B5EF4-FFF2-40B4-BE49-F238E27FC236}">
                  <a16:creationId xmlns:a16="http://schemas.microsoft.com/office/drawing/2014/main" id="{55C3CC54-53CA-FA69-73D2-437DF44D26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38237" y="4169122"/>
              <a:ext cx="914400" cy="914400"/>
            </a:xfrm>
            <a:prstGeom prst="rect">
              <a:avLst/>
            </a:prstGeom>
          </p:spPr>
        </p:pic>
        <p:pic>
          <p:nvPicPr>
            <p:cNvPr id="1058" name="Graphic 1057" descr="Paragraph Squiggle outline">
              <a:extLst>
                <a:ext uri="{FF2B5EF4-FFF2-40B4-BE49-F238E27FC236}">
                  <a16:creationId xmlns:a16="http://schemas.microsoft.com/office/drawing/2014/main" id="{A9571EEE-69FC-B2C6-DB9A-5F7C1DED46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38237" y="5016846"/>
              <a:ext cx="914400" cy="914400"/>
            </a:xfrm>
            <a:prstGeom prst="rect">
              <a:avLst/>
            </a:prstGeom>
          </p:spPr>
        </p:pic>
        <p:pic>
          <p:nvPicPr>
            <p:cNvPr id="1059" name="Graphic 1058" descr="Paragraph Squiggle outline">
              <a:extLst>
                <a:ext uri="{FF2B5EF4-FFF2-40B4-BE49-F238E27FC236}">
                  <a16:creationId xmlns:a16="http://schemas.microsoft.com/office/drawing/2014/main" id="{9FA22C4B-FAC2-BB67-B436-85D1BF16C2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38237" y="5864571"/>
              <a:ext cx="914400" cy="914400"/>
            </a:xfrm>
            <a:prstGeom prst="rect">
              <a:avLst/>
            </a:prstGeom>
          </p:spPr>
        </p:pic>
      </p:grpSp>
      <p:sp>
        <p:nvSpPr>
          <p:cNvPr id="1051" name="TextBox 1050">
            <a:extLst>
              <a:ext uri="{FF2B5EF4-FFF2-40B4-BE49-F238E27FC236}">
                <a16:creationId xmlns:a16="http://schemas.microsoft.com/office/drawing/2014/main" id="{5707A8CD-CBA9-0CDF-CC11-589C973744C4}"/>
              </a:ext>
            </a:extLst>
          </p:cNvPr>
          <p:cNvSpPr txBox="1"/>
          <p:nvPr/>
        </p:nvSpPr>
        <p:spPr>
          <a:xfrm rot="21067862">
            <a:off x="6764108" y="5845049"/>
            <a:ext cx="5599769" cy="584775"/>
          </a:xfrm>
          <a:prstGeom prst="rect">
            <a:avLst/>
          </a:prstGeom>
          <a:noFill/>
        </p:spPr>
        <p:txBody>
          <a:bodyPr wrap="square" rtlCol="0">
            <a:spAutoFit/>
          </a:bodyPr>
          <a:lstStyle/>
          <a:p>
            <a:pPr algn="ctr"/>
            <a:r>
              <a:rPr lang="en-GB" sz="1600" dirty="0">
                <a:latin typeface="Ink Free" panose="03080402000500000000" pitchFamily="66" charset="0"/>
              </a:rPr>
              <a:t>bad choice example #1:</a:t>
            </a:r>
            <a:br>
              <a:rPr lang="en-GB" sz="1600" dirty="0">
                <a:latin typeface="Ink Free" panose="03080402000500000000" pitchFamily="66" charset="0"/>
              </a:rPr>
            </a:br>
            <a:r>
              <a:rPr lang="en-GB" sz="1600" dirty="0">
                <a:latin typeface="Ink Free" panose="03080402000500000000" pitchFamily="66" charset="0"/>
              </a:rPr>
              <a:t>chatting with the local wolf, whilst travelling independently</a:t>
            </a:r>
          </a:p>
        </p:txBody>
      </p:sp>
    </p:spTree>
    <p:extLst>
      <p:ext uri="{BB962C8B-B14F-4D97-AF65-F5344CB8AC3E}">
        <p14:creationId xmlns:p14="http://schemas.microsoft.com/office/powerpoint/2010/main" val="2073016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iterate type="lt">
                                    <p:tmPct val="10000"/>
                                  </p:iterate>
                                  <p:childTnLst>
                                    <p:set>
                                      <p:cBhvr>
                                        <p:cTn id="6" dur="1" fill="hold">
                                          <p:stCondLst>
                                            <p:cond delay="0"/>
                                          </p:stCondLst>
                                        </p:cTn>
                                        <p:tgtEl>
                                          <p:spTgt spid="1051">
                                            <p:txEl>
                                              <p:pRg st="0" end="0"/>
                                            </p:txEl>
                                          </p:spTgt>
                                        </p:tgtEl>
                                        <p:attrNameLst>
                                          <p:attrName>style.visibility</p:attrName>
                                        </p:attrNameLst>
                                      </p:cBhvr>
                                      <p:to>
                                        <p:strVal val="visible"/>
                                      </p:to>
                                    </p:set>
                                    <p:animEffect transition="in" filter="wedge">
                                      <p:cBhvr>
                                        <p:cTn id="7" dur="250"/>
                                        <p:tgtEl>
                                          <p:spTgt spid="1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E2C5"/>
            </a:gs>
            <a:gs pos="100000">
              <a:srgbClr val="FFF0E1"/>
            </a:gs>
          </a:gsLst>
          <a:path path="rect">
            <a:fillToRect l="50000" t="50000" r="50000" b="50000"/>
          </a:path>
          <a:tileRect/>
        </a:gradFill>
        <a:effectLst/>
      </p:bgPr>
    </p:bg>
    <p:spTree>
      <p:nvGrpSpPr>
        <p:cNvPr id="1" name="">
          <a:extLst>
            <a:ext uri="{FF2B5EF4-FFF2-40B4-BE49-F238E27FC236}">
              <a16:creationId xmlns:a16="http://schemas.microsoft.com/office/drawing/2014/main" id="{9D723B7C-B7C1-A711-F32D-350F225827E1}"/>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4CFB309-AAAF-5FD4-F7AF-D21C04167E42}"/>
              </a:ext>
              <a:ext uri="{C183D7F6-B498-43B3-948B-1728B52AA6E4}">
                <adec:decorative xmlns:adec="http://schemas.microsoft.com/office/drawing/2017/decorative" val="1"/>
              </a:ext>
            </a:extLst>
          </p:cNvPr>
          <p:cNvCxnSpPr>
            <a:cxnSpLocks/>
          </p:cNvCxnSpPr>
          <p:nvPr/>
        </p:nvCxnSpPr>
        <p:spPr>
          <a:xfrm>
            <a:off x="6096000" y="-25146"/>
            <a:ext cx="0" cy="6908292"/>
          </a:xfrm>
          <a:prstGeom prst="line">
            <a:avLst/>
          </a:prstGeom>
          <a:ln w="76200">
            <a:solidFill>
              <a:schemeClr val="tx1"/>
            </a:solidFill>
          </a:ln>
          <a:effectLst>
            <a:softEdge rad="31750"/>
          </a:effectLst>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26E2B541-28F3-6982-F5E6-D179054FF432}"/>
              </a:ext>
              <a:ext uri="{C183D7F6-B498-43B3-948B-1728B52AA6E4}">
                <adec:decorative xmlns:adec="http://schemas.microsoft.com/office/drawing/2017/decorative" val="1"/>
              </a:ext>
            </a:extLst>
          </p:cNvPr>
          <p:cNvGrpSpPr/>
          <p:nvPr/>
        </p:nvGrpSpPr>
        <p:grpSpPr>
          <a:xfrm>
            <a:off x="1374314" y="5750274"/>
            <a:ext cx="3141814" cy="914400"/>
            <a:chOff x="1841625" y="1578882"/>
            <a:chExt cx="3141814" cy="914400"/>
          </a:xfrm>
        </p:grpSpPr>
        <p:pic>
          <p:nvPicPr>
            <p:cNvPr id="4" name="Graphic 3" descr="Paragraph Squiggle outline">
              <a:extLst>
                <a:ext uri="{FF2B5EF4-FFF2-40B4-BE49-F238E27FC236}">
                  <a16:creationId xmlns:a16="http://schemas.microsoft.com/office/drawing/2014/main" id="{3751A54A-024C-D3B6-98EF-E5451E8F9D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41625" y="1578882"/>
              <a:ext cx="914400" cy="914400"/>
            </a:xfrm>
            <a:prstGeom prst="rect">
              <a:avLst/>
            </a:prstGeom>
          </p:spPr>
        </p:pic>
        <p:pic>
          <p:nvPicPr>
            <p:cNvPr id="6" name="Graphic 5" descr="Paragraph Squiggle outline">
              <a:extLst>
                <a:ext uri="{FF2B5EF4-FFF2-40B4-BE49-F238E27FC236}">
                  <a16:creationId xmlns:a16="http://schemas.microsoft.com/office/drawing/2014/main" id="{A1D3388E-D3F0-AEFA-0BB8-EDF3F02C92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2571489" y="1578882"/>
              <a:ext cx="914400" cy="914400"/>
            </a:xfrm>
            <a:prstGeom prst="rect">
              <a:avLst/>
            </a:prstGeom>
          </p:spPr>
        </p:pic>
        <p:pic>
          <p:nvPicPr>
            <p:cNvPr id="7" name="Graphic 6" descr="Paragraph Squiggle outline">
              <a:extLst>
                <a:ext uri="{FF2B5EF4-FFF2-40B4-BE49-F238E27FC236}">
                  <a16:creationId xmlns:a16="http://schemas.microsoft.com/office/drawing/2014/main" id="{21B415B1-9A7E-E6A3-D11C-89EB7041A2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39175" y="1578882"/>
              <a:ext cx="914400" cy="914400"/>
            </a:xfrm>
            <a:prstGeom prst="rect">
              <a:avLst/>
            </a:prstGeom>
          </p:spPr>
        </p:pic>
        <p:pic>
          <p:nvPicPr>
            <p:cNvPr id="8" name="Graphic 7" descr="Paragraph Squiggle outline">
              <a:extLst>
                <a:ext uri="{FF2B5EF4-FFF2-40B4-BE49-F238E27FC236}">
                  <a16:creationId xmlns:a16="http://schemas.microsoft.com/office/drawing/2014/main" id="{F1582F55-37F5-2C9D-5A74-1B0F088CFB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069039" y="1578882"/>
              <a:ext cx="914400" cy="914400"/>
            </a:xfrm>
            <a:prstGeom prst="rect">
              <a:avLst/>
            </a:prstGeom>
          </p:spPr>
        </p:pic>
      </p:grpSp>
      <p:grpSp>
        <p:nvGrpSpPr>
          <p:cNvPr id="2" name="Group 1">
            <a:extLst>
              <a:ext uri="{FF2B5EF4-FFF2-40B4-BE49-F238E27FC236}">
                <a16:creationId xmlns:a16="http://schemas.microsoft.com/office/drawing/2014/main" id="{C0D89B76-0253-774C-D64D-E8B0DE7D0694}"/>
              </a:ext>
              <a:ext uri="{C183D7F6-B498-43B3-948B-1728B52AA6E4}">
                <adec:decorative xmlns:adec="http://schemas.microsoft.com/office/drawing/2017/decorative" val="1"/>
              </a:ext>
            </a:extLst>
          </p:cNvPr>
          <p:cNvGrpSpPr/>
          <p:nvPr/>
        </p:nvGrpSpPr>
        <p:grpSpPr>
          <a:xfrm>
            <a:off x="7586797" y="5750274"/>
            <a:ext cx="3141814" cy="914400"/>
            <a:chOff x="1841625" y="1578882"/>
            <a:chExt cx="3141814" cy="914400"/>
          </a:xfrm>
        </p:grpSpPr>
        <p:pic>
          <p:nvPicPr>
            <p:cNvPr id="9" name="Graphic 8" descr="Paragraph Squiggle outline">
              <a:extLst>
                <a:ext uri="{FF2B5EF4-FFF2-40B4-BE49-F238E27FC236}">
                  <a16:creationId xmlns:a16="http://schemas.microsoft.com/office/drawing/2014/main" id="{2149B784-60E6-D550-A46B-2CD1F12F57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41625" y="1578882"/>
              <a:ext cx="914400" cy="914400"/>
            </a:xfrm>
            <a:prstGeom prst="rect">
              <a:avLst/>
            </a:prstGeom>
          </p:spPr>
        </p:pic>
        <p:pic>
          <p:nvPicPr>
            <p:cNvPr id="10" name="Graphic 9" descr="Paragraph Squiggle outline">
              <a:extLst>
                <a:ext uri="{FF2B5EF4-FFF2-40B4-BE49-F238E27FC236}">
                  <a16:creationId xmlns:a16="http://schemas.microsoft.com/office/drawing/2014/main" id="{ED3C5595-BF77-9ED3-D0B7-5D9AF72DB5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2571489" y="1578882"/>
              <a:ext cx="914400" cy="914400"/>
            </a:xfrm>
            <a:prstGeom prst="rect">
              <a:avLst/>
            </a:prstGeom>
          </p:spPr>
        </p:pic>
        <p:pic>
          <p:nvPicPr>
            <p:cNvPr id="11" name="Graphic 10" descr="Paragraph Squiggle outline">
              <a:extLst>
                <a:ext uri="{FF2B5EF4-FFF2-40B4-BE49-F238E27FC236}">
                  <a16:creationId xmlns:a16="http://schemas.microsoft.com/office/drawing/2014/main" id="{8AC54FAF-D8C0-8657-5F49-736C8EEBE6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39175" y="1578882"/>
              <a:ext cx="914400" cy="914400"/>
            </a:xfrm>
            <a:prstGeom prst="rect">
              <a:avLst/>
            </a:prstGeom>
          </p:spPr>
        </p:pic>
        <p:pic>
          <p:nvPicPr>
            <p:cNvPr id="12" name="Graphic 11" descr="Paragraph Squiggle outline">
              <a:extLst>
                <a:ext uri="{FF2B5EF4-FFF2-40B4-BE49-F238E27FC236}">
                  <a16:creationId xmlns:a16="http://schemas.microsoft.com/office/drawing/2014/main" id="{320BBD28-8665-FE19-5768-CFBBF11A9F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069039" y="1578882"/>
              <a:ext cx="914400" cy="914400"/>
            </a:xfrm>
            <a:prstGeom prst="rect">
              <a:avLst/>
            </a:prstGeom>
          </p:spPr>
        </p:pic>
      </p:grpSp>
      <p:sp>
        <p:nvSpPr>
          <p:cNvPr id="14" name="Content Placeholder 2">
            <a:extLst>
              <a:ext uri="{FF2B5EF4-FFF2-40B4-BE49-F238E27FC236}">
                <a16:creationId xmlns:a16="http://schemas.microsoft.com/office/drawing/2014/main" id="{D25C3CE2-44C9-5AED-AC56-7BD81FC7AD40}"/>
              </a:ext>
            </a:extLst>
          </p:cNvPr>
          <p:cNvSpPr>
            <a:spLocks noGrp="1"/>
          </p:cNvSpPr>
          <p:nvPr>
            <p:ph idx="1"/>
          </p:nvPr>
        </p:nvSpPr>
        <p:spPr>
          <a:xfrm>
            <a:off x="144244" y="2633089"/>
            <a:ext cx="2730792" cy="450609"/>
          </a:xfrm>
        </p:spPr>
        <p:txBody>
          <a:bodyPr>
            <a:normAutofit/>
          </a:bodyPr>
          <a:lstStyle/>
          <a:p>
            <a:pPr marL="0" indent="0">
              <a:buNone/>
            </a:pPr>
            <a:r>
              <a:rPr lang="en-GB" sz="1700" dirty="0">
                <a:latin typeface="Californian FB" panose="0207040306080B030204" pitchFamily="18" charset="0"/>
              </a:rPr>
              <a:t>Cycling with a helmet</a:t>
            </a:r>
          </a:p>
        </p:txBody>
      </p:sp>
      <p:sp>
        <p:nvSpPr>
          <p:cNvPr id="16" name="Content Placeholder 2">
            <a:extLst>
              <a:ext uri="{FF2B5EF4-FFF2-40B4-BE49-F238E27FC236}">
                <a16:creationId xmlns:a16="http://schemas.microsoft.com/office/drawing/2014/main" id="{C01A03FD-7792-D6B1-38A3-C227D7CDAE33}"/>
              </a:ext>
            </a:extLst>
          </p:cNvPr>
          <p:cNvSpPr txBox="1">
            <a:spLocks/>
          </p:cNvSpPr>
          <p:nvPr/>
        </p:nvSpPr>
        <p:spPr>
          <a:xfrm>
            <a:off x="957316" y="3123412"/>
            <a:ext cx="5532223" cy="45060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latin typeface="Californian FB" panose="0207040306080B030204" pitchFamily="18" charset="0"/>
              </a:rPr>
              <a:t>Leaving the house with enough time to get to school</a:t>
            </a:r>
          </a:p>
        </p:txBody>
      </p:sp>
      <p:sp>
        <p:nvSpPr>
          <p:cNvPr id="18" name="Content Placeholder 2">
            <a:extLst>
              <a:ext uri="{FF2B5EF4-FFF2-40B4-BE49-F238E27FC236}">
                <a16:creationId xmlns:a16="http://schemas.microsoft.com/office/drawing/2014/main" id="{F436B204-7A75-4EF4-1545-942EE2EBA567}"/>
              </a:ext>
            </a:extLst>
          </p:cNvPr>
          <p:cNvSpPr txBox="1">
            <a:spLocks/>
          </p:cNvSpPr>
          <p:nvPr/>
        </p:nvSpPr>
        <p:spPr>
          <a:xfrm>
            <a:off x="27945" y="3608966"/>
            <a:ext cx="3111206" cy="45060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latin typeface="Californian FB" panose="0207040306080B030204" pitchFamily="18" charset="0"/>
              </a:rPr>
              <a:t>Putting your phone in your bag</a:t>
            </a:r>
          </a:p>
        </p:txBody>
      </p:sp>
      <p:sp>
        <p:nvSpPr>
          <p:cNvPr id="1120" name="Content Placeholder 2">
            <a:extLst>
              <a:ext uri="{FF2B5EF4-FFF2-40B4-BE49-F238E27FC236}">
                <a16:creationId xmlns:a16="http://schemas.microsoft.com/office/drawing/2014/main" id="{6832504B-09DD-D47A-E9ED-7BBE405E60E3}"/>
              </a:ext>
            </a:extLst>
          </p:cNvPr>
          <p:cNvSpPr txBox="1">
            <a:spLocks/>
          </p:cNvSpPr>
          <p:nvPr/>
        </p:nvSpPr>
        <p:spPr>
          <a:xfrm>
            <a:off x="677139" y="4964581"/>
            <a:ext cx="5532223" cy="45060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latin typeface="Californian FB" panose="0207040306080B030204" pitchFamily="18" charset="0"/>
              </a:rPr>
              <a:t>Wearing your uncool, bright yellow jacket in the dark</a:t>
            </a:r>
          </a:p>
        </p:txBody>
      </p:sp>
      <p:sp>
        <p:nvSpPr>
          <p:cNvPr id="1121" name="Content Placeholder 2">
            <a:extLst>
              <a:ext uri="{FF2B5EF4-FFF2-40B4-BE49-F238E27FC236}">
                <a16:creationId xmlns:a16="http://schemas.microsoft.com/office/drawing/2014/main" id="{23FC8BFB-6AE1-80D4-AABE-B4661AD0E37B}"/>
              </a:ext>
            </a:extLst>
          </p:cNvPr>
          <p:cNvSpPr txBox="1">
            <a:spLocks/>
          </p:cNvSpPr>
          <p:nvPr/>
        </p:nvSpPr>
        <p:spPr>
          <a:xfrm>
            <a:off x="1901457" y="4117639"/>
            <a:ext cx="3947766" cy="45060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latin typeface="Californian FB" panose="0207040306080B030204" pitchFamily="18" charset="0"/>
              </a:rPr>
              <a:t>Carrying your football under your arm</a:t>
            </a:r>
          </a:p>
        </p:txBody>
      </p:sp>
      <p:sp>
        <p:nvSpPr>
          <p:cNvPr id="1122" name="Content Placeholder 2">
            <a:extLst>
              <a:ext uri="{FF2B5EF4-FFF2-40B4-BE49-F238E27FC236}">
                <a16:creationId xmlns:a16="http://schemas.microsoft.com/office/drawing/2014/main" id="{DBA79420-B0D8-BFD8-810E-18DBBA55D85C}"/>
              </a:ext>
            </a:extLst>
          </p:cNvPr>
          <p:cNvSpPr txBox="1">
            <a:spLocks/>
          </p:cNvSpPr>
          <p:nvPr/>
        </p:nvSpPr>
        <p:spPr>
          <a:xfrm>
            <a:off x="164219" y="4522167"/>
            <a:ext cx="3109124" cy="45060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latin typeface="Californian FB" panose="0207040306080B030204" pitchFamily="18" charset="0"/>
              </a:rPr>
              <a:t>Walking with sensible friends</a:t>
            </a:r>
          </a:p>
        </p:txBody>
      </p:sp>
      <p:sp>
        <p:nvSpPr>
          <p:cNvPr id="1123" name="Content Placeholder 2">
            <a:extLst>
              <a:ext uri="{FF2B5EF4-FFF2-40B4-BE49-F238E27FC236}">
                <a16:creationId xmlns:a16="http://schemas.microsoft.com/office/drawing/2014/main" id="{02F6BA1F-8B83-0BB3-BEED-EEE92F73F1CC}"/>
              </a:ext>
            </a:extLst>
          </p:cNvPr>
          <p:cNvSpPr txBox="1">
            <a:spLocks/>
          </p:cNvSpPr>
          <p:nvPr/>
        </p:nvSpPr>
        <p:spPr>
          <a:xfrm>
            <a:off x="122479" y="5413854"/>
            <a:ext cx="2727620" cy="45060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latin typeface="Californian FB" panose="0207040306080B030204" pitchFamily="18" charset="0"/>
              </a:rPr>
              <a:t>Using pedestrian crossings</a:t>
            </a:r>
          </a:p>
        </p:txBody>
      </p:sp>
      <p:sp>
        <p:nvSpPr>
          <p:cNvPr id="1124" name="Content Placeholder 2">
            <a:extLst>
              <a:ext uri="{FF2B5EF4-FFF2-40B4-BE49-F238E27FC236}">
                <a16:creationId xmlns:a16="http://schemas.microsoft.com/office/drawing/2014/main" id="{D4B8F251-B002-C299-3DD0-8B6319F48E04}"/>
              </a:ext>
            </a:extLst>
          </p:cNvPr>
          <p:cNvSpPr txBox="1">
            <a:spLocks/>
          </p:cNvSpPr>
          <p:nvPr/>
        </p:nvSpPr>
        <p:spPr>
          <a:xfrm>
            <a:off x="6233772" y="2664592"/>
            <a:ext cx="3083194" cy="45060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latin typeface="Californian FB" panose="0207040306080B030204" pitchFamily="18" charset="0"/>
              </a:rPr>
              <a:t>Crossing between parked cars</a:t>
            </a:r>
          </a:p>
        </p:txBody>
      </p:sp>
      <p:sp>
        <p:nvSpPr>
          <p:cNvPr id="1125" name="Content Placeholder 2">
            <a:extLst>
              <a:ext uri="{FF2B5EF4-FFF2-40B4-BE49-F238E27FC236}">
                <a16:creationId xmlns:a16="http://schemas.microsoft.com/office/drawing/2014/main" id="{A8E2952C-01F1-B90A-BF51-EA597F0CA115}"/>
              </a:ext>
            </a:extLst>
          </p:cNvPr>
          <p:cNvSpPr txBox="1">
            <a:spLocks/>
          </p:cNvSpPr>
          <p:nvPr/>
        </p:nvSpPr>
        <p:spPr>
          <a:xfrm>
            <a:off x="8012176" y="3129653"/>
            <a:ext cx="3750965" cy="45060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latin typeface="Californian FB" panose="0207040306080B030204" pitchFamily="18" charset="0"/>
              </a:rPr>
              <a:t>Waking up late and rushing to school</a:t>
            </a:r>
          </a:p>
        </p:txBody>
      </p:sp>
      <p:sp>
        <p:nvSpPr>
          <p:cNvPr id="1126" name="Content Placeholder 2">
            <a:extLst>
              <a:ext uri="{FF2B5EF4-FFF2-40B4-BE49-F238E27FC236}">
                <a16:creationId xmlns:a16="http://schemas.microsoft.com/office/drawing/2014/main" id="{40C396E0-43C9-45AD-161A-A788424A7A9D}"/>
              </a:ext>
            </a:extLst>
          </p:cNvPr>
          <p:cNvSpPr txBox="1">
            <a:spLocks/>
          </p:cNvSpPr>
          <p:nvPr/>
        </p:nvSpPr>
        <p:spPr>
          <a:xfrm>
            <a:off x="6169987" y="3613735"/>
            <a:ext cx="2386443" cy="45060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latin typeface="Californian FB" panose="0207040306080B030204" pitchFamily="18" charset="0"/>
              </a:rPr>
              <a:t>Texting whilst walking</a:t>
            </a:r>
          </a:p>
        </p:txBody>
      </p:sp>
      <p:sp>
        <p:nvSpPr>
          <p:cNvPr id="1127" name="Content Placeholder 2">
            <a:extLst>
              <a:ext uri="{FF2B5EF4-FFF2-40B4-BE49-F238E27FC236}">
                <a16:creationId xmlns:a16="http://schemas.microsoft.com/office/drawing/2014/main" id="{696552C8-FA3E-514F-09E5-C6C8A75A7C0D}"/>
              </a:ext>
            </a:extLst>
          </p:cNvPr>
          <p:cNvSpPr txBox="1">
            <a:spLocks/>
          </p:cNvSpPr>
          <p:nvPr/>
        </p:nvSpPr>
        <p:spPr>
          <a:xfrm>
            <a:off x="7675873" y="4117639"/>
            <a:ext cx="4536326" cy="45060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latin typeface="Californian FB" panose="0207040306080B030204" pitchFamily="18" charset="0"/>
              </a:rPr>
              <a:t>Walking with immature, risk-taking friends</a:t>
            </a:r>
          </a:p>
        </p:txBody>
      </p:sp>
      <p:sp>
        <p:nvSpPr>
          <p:cNvPr id="1128" name="Content Placeholder 2">
            <a:extLst>
              <a:ext uri="{FF2B5EF4-FFF2-40B4-BE49-F238E27FC236}">
                <a16:creationId xmlns:a16="http://schemas.microsoft.com/office/drawing/2014/main" id="{FD75C9F0-049D-4BE7-7AD9-831CAFEE7285}"/>
              </a:ext>
            </a:extLst>
          </p:cNvPr>
          <p:cNvSpPr txBox="1">
            <a:spLocks/>
          </p:cNvSpPr>
          <p:nvPr/>
        </p:nvSpPr>
        <p:spPr>
          <a:xfrm>
            <a:off x="6177551" y="4522167"/>
            <a:ext cx="3569361" cy="45060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latin typeface="Californian FB" panose="0207040306080B030204" pitchFamily="18" charset="0"/>
              </a:rPr>
              <a:t>Putting both of your headphones in</a:t>
            </a:r>
          </a:p>
        </p:txBody>
      </p:sp>
      <p:sp>
        <p:nvSpPr>
          <p:cNvPr id="1129" name="Content Placeholder 2">
            <a:extLst>
              <a:ext uri="{FF2B5EF4-FFF2-40B4-BE49-F238E27FC236}">
                <a16:creationId xmlns:a16="http://schemas.microsoft.com/office/drawing/2014/main" id="{2229015D-0BF9-9367-165F-7E2AA8EBE695}"/>
              </a:ext>
            </a:extLst>
          </p:cNvPr>
          <p:cNvSpPr txBox="1">
            <a:spLocks/>
          </p:cNvSpPr>
          <p:nvPr/>
        </p:nvSpPr>
        <p:spPr>
          <a:xfrm>
            <a:off x="7962231" y="4964581"/>
            <a:ext cx="4186586" cy="45060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latin typeface="Californian FB" panose="0207040306080B030204" pitchFamily="18" charset="0"/>
              </a:rPr>
              <a:t>Storming out of the door after an argument</a:t>
            </a:r>
          </a:p>
        </p:txBody>
      </p:sp>
      <p:sp>
        <p:nvSpPr>
          <p:cNvPr id="1130" name="Content Placeholder 2">
            <a:extLst>
              <a:ext uri="{FF2B5EF4-FFF2-40B4-BE49-F238E27FC236}">
                <a16:creationId xmlns:a16="http://schemas.microsoft.com/office/drawing/2014/main" id="{5A58B0C3-F02E-3C77-1BED-EE815901F65C}"/>
              </a:ext>
            </a:extLst>
          </p:cNvPr>
          <p:cNvSpPr txBox="1">
            <a:spLocks/>
          </p:cNvSpPr>
          <p:nvPr/>
        </p:nvSpPr>
        <p:spPr>
          <a:xfrm>
            <a:off x="6294655" y="5413854"/>
            <a:ext cx="5081558" cy="45060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latin typeface="Californian FB" panose="0207040306080B030204" pitchFamily="18" charset="0"/>
              </a:rPr>
              <a:t>Cycling without a helmet, because you look cooler</a:t>
            </a:r>
          </a:p>
        </p:txBody>
      </p:sp>
      <p:pic>
        <p:nvPicPr>
          <p:cNvPr id="1132" name="Picture 1131" descr="Positive Choices">
            <a:extLst>
              <a:ext uri="{FF2B5EF4-FFF2-40B4-BE49-F238E27FC236}">
                <a16:creationId xmlns:a16="http://schemas.microsoft.com/office/drawing/2014/main" id="{9D6812AE-469A-6177-E696-00446353DD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29" y="55672"/>
            <a:ext cx="5849446" cy="2427340"/>
          </a:xfrm>
          <a:prstGeom prst="rect">
            <a:avLst/>
          </a:prstGeom>
        </p:spPr>
      </p:pic>
      <p:pic>
        <p:nvPicPr>
          <p:cNvPr id="1134" name="Picture 1133" descr="Negative Choices">
            <a:extLst>
              <a:ext uri="{FF2B5EF4-FFF2-40B4-BE49-F238E27FC236}">
                <a16:creationId xmlns:a16="http://schemas.microsoft.com/office/drawing/2014/main" id="{8489CC32-FFA6-AF43-6DFD-E9820A9E5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7577" y="127716"/>
            <a:ext cx="5830049" cy="2355296"/>
          </a:xfrm>
          <a:prstGeom prst="rect">
            <a:avLst/>
          </a:prstGeom>
        </p:spPr>
      </p:pic>
    </p:spTree>
    <p:extLst>
      <p:ext uri="{BB962C8B-B14F-4D97-AF65-F5344CB8AC3E}">
        <p14:creationId xmlns:p14="http://schemas.microsoft.com/office/powerpoint/2010/main" val="2961235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E2C5"/>
            </a:gs>
            <a:gs pos="100000">
              <a:srgbClr val="FFF0E1"/>
            </a:gs>
          </a:gsLst>
          <a:path path="rect">
            <a:fillToRect l="50000" t="50000" r="50000" b="50000"/>
          </a:path>
          <a:tileRect/>
        </a:gradFill>
        <a:effectLst/>
      </p:bgPr>
    </p:bg>
    <p:spTree>
      <p:nvGrpSpPr>
        <p:cNvPr id="1" name="">
          <a:extLst>
            <a:ext uri="{FF2B5EF4-FFF2-40B4-BE49-F238E27FC236}">
              <a16:creationId xmlns:a16="http://schemas.microsoft.com/office/drawing/2014/main" id="{61174C57-0E4A-E2FA-5A66-CDE11AB5BC01}"/>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5B34AC1-A536-AB44-4309-A8F39CF3021A}"/>
              </a:ext>
              <a:ext uri="{C183D7F6-B498-43B3-948B-1728B52AA6E4}">
                <adec:decorative xmlns:adec="http://schemas.microsoft.com/office/drawing/2017/decorative" val="1"/>
              </a:ext>
            </a:extLst>
          </p:cNvPr>
          <p:cNvCxnSpPr>
            <a:cxnSpLocks/>
          </p:cNvCxnSpPr>
          <p:nvPr/>
        </p:nvCxnSpPr>
        <p:spPr>
          <a:xfrm>
            <a:off x="6096000" y="-25146"/>
            <a:ext cx="0" cy="6908292"/>
          </a:xfrm>
          <a:prstGeom prst="line">
            <a:avLst/>
          </a:prstGeom>
          <a:ln w="76200">
            <a:solidFill>
              <a:schemeClr val="tx1"/>
            </a:solidFill>
          </a:ln>
          <a:effectLst>
            <a:softEdge rad="31750"/>
          </a:effectLst>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741C60B7-D303-9887-E8FF-EE8923DF040F}"/>
              </a:ext>
              <a:ext uri="{C183D7F6-B498-43B3-948B-1728B52AA6E4}">
                <adec:decorative xmlns:adec="http://schemas.microsoft.com/office/drawing/2017/decorative" val="1"/>
              </a:ext>
            </a:extLst>
          </p:cNvPr>
          <p:cNvGrpSpPr/>
          <p:nvPr/>
        </p:nvGrpSpPr>
        <p:grpSpPr>
          <a:xfrm>
            <a:off x="7602516" y="193326"/>
            <a:ext cx="3141814" cy="914400"/>
            <a:chOff x="1841625" y="1578882"/>
            <a:chExt cx="3141814" cy="914400"/>
          </a:xfrm>
        </p:grpSpPr>
        <p:pic>
          <p:nvPicPr>
            <p:cNvPr id="4" name="Graphic 3" descr="Paragraph Squiggle outline">
              <a:extLst>
                <a:ext uri="{FF2B5EF4-FFF2-40B4-BE49-F238E27FC236}">
                  <a16:creationId xmlns:a16="http://schemas.microsoft.com/office/drawing/2014/main" id="{999E2306-3ABE-F54E-5250-C4BA445C73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1625" y="1578882"/>
              <a:ext cx="914400" cy="914400"/>
            </a:xfrm>
            <a:prstGeom prst="rect">
              <a:avLst/>
            </a:prstGeom>
          </p:spPr>
        </p:pic>
        <p:pic>
          <p:nvPicPr>
            <p:cNvPr id="6" name="Graphic 5" descr="Paragraph Squiggle outline">
              <a:extLst>
                <a:ext uri="{FF2B5EF4-FFF2-40B4-BE49-F238E27FC236}">
                  <a16:creationId xmlns:a16="http://schemas.microsoft.com/office/drawing/2014/main" id="{45C70F01-A656-D187-8D9D-BB04122688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571489" y="1578882"/>
              <a:ext cx="914400" cy="914400"/>
            </a:xfrm>
            <a:prstGeom prst="rect">
              <a:avLst/>
            </a:prstGeom>
          </p:spPr>
        </p:pic>
        <p:pic>
          <p:nvPicPr>
            <p:cNvPr id="7" name="Graphic 6" descr="Paragraph Squiggle outline">
              <a:extLst>
                <a:ext uri="{FF2B5EF4-FFF2-40B4-BE49-F238E27FC236}">
                  <a16:creationId xmlns:a16="http://schemas.microsoft.com/office/drawing/2014/main" id="{175D6095-7278-079C-BFB1-F29DFD0067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9175" y="1578882"/>
              <a:ext cx="914400" cy="914400"/>
            </a:xfrm>
            <a:prstGeom prst="rect">
              <a:avLst/>
            </a:prstGeom>
          </p:spPr>
        </p:pic>
        <p:pic>
          <p:nvPicPr>
            <p:cNvPr id="8" name="Graphic 7" descr="Paragraph Squiggle outline">
              <a:extLst>
                <a:ext uri="{FF2B5EF4-FFF2-40B4-BE49-F238E27FC236}">
                  <a16:creationId xmlns:a16="http://schemas.microsoft.com/office/drawing/2014/main" id="{319CD14A-2379-88F8-5F48-64C71C87A3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069039" y="1578882"/>
              <a:ext cx="914400" cy="914400"/>
            </a:xfrm>
            <a:prstGeom prst="rect">
              <a:avLst/>
            </a:prstGeom>
          </p:spPr>
        </p:pic>
      </p:grpSp>
      <p:sp>
        <p:nvSpPr>
          <p:cNvPr id="1133" name="Content Placeholder 2">
            <a:extLst>
              <a:ext uri="{FF2B5EF4-FFF2-40B4-BE49-F238E27FC236}">
                <a16:creationId xmlns:a16="http://schemas.microsoft.com/office/drawing/2014/main" id="{D9F6999F-6A98-C284-2B88-CD5B4FF1246D}"/>
              </a:ext>
            </a:extLst>
          </p:cNvPr>
          <p:cNvSpPr>
            <a:spLocks noGrp="1"/>
          </p:cNvSpPr>
          <p:nvPr>
            <p:ph idx="1"/>
          </p:nvPr>
        </p:nvSpPr>
        <p:spPr>
          <a:xfrm>
            <a:off x="6378451" y="1107726"/>
            <a:ext cx="5614562" cy="5029200"/>
          </a:xfrm>
        </p:spPr>
        <p:txBody>
          <a:bodyPr>
            <a:normAutofit fontScale="85000" lnSpcReduction="20000"/>
          </a:bodyPr>
          <a:lstStyle/>
          <a:p>
            <a:pPr marL="0" indent="0">
              <a:buNone/>
            </a:pPr>
            <a:r>
              <a:rPr lang="en-GB" sz="3200" b="1" dirty="0">
                <a:latin typeface="Californian FB" panose="0207040306080B030204" pitchFamily="18" charset="0"/>
              </a:rPr>
              <a:t>You can now:</a:t>
            </a:r>
          </a:p>
          <a:p>
            <a:pPr marL="0" indent="0">
              <a:buNone/>
            </a:pPr>
            <a:endParaRPr lang="en-GB" sz="2400" dirty="0">
              <a:latin typeface="Californian FB" panose="0207040306080B030204" pitchFamily="18" charset="0"/>
            </a:endParaRPr>
          </a:p>
          <a:p>
            <a:pPr marL="0" indent="0">
              <a:buNone/>
            </a:pPr>
            <a:r>
              <a:rPr lang="en-GB" sz="2400" dirty="0">
                <a:latin typeface="Californian FB" panose="0207040306080B030204" pitchFamily="18" charset="0"/>
              </a:rPr>
              <a:t>Write a short Choose Your Own Adventure Story.</a:t>
            </a:r>
          </a:p>
          <a:p>
            <a:pPr marL="0" indent="0">
              <a:buNone/>
            </a:pPr>
            <a:endParaRPr lang="en-GB" sz="2400" dirty="0">
              <a:latin typeface="Californian FB" panose="0207040306080B030204" pitchFamily="18" charset="0"/>
            </a:endParaRPr>
          </a:p>
          <a:p>
            <a:pPr marL="0" indent="0">
              <a:buNone/>
            </a:pPr>
            <a:r>
              <a:rPr lang="en-GB" sz="2400" dirty="0">
                <a:latin typeface="Californian FB" panose="0207040306080B030204" pitchFamily="18" charset="0"/>
              </a:rPr>
              <a:t>This will be based around the choices you make, getting to, or from school.</a:t>
            </a:r>
          </a:p>
          <a:p>
            <a:pPr marL="0" indent="0">
              <a:buNone/>
            </a:pPr>
            <a:endParaRPr lang="en-GB" sz="2400" dirty="0">
              <a:latin typeface="Californian FB" panose="0207040306080B030204" pitchFamily="18" charset="0"/>
            </a:endParaRPr>
          </a:p>
          <a:p>
            <a:pPr marL="0" indent="0">
              <a:buNone/>
            </a:pPr>
            <a:r>
              <a:rPr lang="en-GB" sz="2400" dirty="0">
                <a:latin typeface="Californian FB" panose="0207040306080B030204" pitchFamily="18" charset="0"/>
              </a:rPr>
              <a:t>Your teachers will choose the two best stories to send to the Road Safety Team at Leicestershire County Council.</a:t>
            </a:r>
          </a:p>
          <a:p>
            <a:pPr marL="0" indent="0">
              <a:buNone/>
            </a:pPr>
            <a:endParaRPr lang="en-GB" sz="2400" dirty="0">
              <a:latin typeface="Californian FB" panose="0207040306080B030204" pitchFamily="18" charset="0"/>
            </a:endParaRPr>
          </a:p>
          <a:p>
            <a:pPr marL="0" indent="0">
              <a:buNone/>
            </a:pPr>
            <a:r>
              <a:rPr lang="en-GB" sz="2400" dirty="0">
                <a:latin typeface="Californian FB" panose="0207040306080B030204" pitchFamily="18" charset="0"/>
              </a:rPr>
              <a:t>A panel will then judge the stories, from across Leicestershire, and select the top three.</a:t>
            </a:r>
          </a:p>
          <a:p>
            <a:pPr marL="0" indent="0">
              <a:buNone/>
            </a:pPr>
            <a:endParaRPr lang="en-GB" sz="2400" dirty="0">
              <a:latin typeface="Californian FB" panose="0207040306080B030204" pitchFamily="18" charset="0"/>
            </a:endParaRPr>
          </a:p>
          <a:p>
            <a:pPr marL="0" indent="0">
              <a:buNone/>
            </a:pPr>
            <a:r>
              <a:rPr lang="en-GB" sz="2400" dirty="0">
                <a:latin typeface="Californian FB" panose="0207040306080B030204" pitchFamily="18" charset="0"/>
              </a:rPr>
              <a:t>The authors of these stories will then win a prize.</a:t>
            </a:r>
          </a:p>
          <a:p>
            <a:pPr marL="342900" indent="-342900">
              <a:buFont typeface="Arial" panose="020B0604020202020204" pitchFamily="34" charset="0"/>
              <a:buChar char="•"/>
            </a:pPr>
            <a:endParaRPr lang="en-GB" sz="2400" dirty="0">
              <a:latin typeface="Californian FB" panose="0207040306080B030204" pitchFamily="18" charset="0"/>
            </a:endParaRPr>
          </a:p>
        </p:txBody>
      </p:sp>
      <p:grpSp>
        <p:nvGrpSpPr>
          <p:cNvPr id="1134" name="Group 1133">
            <a:extLst>
              <a:ext uri="{FF2B5EF4-FFF2-40B4-BE49-F238E27FC236}">
                <a16:creationId xmlns:a16="http://schemas.microsoft.com/office/drawing/2014/main" id="{5612040E-E12C-5E24-32A1-E9A84F62AC55}"/>
              </a:ext>
              <a:ext uri="{C183D7F6-B498-43B3-948B-1728B52AA6E4}">
                <adec:decorative xmlns:adec="http://schemas.microsoft.com/office/drawing/2017/decorative" val="1"/>
              </a:ext>
            </a:extLst>
          </p:cNvPr>
          <p:cNvGrpSpPr/>
          <p:nvPr/>
        </p:nvGrpSpPr>
        <p:grpSpPr>
          <a:xfrm>
            <a:off x="7602516" y="5878290"/>
            <a:ext cx="3141814" cy="914400"/>
            <a:chOff x="1841625" y="1578882"/>
            <a:chExt cx="3141814" cy="914400"/>
          </a:xfrm>
        </p:grpSpPr>
        <p:pic>
          <p:nvPicPr>
            <p:cNvPr id="1135" name="Graphic 1134" descr="Paragraph Squiggle outline">
              <a:extLst>
                <a:ext uri="{FF2B5EF4-FFF2-40B4-BE49-F238E27FC236}">
                  <a16:creationId xmlns:a16="http://schemas.microsoft.com/office/drawing/2014/main" id="{D4AF936F-4445-3BA4-59AA-F9DB676F08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1625" y="1578882"/>
              <a:ext cx="914400" cy="914400"/>
            </a:xfrm>
            <a:prstGeom prst="rect">
              <a:avLst/>
            </a:prstGeom>
          </p:spPr>
        </p:pic>
        <p:pic>
          <p:nvPicPr>
            <p:cNvPr id="1136" name="Graphic 1135" descr="Paragraph Squiggle outline">
              <a:extLst>
                <a:ext uri="{FF2B5EF4-FFF2-40B4-BE49-F238E27FC236}">
                  <a16:creationId xmlns:a16="http://schemas.microsoft.com/office/drawing/2014/main" id="{C9DC2CD3-EDF7-9EA2-A3DA-F6A73226FF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571489" y="1578882"/>
              <a:ext cx="914400" cy="914400"/>
            </a:xfrm>
            <a:prstGeom prst="rect">
              <a:avLst/>
            </a:prstGeom>
          </p:spPr>
        </p:pic>
        <p:pic>
          <p:nvPicPr>
            <p:cNvPr id="1137" name="Graphic 1136" descr="Paragraph Squiggle outline">
              <a:extLst>
                <a:ext uri="{FF2B5EF4-FFF2-40B4-BE49-F238E27FC236}">
                  <a16:creationId xmlns:a16="http://schemas.microsoft.com/office/drawing/2014/main" id="{92422B85-FF45-8982-FC30-BFC8A54FCE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9175" y="1578882"/>
              <a:ext cx="914400" cy="914400"/>
            </a:xfrm>
            <a:prstGeom prst="rect">
              <a:avLst/>
            </a:prstGeom>
          </p:spPr>
        </p:pic>
        <p:pic>
          <p:nvPicPr>
            <p:cNvPr id="1138" name="Graphic 1137" descr="Paragraph Squiggle outline">
              <a:extLst>
                <a:ext uri="{FF2B5EF4-FFF2-40B4-BE49-F238E27FC236}">
                  <a16:creationId xmlns:a16="http://schemas.microsoft.com/office/drawing/2014/main" id="{1D4DC193-4214-2E6C-AFC7-315C502334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069039" y="1578882"/>
              <a:ext cx="914400" cy="914400"/>
            </a:xfrm>
            <a:prstGeom prst="rect">
              <a:avLst/>
            </a:prstGeom>
          </p:spPr>
        </p:pic>
      </p:grpSp>
      <p:grpSp>
        <p:nvGrpSpPr>
          <p:cNvPr id="1141" name="Group 1140">
            <a:extLst>
              <a:ext uri="{FF2B5EF4-FFF2-40B4-BE49-F238E27FC236}">
                <a16:creationId xmlns:a16="http://schemas.microsoft.com/office/drawing/2014/main" id="{C0A1556E-04DF-412C-E18C-46AAA0820A8C}"/>
              </a:ext>
              <a:ext uri="{C183D7F6-B498-43B3-948B-1728B52AA6E4}">
                <adec:decorative xmlns:adec="http://schemas.microsoft.com/office/drawing/2017/decorative" val="1"/>
              </a:ext>
            </a:extLst>
          </p:cNvPr>
          <p:cNvGrpSpPr/>
          <p:nvPr/>
        </p:nvGrpSpPr>
        <p:grpSpPr>
          <a:xfrm rot="16200000">
            <a:off x="2602684" y="261635"/>
            <a:ext cx="926074" cy="5345442"/>
            <a:chOff x="6238237" y="778224"/>
            <a:chExt cx="926074" cy="6000747"/>
          </a:xfrm>
        </p:grpSpPr>
        <p:pic>
          <p:nvPicPr>
            <p:cNvPr id="1142" name="Graphic 1141" descr="Paragraph Squiggle outline">
              <a:extLst>
                <a:ext uri="{FF2B5EF4-FFF2-40B4-BE49-F238E27FC236}">
                  <a16:creationId xmlns:a16="http://schemas.microsoft.com/office/drawing/2014/main" id="{7EB45301-FA21-CA1D-39CE-5554B770C8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49911" y="778224"/>
              <a:ext cx="914400" cy="914400"/>
            </a:xfrm>
            <a:prstGeom prst="rect">
              <a:avLst/>
            </a:prstGeom>
          </p:spPr>
        </p:pic>
        <p:pic>
          <p:nvPicPr>
            <p:cNvPr id="1143" name="Graphic 1142" descr="Paragraph Squiggle outline">
              <a:extLst>
                <a:ext uri="{FF2B5EF4-FFF2-40B4-BE49-F238E27FC236}">
                  <a16:creationId xmlns:a16="http://schemas.microsoft.com/office/drawing/2014/main" id="{63B7C040-7C8E-7718-85DF-5BE21AB1C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49911" y="1625949"/>
              <a:ext cx="914400" cy="914400"/>
            </a:xfrm>
            <a:prstGeom prst="rect">
              <a:avLst/>
            </a:prstGeom>
          </p:spPr>
        </p:pic>
        <p:pic>
          <p:nvPicPr>
            <p:cNvPr id="1144" name="Graphic 1143" descr="Paragraph Squiggle outline">
              <a:extLst>
                <a:ext uri="{FF2B5EF4-FFF2-40B4-BE49-F238E27FC236}">
                  <a16:creationId xmlns:a16="http://schemas.microsoft.com/office/drawing/2014/main" id="{12438779-9E32-8792-60A9-EFD2867A83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49911" y="2473673"/>
              <a:ext cx="914400" cy="914400"/>
            </a:xfrm>
            <a:prstGeom prst="rect">
              <a:avLst/>
            </a:prstGeom>
          </p:spPr>
        </p:pic>
        <p:pic>
          <p:nvPicPr>
            <p:cNvPr id="1145" name="Graphic 1144" descr="Paragraph Squiggle outline">
              <a:extLst>
                <a:ext uri="{FF2B5EF4-FFF2-40B4-BE49-F238E27FC236}">
                  <a16:creationId xmlns:a16="http://schemas.microsoft.com/office/drawing/2014/main" id="{E12E430A-64CC-8597-891D-412686DF79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49911" y="3321398"/>
              <a:ext cx="914400" cy="914400"/>
            </a:xfrm>
            <a:prstGeom prst="rect">
              <a:avLst/>
            </a:prstGeom>
          </p:spPr>
        </p:pic>
        <p:pic>
          <p:nvPicPr>
            <p:cNvPr id="1146" name="Graphic 1145" descr="Paragraph Squiggle outline">
              <a:extLst>
                <a:ext uri="{FF2B5EF4-FFF2-40B4-BE49-F238E27FC236}">
                  <a16:creationId xmlns:a16="http://schemas.microsoft.com/office/drawing/2014/main" id="{2CCE7C9E-574D-4B28-2952-64C96ECC7B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38237" y="4169122"/>
              <a:ext cx="914400" cy="914400"/>
            </a:xfrm>
            <a:prstGeom prst="rect">
              <a:avLst/>
            </a:prstGeom>
          </p:spPr>
        </p:pic>
        <p:pic>
          <p:nvPicPr>
            <p:cNvPr id="1148" name="Graphic 1147" descr="Paragraph Squiggle outline">
              <a:extLst>
                <a:ext uri="{FF2B5EF4-FFF2-40B4-BE49-F238E27FC236}">
                  <a16:creationId xmlns:a16="http://schemas.microsoft.com/office/drawing/2014/main" id="{72B21B0A-309C-2961-8820-C1DA2CA851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38237" y="5016846"/>
              <a:ext cx="914400" cy="914400"/>
            </a:xfrm>
            <a:prstGeom prst="rect">
              <a:avLst/>
            </a:prstGeom>
          </p:spPr>
        </p:pic>
        <p:pic>
          <p:nvPicPr>
            <p:cNvPr id="1151" name="Graphic 1150" descr="Paragraph Squiggle outline">
              <a:extLst>
                <a:ext uri="{FF2B5EF4-FFF2-40B4-BE49-F238E27FC236}">
                  <a16:creationId xmlns:a16="http://schemas.microsoft.com/office/drawing/2014/main" id="{DBDF32BA-337C-2733-08EE-5C67949B4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38237" y="5864571"/>
              <a:ext cx="914400" cy="914400"/>
            </a:xfrm>
            <a:prstGeom prst="rect">
              <a:avLst/>
            </a:prstGeom>
          </p:spPr>
        </p:pic>
      </p:grpSp>
      <p:grpSp>
        <p:nvGrpSpPr>
          <p:cNvPr id="1162" name="Group 1161">
            <a:extLst>
              <a:ext uri="{FF2B5EF4-FFF2-40B4-BE49-F238E27FC236}">
                <a16:creationId xmlns:a16="http://schemas.microsoft.com/office/drawing/2014/main" id="{E4AD9C7A-A5F6-B035-BB3E-C6D26E73E6E9}"/>
              </a:ext>
              <a:ext uri="{C183D7F6-B498-43B3-948B-1728B52AA6E4}">
                <adec:decorative xmlns:adec="http://schemas.microsoft.com/office/drawing/2017/decorative" val="1"/>
              </a:ext>
            </a:extLst>
          </p:cNvPr>
          <p:cNvGrpSpPr/>
          <p:nvPr/>
        </p:nvGrpSpPr>
        <p:grpSpPr>
          <a:xfrm rot="16200000">
            <a:off x="2602680" y="3105585"/>
            <a:ext cx="926074" cy="5345442"/>
            <a:chOff x="6238237" y="778224"/>
            <a:chExt cx="926074" cy="6000747"/>
          </a:xfrm>
        </p:grpSpPr>
        <p:pic>
          <p:nvPicPr>
            <p:cNvPr id="1163" name="Graphic 1162" descr="Paragraph Squiggle outline">
              <a:extLst>
                <a:ext uri="{FF2B5EF4-FFF2-40B4-BE49-F238E27FC236}">
                  <a16:creationId xmlns:a16="http://schemas.microsoft.com/office/drawing/2014/main" id="{F4FEAF7A-38AB-28A9-C3A0-683F0AF9BC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49911" y="778224"/>
              <a:ext cx="914400" cy="914400"/>
            </a:xfrm>
            <a:prstGeom prst="rect">
              <a:avLst/>
            </a:prstGeom>
          </p:spPr>
        </p:pic>
        <p:pic>
          <p:nvPicPr>
            <p:cNvPr id="1164" name="Graphic 1163" descr="Paragraph Squiggle outline">
              <a:extLst>
                <a:ext uri="{FF2B5EF4-FFF2-40B4-BE49-F238E27FC236}">
                  <a16:creationId xmlns:a16="http://schemas.microsoft.com/office/drawing/2014/main" id="{E4D0CB78-FE96-0DB7-51FC-D0FB9B3AF0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49911" y="1625949"/>
              <a:ext cx="914400" cy="914400"/>
            </a:xfrm>
            <a:prstGeom prst="rect">
              <a:avLst/>
            </a:prstGeom>
          </p:spPr>
        </p:pic>
        <p:pic>
          <p:nvPicPr>
            <p:cNvPr id="1165" name="Graphic 1164" descr="Paragraph Squiggle outline">
              <a:extLst>
                <a:ext uri="{FF2B5EF4-FFF2-40B4-BE49-F238E27FC236}">
                  <a16:creationId xmlns:a16="http://schemas.microsoft.com/office/drawing/2014/main" id="{B518D4E2-AFC7-754F-1276-49CD07223D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49911" y="2473673"/>
              <a:ext cx="914400" cy="914400"/>
            </a:xfrm>
            <a:prstGeom prst="rect">
              <a:avLst/>
            </a:prstGeom>
          </p:spPr>
        </p:pic>
        <p:pic>
          <p:nvPicPr>
            <p:cNvPr id="1166" name="Graphic 1165" descr="Paragraph Squiggle outline">
              <a:extLst>
                <a:ext uri="{FF2B5EF4-FFF2-40B4-BE49-F238E27FC236}">
                  <a16:creationId xmlns:a16="http://schemas.microsoft.com/office/drawing/2014/main" id="{19235FA6-4F64-1FE0-4B4D-55A8194250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49911" y="3321398"/>
              <a:ext cx="914400" cy="914400"/>
            </a:xfrm>
            <a:prstGeom prst="rect">
              <a:avLst/>
            </a:prstGeom>
          </p:spPr>
        </p:pic>
        <p:pic>
          <p:nvPicPr>
            <p:cNvPr id="1167" name="Graphic 1166" descr="Paragraph Squiggle outline">
              <a:extLst>
                <a:ext uri="{FF2B5EF4-FFF2-40B4-BE49-F238E27FC236}">
                  <a16:creationId xmlns:a16="http://schemas.microsoft.com/office/drawing/2014/main" id="{35F8C2D7-A91D-37E2-C84E-7D13DBB23D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38237" y="4169122"/>
              <a:ext cx="914400" cy="914400"/>
            </a:xfrm>
            <a:prstGeom prst="rect">
              <a:avLst/>
            </a:prstGeom>
          </p:spPr>
        </p:pic>
        <p:pic>
          <p:nvPicPr>
            <p:cNvPr id="1168" name="Graphic 1167" descr="Paragraph Squiggle outline">
              <a:extLst>
                <a:ext uri="{FF2B5EF4-FFF2-40B4-BE49-F238E27FC236}">
                  <a16:creationId xmlns:a16="http://schemas.microsoft.com/office/drawing/2014/main" id="{52911F45-D41E-649C-8B9F-ADFF83D0E9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38237" y="5016846"/>
              <a:ext cx="914400" cy="914400"/>
            </a:xfrm>
            <a:prstGeom prst="rect">
              <a:avLst/>
            </a:prstGeom>
          </p:spPr>
        </p:pic>
        <p:pic>
          <p:nvPicPr>
            <p:cNvPr id="1169" name="Graphic 1168" descr="Paragraph Squiggle outline">
              <a:extLst>
                <a:ext uri="{FF2B5EF4-FFF2-40B4-BE49-F238E27FC236}">
                  <a16:creationId xmlns:a16="http://schemas.microsoft.com/office/drawing/2014/main" id="{FEF65C05-3908-1C1D-AC35-C8E5093D34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38237" y="5864571"/>
              <a:ext cx="914400" cy="914400"/>
            </a:xfrm>
            <a:prstGeom prst="rect">
              <a:avLst/>
            </a:prstGeom>
          </p:spPr>
        </p:pic>
      </p:grpSp>
      <p:sp>
        <p:nvSpPr>
          <p:cNvPr id="1170" name="TextBox 1169">
            <a:extLst>
              <a:ext uri="{FF2B5EF4-FFF2-40B4-BE49-F238E27FC236}">
                <a16:creationId xmlns:a16="http://schemas.microsoft.com/office/drawing/2014/main" id="{9A563B7B-2DFE-7BD6-5067-E7929736D440}"/>
              </a:ext>
            </a:extLst>
          </p:cNvPr>
          <p:cNvSpPr txBox="1"/>
          <p:nvPr/>
        </p:nvSpPr>
        <p:spPr>
          <a:xfrm rot="266096">
            <a:off x="59183" y="5883676"/>
            <a:ext cx="5599769" cy="830997"/>
          </a:xfrm>
          <a:prstGeom prst="rect">
            <a:avLst/>
          </a:prstGeom>
          <a:noFill/>
        </p:spPr>
        <p:txBody>
          <a:bodyPr wrap="square" rtlCol="0">
            <a:spAutoFit/>
          </a:bodyPr>
          <a:lstStyle/>
          <a:p>
            <a:pPr algn="ctr"/>
            <a:r>
              <a:rPr lang="en-GB" sz="1600" dirty="0">
                <a:latin typeface="Ink Free" panose="03080402000500000000" pitchFamily="66" charset="0"/>
              </a:rPr>
              <a:t>bad choice example #2:</a:t>
            </a:r>
            <a:br>
              <a:rPr lang="en-GB" sz="1600" dirty="0">
                <a:latin typeface="Ink Free" panose="03080402000500000000" pitchFamily="66" charset="0"/>
              </a:rPr>
            </a:br>
            <a:r>
              <a:rPr lang="en-GB" sz="1600" dirty="0">
                <a:latin typeface="Ink Free" panose="03080402000500000000" pitchFamily="66" charset="0"/>
              </a:rPr>
              <a:t>getting distracted by the house made entirely out of confectionary </a:t>
            </a:r>
          </a:p>
        </p:txBody>
      </p:sp>
      <p:pic>
        <p:nvPicPr>
          <p:cNvPr id="1147" name="Picture 1146" descr="Challenge: Choose Your Own Adventure">
            <a:extLst>
              <a:ext uri="{FF2B5EF4-FFF2-40B4-BE49-F238E27FC236}">
                <a16:creationId xmlns:a16="http://schemas.microsoft.com/office/drawing/2014/main" id="{E2D54540-36B9-D5AC-6BBC-F8C2C81E57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897" y="264406"/>
            <a:ext cx="5780172" cy="2554803"/>
          </a:xfrm>
          <a:prstGeom prst="rect">
            <a:avLst/>
          </a:prstGeom>
        </p:spPr>
      </p:pic>
      <p:pic>
        <p:nvPicPr>
          <p:cNvPr id="9" name="Picture 8" descr="Illustration of Hansel and Gretel.">
            <a:extLst>
              <a:ext uri="{FF2B5EF4-FFF2-40B4-BE49-F238E27FC236}">
                <a16:creationId xmlns:a16="http://schemas.microsoft.com/office/drawing/2014/main" id="{CA5CD3C5-810A-2DD1-0EE5-B3D25F3C6A38}"/>
              </a:ext>
            </a:extLst>
          </p:cNvPr>
          <p:cNvPicPr>
            <a:picLocks noChangeAspect="1"/>
          </p:cNvPicPr>
          <p:nvPr/>
        </p:nvPicPr>
        <p:blipFill>
          <a:blip r:embed="rId8">
            <a:extLst>
              <a:ext uri="{28A0092B-C50C-407E-A947-70E740481C1C}">
                <a14:useLocalDpi xmlns:a14="http://schemas.microsoft.com/office/drawing/2010/main" val="0"/>
              </a:ext>
            </a:extLst>
          </a:blip>
          <a:srcRect l="4605" t="12044" r="5330" b="9620"/>
          <a:stretch>
            <a:fillRect/>
          </a:stretch>
        </p:blipFill>
        <p:spPr>
          <a:xfrm>
            <a:off x="392996" y="3105815"/>
            <a:ext cx="5345442" cy="2489192"/>
          </a:xfrm>
          <a:custGeom>
            <a:avLst/>
            <a:gdLst>
              <a:gd name="connsiteX0" fmla="*/ 0 w 5345442"/>
              <a:gd name="connsiteY0" fmla="*/ 0 h 2489192"/>
              <a:gd name="connsiteX1" fmla="*/ 614726 w 5345442"/>
              <a:gd name="connsiteY1" fmla="*/ 0 h 2489192"/>
              <a:gd name="connsiteX2" fmla="*/ 1282906 w 5345442"/>
              <a:gd name="connsiteY2" fmla="*/ 0 h 2489192"/>
              <a:gd name="connsiteX3" fmla="*/ 2004541 w 5345442"/>
              <a:gd name="connsiteY3" fmla="*/ 0 h 2489192"/>
              <a:gd name="connsiteX4" fmla="*/ 2565812 w 5345442"/>
              <a:gd name="connsiteY4" fmla="*/ 0 h 2489192"/>
              <a:gd name="connsiteX5" fmla="*/ 3287447 w 5345442"/>
              <a:gd name="connsiteY5" fmla="*/ 0 h 2489192"/>
              <a:gd name="connsiteX6" fmla="*/ 3902173 w 5345442"/>
              <a:gd name="connsiteY6" fmla="*/ 0 h 2489192"/>
              <a:gd name="connsiteX7" fmla="*/ 4409990 w 5345442"/>
              <a:gd name="connsiteY7" fmla="*/ 0 h 2489192"/>
              <a:gd name="connsiteX8" fmla="*/ 5345442 w 5345442"/>
              <a:gd name="connsiteY8" fmla="*/ 0 h 2489192"/>
              <a:gd name="connsiteX9" fmla="*/ 5345442 w 5345442"/>
              <a:gd name="connsiteY9" fmla="*/ 622298 h 2489192"/>
              <a:gd name="connsiteX10" fmla="*/ 5345442 w 5345442"/>
              <a:gd name="connsiteY10" fmla="*/ 1169920 h 2489192"/>
              <a:gd name="connsiteX11" fmla="*/ 5345442 w 5345442"/>
              <a:gd name="connsiteY11" fmla="*/ 1792218 h 2489192"/>
              <a:gd name="connsiteX12" fmla="*/ 5345442 w 5345442"/>
              <a:gd name="connsiteY12" fmla="*/ 2489192 h 2489192"/>
              <a:gd name="connsiteX13" fmla="*/ 4837625 w 5345442"/>
              <a:gd name="connsiteY13" fmla="*/ 2489192 h 2489192"/>
              <a:gd name="connsiteX14" fmla="*/ 4329808 w 5345442"/>
              <a:gd name="connsiteY14" fmla="*/ 2489192 h 2489192"/>
              <a:gd name="connsiteX15" fmla="*/ 3821991 w 5345442"/>
              <a:gd name="connsiteY15" fmla="*/ 2489192 h 2489192"/>
              <a:gd name="connsiteX16" fmla="*/ 3314174 w 5345442"/>
              <a:gd name="connsiteY16" fmla="*/ 2489192 h 2489192"/>
              <a:gd name="connsiteX17" fmla="*/ 2645994 w 5345442"/>
              <a:gd name="connsiteY17" fmla="*/ 2489192 h 2489192"/>
              <a:gd name="connsiteX18" fmla="*/ 2031268 w 5345442"/>
              <a:gd name="connsiteY18" fmla="*/ 2489192 h 2489192"/>
              <a:gd name="connsiteX19" fmla="*/ 1469997 w 5345442"/>
              <a:gd name="connsiteY19" fmla="*/ 2489192 h 2489192"/>
              <a:gd name="connsiteX20" fmla="*/ 908725 w 5345442"/>
              <a:gd name="connsiteY20" fmla="*/ 2489192 h 2489192"/>
              <a:gd name="connsiteX21" fmla="*/ 0 w 5345442"/>
              <a:gd name="connsiteY21" fmla="*/ 2489192 h 2489192"/>
              <a:gd name="connsiteX22" fmla="*/ 0 w 5345442"/>
              <a:gd name="connsiteY22" fmla="*/ 1916678 h 2489192"/>
              <a:gd name="connsiteX23" fmla="*/ 0 w 5345442"/>
              <a:gd name="connsiteY23" fmla="*/ 1319272 h 2489192"/>
              <a:gd name="connsiteX24" fmla="*/ 0 w 5345442"/>
              <a:gd name="connsiteY24" fmla="*/ 672082 h 2489192"/>
              <a:gd name="connsiteX25" fmla="*/ 0 w 5345442"/>
              <a:gd name="connsiteY25" fmla="*/ 0 h 248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45442" h="2489192" fill="none" extrusionOk="0">
                <a:moveTo>
                  <a:pt x="0" y="0"/>
                </a:moveTo>
                <a:cubicBezTo>
                  <a:pt x="287547" y="-9876"/>
                  <a:pt x="412896" y="20804"/>
                  <a:pt x="614726" y="0"/>
                </a:cubicBezTo>
                <a:cubicBezTo>
                  <a:pt x="816556" y="-20804"/>
                  <a:pt x="1053226" y="-28983"/>
                  <a:pt x="1282906" y="0"/>
                </a:cubicBezTo>
                <a:cubicBezTo>
                  <a:pt x="1512586" y="28983"/>
                  <a:pt x="1721374" y="6432"/>
                  <a:pt x="2004541" y="0"/>
                </a:cubicBezTo>
                <a:cubicBezTo>
                  <a:pt x="2287709" y="-6432"/>
                  <a:pt x="2380675" y="23891"/>
                  <a:pt x="2565812" y="0"/>
                </a:cubicBezTo>
                <a:cubicBezTo>
                  <a:pt x="2750949" y="-23891"/>
                  <a:pt x="3113497" y="-1456"/>
                  <a:pt x="3287447" y="0"/>
                </a:cubicBezTo>
                <a:cubicBezTo>
                  <a:pt x="3461397" y="1456"/>
                  <a:pt x="3757321" y="15377"/>
                  <a:pt x="3902173" y="0"/>
                </a:cubicBezTo>
                <a:cubicBezTo>
                  <a:pt x="4047025" y="-15377"/>
                  <a:pt x="4171615" y="-23115"/>
                  <a:pt x="4409990" y="0"/>
                </a:cubicBezTo>
                <a:cubicBezTo>
                  <a:pt x="4648365" y="23115"/>
                  <a:pt x="4959914" y="45157"/>
                  <a:pt x="5345442" y="0"/>
                </a:cubicBezTo>
                <a:cubicBezTo>
                  <a:pt x="5339944" y="216734"/>
                  <a:pt x="5314480" y="475068"/>
                  <a:pt x="5345442" y="622298"/>
                </a:cubicBezTo>
                <a:cubicBezTo>
                  <a:pt x="5376404" y="769528"/>
                  <a:pt x="5349610" y="1002070"/>
                  <a:pt x="5345442" y="1169920"/>
                </a:cubicBezTo>
                <a:cubicBezTo>
                  <a:pt x="5341274" y="1337770"/>
                  <a:pt x="5352648" y="1580359"/>
                  <a:pt x="5345442" y="1792218"/>
                </a:cubicBezTo>
                <a:cubicBezTo>
                  <a:pt x="5338236" y="2004077"/>
                  <a:pt x="5316498" y="2282375"/>
                  <a:pt x="5345442" y="2489192"/>
                </a:cubicBezTo>
                <a:cubicBezTo>
                  <a:pt x="5136792" y="2499304"/>
                  <a:pt x="5013429" y="2509927"/>
                  <a:pt x="4837625" y="2489192"/>
                </a:cubicBezTo>
                <a:cubicBezTo>
                  <a:pt x="4661821" y="2468457"/>
                  <a:pt x="4520559" y="2496085"/>
                  <a:pt x="4329808" y="2489192"/>
                </a:cubicBezTo>
                <a:cubicBezTo>
                  <a:pt x="4139057" y="2482299"/>
                  <a:pt x="4071540" y="2513458"/>
                  <a:pt x="3821991" y="2489192"/>
                </a:cubicBezTo>
                <a:cubicBezTo>
                  <a:pt x="3572442" y="2464926"/>
                  <a:pt x="3489598" y="2496584"/>
                  <a:pt x="3314174" y="2489192"/>
                </a:cubicBezTo>
                <a:cubicBezTo>
                  <a:pt x="3138750" y="2481800"/>
                  <a:pt x="2935659" y="2456619"/>
                  <a:pt x="2645994" y="2489192"/>
                </a:cubicBezTo>
                <a:cubicBezTo>
                  <a:pt x="2356329" y="2521765"/>
                  <a:pt x="2288093" y="2514113"/>
                  <a:pt x="2031268" y="2489192"/>
                </a:cubicBezTo>
                <a:cubicBezTo>
                  <a:pt x="1774443" y="2464271"/>
                  <a:pt x="1677023" y="2473943"/>
                  <a:pt x="1469997" y="2489192"/>
                </a:cubicBezTo>
                <a:cubicBezTo>
                  <a:pt x="1262971" y="2504441"/>
                  <a:pt x="1138873" y="2505372"/>
                  <a:pt x="908725" y="2489192"/>
                </a:cubicBezTo>
                <a:cubicBezTo>
                  <a:pt x="678577" y="2473012"/>
                  <a:pt x="189960" y="2444049"/>
                  <a:pt x="0" y="2489192"/>
                </a:cubicBezTo>
                <a:cubicBezTo>
                  <a:pt x="38" y="2331938"/>
                  <a:pt x="-27235" y="2040411"/>
                  <a:pt x="0" y="1916678"/>
                </a:cubicBezTo>
                <a:cubicBezTo>
                  <a:pt x="27235" y="1792945"/>
                  <a:pt x="29201" y="1540017"/>
                  <a:pt x="0" y="1319272"/>
                </a:cubicBezTo>
                <a:cubicBezTo>
                  <a:pt x="-29201" y="1098527"/>
                  <a:pt x="292" y="852465"/>
                  <a:pt x="0" y="672082"/>
                </a:cubicBezTo>
                <a:cubicBezTo>
                  <a:pt x="-292" y="491699"/>
                  <a:pt x="6472" y="263765"/>
                  <a:pt x="0" y="0"/>
                </a:cubicBezTo>
                <a:close/>
              </a:path>
              <a:path w="5345442" h="2489192" stroke="0" extrusionOk="0">
                <a:moveTo>
                  <a:pt x="0" y="0"/>
                </a:moveTo>
                <a:cubicBezTo>
                  <a:pt x="141623" y="-5834"/>
                  <a:pt x="379937" y="-16879"/>
                  <a:pt x="561271" y="0"/>
                </a:cubicBezTo>
                <a:cubicBezTo>
                  <a:pt x="742605" y="16879"/>
                  <a:pt x="961247" y="1842"/>
                  <a:pt x="1069088" y="0"/>
                </a:cubicBezTo>
                <a:cubicBezTo>
                  <a:pt x="1176929" y="-1842"/>
                  <a:pt x="1387932" y="-17201"/>
                  <a:pt x="1576905" y="0"/>
                </a:cubicBezTo>
                <a:cubicBezTo>
                  <a:pt x="1765878" y="17201"/>
                  <a:pt x="1958530" y="-20603"/>
                  <a:pt x="2298540" y="0"/>
                </a:cubicBezTo>
                <a:cubicBezTo>
                  <a:pt x="2638551" y="20603"/>
                  <a:pt x="2607104" y="-22962"/>
                  <a:pt x="2859811" y="0"/>
                </a:cubicBezTo>
                <a:cubicBezTo>
                  <a:pt x="3112518" y="22962"/>
                  <a:pt x="3403801" y="24378"/>
                  <a:pt x="3581446" y="0"/>
                </a:cubicBezTo>
                <a:cubicBezTo>
                  <a:pt x="3759092" y="-24378"/>
                  <a:pt x="4060701" y="32959"/>
                  <a:pt x="4356535" y="0"/>
                </a:cubicBezTo>
                <a:cubicBezTo>
                  <a:pt x="4652369" y="-32959"/>
                  <a:pt x="4906001" y="-16646"/>
                  <a:pt x="5345442" y="0"/>
                </a:cubicBezTo>
                <a:cubicBezTo>
                  <a:pt x="5334092" y="212286"/>
                  <a:pt x="5374379" y="380179"/>
                  <a:pt x="5345442" y="597406"/>
                </a:cubicBezTo>
                <a:cubicBezTo>
                  <a:pt x="5316505" y="814633"/>
                  <a:pt x="5346977" y="952942"/>
                  <a:pt x="5345442" y="1194812"/>
                </a:cubicBezTo>
                <a:cubicBezTo>
                  <a:pt x="5343907" y="1436682"/>
                  <a:pt x="5331129" y="1590586"/>
                  <a:pt x="5345442" y="1767326"/>
                </a:cubicBezTo>
                <a:cubicBezTo>
                  <a:pt x="5359755" y="1944066"/>
                  <a:pt x="5373871" y="2261726"/>
                  <a:pt x="5345442" y="2489192"/>
                </a:cubicBezTo>
                <a:cubicBezTo>
                  <a:pt x="5070008" y="2474628"/>
                  <a:pt x="4938331" y="2515215"/>
                  <a:pt x="4677262" y="2489192"/>
                </a:cubicBezTo>
                <a:cubicBezTo>
                  <a:pt x="4416193" y="2463169"/>
                  <a:pt x="4384814" y="2504514"/>
                  <a:pt x="4169445" y="2489192"/>
                </a:cubicBezTo>
                <a:cubicBezTo>
                  <a:pt x="3954076" y="2473870"/>
                  <a:pt x="3675566" y="2490029"/>
                  <a:pt x="3394356" y="2489192"/>
                </a:cubicBezTo>
                <a:cubicBezTo>
                  <a:pt x="3113146" y="2488355"/>
                  <a:pt x="3107820" y="2472845"/>
                  <a:pt x="2886539" y="2489192"/>
                </a:cubicBezTo>
                <a:cubicBezTo>
                  <a:pt x="2665258" y="2505539"/>
                  <a:pt x="2374520" y="2503276"/>
                  <a:pt x="2164904" y="2489192"/>
                </a:cubicBezTo>
                <a:cubicBezTo>
                  <a:pt x="1955289" y="2475108"/>
                  <a:pt x="1686537" y="2486574"/>
                  <a:pt x="1389815" y="2489192"/>
                </a:cubicBezTo>
                <a:cubicBezTo>
                  <a:pt x="1093093" y="2491810"/>
                  <a:pt x="991343" y="2466945"/>
                  <a:pt x="881998" y="2489192"/>
                </a:cubicBezTo>
                <a:cubicBezTo>
                  <a:pt x="772653" y="2511439"/>
                  <a:pt x="188332" y="2522378"/>
                  <a:pt x="0" y="2489192"/>
                </a:cubicBezTo>
                <a:cubicBezTo>
                  <a:pt x="24377" y="2327653"/>
                  <a:pt x="21381" y="2002931"/>
                  <a:pt x="0" y="1842002"/>
                </a:cubicBezTo>
                <a:cubicBezTo>
                  <a:pt x="-21381" y="1681073"/>
                  <a:pt x="20537" y="1484220"/>
                  <a:pt x="0" y="1169920"/>
                </a:cubicBezTo>
                <a:cubicBezTo>
                  <a:pt x="-20537" y="855620"/>
                  <a:pt x="26933" y="690350"/>
                  <a:pt x="0" y="547622"/>
                </a:cubicBezTo>
                <a:cubicBezTo>
                  <a:pt x="-26933" y="404894"/>
                  <a:pt x="18340" y="136516"/>
                  <a:pt x="0" y="0"/>
                </a:cubicBezTo>
                <a:close/>
              </a:path>
            </a:pathLst>
          </a:custGeom>
          <a:ln>
            <a:solidFill>
              <a:schemeClr val="tx1"/>
            </a:solidFill>
            <a:extLst>
              <a:ext uri="{C807C97D-BFC1-408E-A445-0C87EB9F89A2}">
                <ask:lineSketchStyleProps xmlns:ask="http://schemas.microsoft.com/office/drawing/2018/sketchyshapes" sd="1965212202">
                  <a:prstGeom prst="rect">
                    <a:avLst/>
                  </a:prstGeom>
                  <ask:type>
                    <ask:lineSketchFreehand/>
                  </ask:type>
                </ask:lineSketchStyleProps>
              </a:ext>
            </a:extLst>
          </a:ln>
        </p:spPr>
      </p:pic>
    </p:spTree>
    <p:extLst>
      <p:ext uri="{BB962C8B-B14F-4D97-AF65-F5344CB8AC3E}">
        <p14:creationId xmlns:p14="http://schemas.microsoft.com/office/powerpoint/2010/main" val="2132723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iterate type="lt">
                                    <p:tmPct val="10000"/>
                                  </p:iterate>
                                  <p:childTnLst>
                                    <p:set>
                                      <p:cBhvr>
                                        <p:cTn id="6" dur="1" fill="hold">
                                          <p:stCondLst>
                                            <p:cond delay="0"/>
                                          </p:stCondLst>
                                        </p:cTn>
                                        <p:tgtEl>
                                          <p:spTgt spid="1170">
                                            <p:txEl>
                                              <p:pRg st="0" end="0"/>
                                            </p:txEl>
                                          </p:spTgt>
                                        </p:tgtEl>
                                        <p:attrNameLst>
                                          <p:attrName>style.visibility</p:attrName>
                                        </p:attrNameLst>
                                      </p:cBhvr>
                                      <p:to>
                                        <p:strVal val="visible"/>
                                      </p:to>
                                    </p:set>
                                    <p:animEffect transition="in" filter="wedge">
                                      <p:cBhvr>
                                        <p:cTn id="7" dur="250"/>
                                        <p:tgtEl>
                                          <p:spTgt spid="11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0"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E2C5"/>
            </a:gs>
            <a:gs pos="100000">
              <a:srgbClr val="FFF0E1"/>
            </a:gs>
          </a:gsLst>
          <a:path path="rect">
            <a:fillToRect l="50000" t="50000" r="50000" b="50000"/>
          </a:path>
          <a:tileRect/>
        </a:gradFill>
        <a:effectLst/>
      </p:bgPr>
    </p:bg>
    <p:spTree>
      <p:nvGrpSpPr>
        <p:cNvPr id="1" name="">
          <a:extLst>
            <a:ext uri="{FF2B5EF4-FFF2-40B4-BE49-F238E27FC236}">
              <a16:creationId xmlns:a16="http://schemas.microsoft.com/office/drawing/2014/main" id="{FCC2B644-EC60-91B0-C748-942D83F6903C}"/>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2E0FDA5-1BE4-B545-53AE-B5D33592D946}"/>
              </a:ext>
              <a:ext uri="{C183D7F6-B498-43B3-948B-1728B52AA6E4}">
                <adec:decorative xmlns:adec="http://schemas.microsoft.com/office/drawing/2017/decorative" val="1"/>
              </a:ext>
            </a:extLst>
          </p:cNvPr>
          <p:cNvCxnSpPr>
            <a:cxnSpLocks/>
          </p:cNvCxnSpPr>
          <p:nvPr/>
        </p:nvCxnSpPr>
        <p:spPr>
          <a:xfrm>
            <a:off x="6096000" y="-25146"/>
            <a:ext cx="0" cy="6908292"/>
          </a:xfrm>
          <a:prstGeom prst="line">
            <a:avLst/>
          </a:prstGeom>
          <a:ln w="76200">
            <a:solidFill>
              <a:schemeClr val="tx1"/>
            </a:solidFill>
          </a:ln>
          <a:effectLst>
            <a:softEdge rad="31750"/>
          </a:effectLst>
        </p:spPr>
        <p:style>
          <a:lnRef idx="2">
            <a:schemeClr val="accent1"/>
          </a:lnRef>
          <a:fillRef idx="0">
            <a:schemeClr val="accent1"/>
          </a:fillRef>
          <a:effectRef idx="1">
            <a:schemeClr val="accent1"/>
          </a:effectRef>
          <a:fontRef idx="minor">
            <a:schemeClr val="tx1"/>
          </a:fontRef>
        </p:style>
      </p:cxnSp>
      <p:sp>
        <p:nvSpPr>
          <p:cNvPr id="1133" name="Content Placeholder 2">
            <a:extLst>
              <a:ext uri="{FF2B5EF4-FFF2-40B4-BE49-F238E27FC236}">
                <a16:creationId xmlns:a16="http://schemas.microsoft.com/office/drawing/2014/main" id="{46738970-BD90-7691-CFF9-6017FBFE3C6E}"/>
              </a:ext>
            </a:extLst>
          </p:cNvPr>
          <p:cNvSpPr>
            <a:spLocks noGrp="1"/>
          </p:cNvSpPr>
          <p:nvPr>
            <p:ph idx="1"/>
          </p:nvPr>
        </p:nvSpPr>
        <p:spPr>
          <a:xfrm>
            <a:off x="185550" y="2511315"/>
            <a:ext cx="5614562" cy="5029200"/>
          </a:xfrm>
        </p:spPr>
        <p:txBody>
          <a:bodyPr>
            <a:normAutofit/>
          </a:bodyPr>
          <a:lstStyle/>
          <a:p>
            <a:pPr marL="0" indent="0">
              <a:buNone/>
            </a:pPr>
            <a:endParaRPr lang="en-GB" sz="2000" dirty="0">
              <a:latin typeface="Californian FB" panose="0207040306080B030204" pitchFamily="18" charset="0"/>
            </a:endParaRPr>
          </a:p>
          <a:p>
            <a:pPr marL="0" indent="0">
              <a:buNone/>
            </a:pPr>
            <a:r>
              <a:rPr lang="en-GB" sz="2000" dirty="0">
                <a:latin typeface="Californian FB" panose="0207040306080B030204" pitchFamily="18" charset="0"/>
              </a:rPr>
              <a:t>Your story could be about:</a:t>
            </a:r>
          </a:p>
          <a:p>
            <a:pPr marL="0" indent="0">
              <a:buNone/>
            </a:pPr>
            <a:endParaRPr lang="en-GB" sz="2000" dirty="0">
              <a:latin typeface="Californian FB" panose="0207040306080B030204" pitchFamily="18" charset="0"/>
            </a:endParaRPr>
          </a:p>
          <a:p>
            <a:pPr marL="0" indent="0">
              <a:buNone/>
            </a:pPr>
            <a:r>
              <a:rPr lang="en-GB" sz="2000" dirty="0">
                <a:latin typeface="Californian FB" panose="0207040306080B030204" pitchFamily="18" charset="0"/>
              </a:rPr>
              <a:t>~ A person getting to school on a bike, who can choose whether to wear a helmet, and whether they should wear their earphones.</a:t>
            </a:r>
          </a:p>
          <a:p>
            <a:pPr marL="0" indent="0">
              <a:buNone/>
            </a:pPr>
            <a:r>
              <a:rPr lang="en-GB" sz="2000" dirty="0">
                <a:latin typeface="Californian FB" panose="0207040306080B030204" pitchFamily="18" charset="0"/>
              </a:rPr>
              <a:t>~ A person who may, or may not, wake up late for their bus – they then have to decide how to get to school.</a:t>
            </a:r>
          </a:p>
          <a:p>
            <a:pPr marL="0" indent="0">
              <a:buNone/>
            </a:pPr>
            <a:r>
              <a:rPr lang="en-GB" sz="2000" dirty="0">
                <a:latin typeface="Californian FB" panose="0207040306080B030204" pitchFamily="18" charset="0"/>
              </a:rPr>
              <a:t>~ Any of the choices we have already discussed.</a:t>
            </a:r>
          </a:p>
          <a:p>
            <a:pPr marL="0" indent="0">
              <a:buNone/>
            </a:pPr>
            <a:endParaRPr lang="en-GB" sz="2000" dirty="0">
              <a:latin typeface="Californian FB" panose="0207040306080B030204" pitchFamily="18" charset="0"/>
            </a:endParaRPr>
          </a:p>
        </p:txBody>
      </p:sp>
      <p:grpSp>
        <p:nvGrpSpPr>
          <p:cNvPr id="1149" name="Group 1148">
            <a:extLst>
              <a:ext uri="{FF2B5EF4-FFF2-40B4-BE49-F238E27FC236}">
                <a16:creationId xmlns:a16="http://schemas.microsoft.com/office/drawing/2014/main" id="{2F93183C-2212-071D-5B91-623BBE576542}"/>
              </a:ext>
              <a:ext uri="{C183D7F6-B498-43B3-948B-1728B52AA6E4}">
                <adec:decorative xmlns:adec="http://schemas.microsoft.com/office/drawing/2017/decorative" val="1"/>
              </a:ext>
            </a:extLst>
          </p:cNvPr>
          <p:cNvGrpSpPr/>
          <p:nvPr/>
        </p:nvGrpSpPr>
        <p:grpSpPr>
          <a:xfrm rot="16200000">
            <a:off x="8727447" y="-1679169"/>
            <a:ext cx="926074" cy="4121221"/>
            <a:chOff x="6238237" y="778224"/>
            <a:chExt cx="926074" cy="6000747"/>
          </a:xfrm>
        </p:grpSpPr>
        <p:pic>
          <p:nvPicPr>
            <p:cNvPr id="1150" name="Graphic 1149" descr="Paragraph Squiggle outline">
              <a:extLst>
                <a:ext uri="{FF2B5EF4-FFF2-40B4-BE49-F238E27FC236}">
                  <a16:creationId xmlns:a16="http://schemas.microsoft.com/office/drawing/2014/main" id="{E0E50984-A6C3-54AC-9483-23928EB564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6249911" y="778224"/>
              <a:ext cx="914400" cy="914400"/>
            </a:xfrm>
            <a:prstGeom prst="rect">
              <a:avLst/>
            </a:prstGeom>
          </p:spPr>
        </p:pic>
        <p:pic>
          <p:nvPicPr>
            <p:cNvPr id="1152" name="Graphic 1151" descr="Paragraph Squiggle outline">
              <a:extLst>
                <a:ext uri="{FF2B5EF4-FFF2-40B4-BE49-F238E27FC236}">
                  <a16:creationId xmlns:a16="http://schemas.microsoft.com/office/drawing/2014/main" id="{9CDF1BD9-039A-78FE-AE04-EC35877561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6249911" y="1625949"/>
              <a:ext cx="914400" cy="914400"/>
            </a:xfrm>
            <a:prstGeom prst="rect">
              <a:avLst/>
            </a:prstGeom>
          </p:spPr>
        </p:pic>
        <p:pic>
          <p:nvPicPr>
            <p:cNvPr id="1153" name="Graphic 1152" descr="Paragraph Squiggle outline">
              <a:extLst>
                <a:ext uri="{FF2B5EF4-FFF2-40B4-BE49-F238E27FC236}">
                  <a16:creationId xmlns:a16="http://schemas.microsoft.com/office/drawing/2014/main" id="{6338FD5B-2B49-D0A9-F9F8-6DC810CB52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6249911" y="2473673"/>
              <a:ext cx="914400" cy="914400"/>
            </a:xfrm>
            <a:prstGeom prst="rect">
              <a:avLst/>
            </a:prstGeom>
          </p:spPr>
        </p:pic>
        <p:pic>
          <p:nvPicPr>
            <p:cNvPr id="1154" name="Graphic 1153" descr="Paragraph Squiggle outline">
              <a:extLst>
                <a:ext uri="{FF2B5EF4-FFF2-40B4-BE49-F238E27FC236}">
                  <a16:creationId xmlns:a16="http://schemas.microsoft.com/office/drawing/2014/main" id="{82A01C31-A592-A9C2-3656-5F1A245AA0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6249911" y="3321398"/>
              <a:ext cx="914400" cy="914400"/>
            </a:xfrm>
            <a:prstGeom prst="rect">
              <a:avLst/>
            </a:prstGeom>
          </p:spPr>
        </p:pic>
        <p:pic>
          <p:nvPicPr>
            <p:cNvPr id="1155" name="Graphic 1154" descr="Paragraph Squiggle outline">
              <a:extLst>
                <a:ext uri="{FF2B5EF4-FFF2-40B4-BE49-F238E27FC236}">
                  <a16:creationId xmlns:a16="http://schemas.microsoft.com/office/drawing/2014/main" id="{3D9E8FA9-CF06-DC8B-4D51-F57A47C3D9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6238237" y="4169122"/>
              <a:ext cx="914400" cy="914400"/>
            </a:xfrm>
            <a:prstGeom prst="rect">
              <a:avLst/>
            </a:prstGeom>
          </p:spPr>
        </p:pic>
        <p:pic>
          <p:nvPicPr>
            <p:cNvPr id="1156" name="Graphic 1155" descr="Paragraph Squiggle outline">
              <a:extLst>
                <a:ext uri="{FF2B5EF4-FFF2-40B4-BE49-F238E27FC236}">
                  <a16:creationId xmlns:a16="http://schemas.microsoft.com/office/drawing/2014/main" id="{1B754309-008F-980B-84E9-B8798D755D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6238237" y="5016846"/>
              <a:ext cx="914400" cy="914400"/>
            </a:xfrm>
            <a:prstGeom prst="rect">
              <a:avLst/>
            </a:prstGeom>
          </p:spPr>
        </p:pic>
        <p:pic>
          <p:nvPicPr>
            <p:cNvPr id="1157" name="Graphic 1156" descr="Paragraph Squiggle outline">
              <a:extLst>
                <a:ext uri="{FF2B5EF4-FFF2-40B4-BE49-F238E27FC236}">
                  <a16:creationId xmlns:a16="http://schemas.microsoft.com/office/drawing/2014/main" id="{CA94719F-C16A-0971-2A28-9BCA41A0F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6238237" y="5864571"/>
              <a:ext cx="914400" cy="914400"/>
            </a:xfrm>
            <a:prstGeom prst="rect">
              <a:avLst/>
            </a:prstGeom>
          </p:spPr>
        </p:pic>
      </p:grpSp>
      <p:grpSp>
        <p:nvGrpSpPr>
          <p:cNvPr id="1158" name="Group 1157">
            <a:extLst>
              <a:ext uri="{FF2B5EF4-FFF2-40B4-BE49-F238E27FC236}">
                <a16:creationId xmlns:a16="http://schemas.microsoft.com/office/drawing/2014/main" id="{10FF7747-DBAC-6FCD-C0B4-7F70D87493EA}"/>
              </a:ext>
              <a:ext uri="{C183D7F6-B498-43B3-948B-1728B52AA6E4}">
                <adec:decorative xmlns:adec="http://schemas.microsoft.com/office/drawing/2017/decorative" val="1"/>
              </a:ext>
            </a:extLst>
          </p:cNvPr>
          <p:cNvGrpSpPr/>
          <p:nvPr/>
        </p:nvGrpSpPr>
        <p:grpSpPr>
          <a:xfrm rot="16200000">
            <a:off x="8727447" y="3840575"/>
            <a:ext cx="926074" cy="4121222"/>
            <a:chOff x="6238237" y="778224"/>
            <a:chExt cx="926074" cy="6000747"/>
          </a:xfrm>
        </p:grpSpPr>
        <p:pic>
          <p:nvPicPr>
            <p:cNvPr id="1159" name="Graphic 1158" descr="Paragraph Squiggle outline">
              <a:extLst>
                <a:ext uri="{FF2B5EF4-FFF2-40B4-BE49-F238E27FC236}">
                  <a16:creationId xmlns:a16="http://schemas.microsoft.com/office/drawing/2014/main" id="{BCB9991F-C430-C65C-28AD-F208189645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6249911" y="778224"/>
              <a:ext cx="914400" cy="914400"/>
            </a:xfrm>
            <a:prstGeom prst="rect">
              <a:avLst/>
            </a:prstGeom>
          </p:spPr>
        </p:pic>
        <p:pic>
          <p:nvPicPr>
            <p:cNvPr id="1160" name="Graphic 1159" descr="Paragraph Squiggle outline">
              <a:extLst>
                <a:ext uri="{FF2B5EF4-FFF2-40B4-BE49-F238E27FC236}">
                  <a16:creationId xmlns:a16="http://schemas.microsoft.com/office/drawing/2014/main" id="{31569188-B524-1118-014E-93692ADC10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6249911" y="1625949"/>
              <a:ext cx="914400" cy="914400"/>
            </a:xfrm>
            <a:prstGeom prst="rect">
              <a:avLst/>
            </a:prstGeom>
          </p:spPr>
        </p:pic>
        <p:pic>
          <p:nvPicPr>
            <p:cNvPr id="1161" name="Graphic 1160" descr="Paragraph Squiggle outline">
              <a:extLst>
                <a:ext uri="{FF2B5EF4-FFF2-40B4-BE49-F238E27FC236}">
                  <a16:creationId xmlns:a16="http://schemas.microsoft.com/office/drawing/2014/main" id="{3515B000-7254-D5AA-E6C0-BE56FAC11E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6249911" y="2473673"/>
              <a:ext cx="914400" cy="914400"/>
            </a:xfrm>
            <a:prstGeom prst="rect">
              <a:avLst/>
            </a:prstGeom>
          </p:spPr>
        </p:pic>
        <p:pic>
          <p:nvPicPr>
            <p:cNvPr id="1171" name="Graphic 1170" descr="Paragraph Squiggle outline">
              <a:extLst>
                <a:ext uri="{FF2B5EF4-FFF2-40B4-BE49-F238E27FC236}">
                  <a16:creationId xmlns:a16="http://schemas.microsoft.com/office/drawing/2014/main" id="{2FBBFF70-1C00-9C69-9D9F-2FA49616E1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6249911" y="3321398"/>
              <a:ext cx="914400" cy="914400"/>
            </a:xfrm>
            <a:prstGeom prst="rect">
              <a:avLst/>
            </a:prstGeom>
          </p:spPr>
        </p:pic>
        <p:pic>
          <p:nvPicPr>
            <p:cNvPr id="1172" name="Graphic 1171" descr="Paragraph Squiggle outline">
              <a:extLst>
                <a:ext uri="{FF2B5EF4-FFF2-40B4-BE49-F238E27FC236}">
                  <a16:creationId xmlns:a16="http://schemas.microsoft.com/office/drawing/2014/main" id="{EF5C0C25-505E-BA67-2748-CA20CBEBB7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6238237" y="4169122"/>
              <a:ext cx="914400" cy="914400"/>
            </a:xfrm>
            <a:prstGeom prst="rect">
              <a:avLst/>
            </a:prstGeom>
          </p:spPr>
        </p:pic>
        <p:pic>
          <p:nvPicPr>
            <p:cNvPr id="1173" name="Graphic 1172" descr="Paragraph Squiggle outline">
              <a:extLst>
                <a:ext uri="{FF2B5EF4-FFF2-40B4-BE49-F238E27FC236}">
                  <a16:creationId xmlns:a16="http://schemas.microsoft.com/office/drawing/2014/main" id="{5552D853-16B2-0640-DB2A-9E7CAA65EC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6238237" y="5016846"/>
              <a:ext cx="914400" cy="914400"/>
            </a:xfrm>
            <a:prstGeom prst="rect">
              <a:avLst/>
            </a:prstGeom>
          </p:spPr>
        </p:pic>
        <p:pic>
          <p:nvPicPr>
            <p:cNvPr id="1174" name="Graphic 1173" descr="Paragraph Squiggle outline">
              <a:extLst>
                <a:ext uri="{FF2B5EF4-FFF2-40B4-BE49-F238E27FC236}">
                  <a16:creationId xmlns:a16="http://schemas.microsoft.com/office/drawing/2014/main" id="{1BD15DFF-A1D6-89FD-0439-31BFF81386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6238237" y="5864571"/>
              <a:ext cx="914400" cy="914400"/>
            </a:xfrm>
            <a:prstGeom prst="rect">
              <a:avLst/>
            </a:prstGeom>
          </p:spPr>
        </p:pic>
      </p:grpSp>
      <p:sp>
        <p:nvSpPr>
          <p:cNvPr id="1175" name="TextBox 1174">
            <a:extLst>
              <a:ext uri="{FF2B5EF4-FFF2-40B4-BE49-F238E27FC236}">
                <a16:creationId xmlns:a16="http://schemas.microsoft.com/office/drawing/2014/main" id="{767D2131-7A42-9562-09FB-AA163DFA2F86}"/>
              </a:ext>
            </a:extLst>
          </p:cNvPr>
          <p:cNvSpPr txBox="1"/>
          <p:nvPr/>
        </p:nvSpPr>
        <p:spPr>
          <a:xfrm rot="21348665">
            <a:off x="6081370" y="6027527"/>
            <a:ext cx="6218227" cy="584775"/>
          </a:xfrm>
          <a:prstGeom prst="rect">
            <a:avLst/>
          </a:prstGeom>
          <a:noFill/>
        </p:spPr>
        <p:txBody>
          <a:bodyPr wrap="square" rtlCol="0">
            <a:spAutoFit/>
          </a:bodyPr>
          <a:lstStyle/>
          <a:p>
            <a:pPr algn="ctr"/>
            <a:r>
              <a:rPr lang="en-GB" sz="1600" dirty="0">
                <a:latin typeface="Ink Free" panose="03080402000500000000" pitchFamily="66" charset="0"/>
              </a:rPr>
              <a:t>bad choice example #3:</a:t>
            </a:r>
            <a:br>
              <a:rPr lang="en-GB" sz="1600" dirty="0">
                <a:latin typeface="Ink Free" panose="03080402000500000000" pitchFamily="66" charset="0"/>
              </a:rPr>
            </a:br>
            <a:r>
              <a:rPr lang="en-GB" sz="1600" dirty="0">
                <a:latin typeface="Ink Free" panose="03080402000500000000" pitchFamily="66" charset="0"/>
              </a:rPr>
              <a:t>sleeping through your alarm – nobody likes to rush in the morning! </a:t>
            </a:r>
          </a:p>
        </p:txBody>
      </p:sp>
      <p:pic>
        <p:nvPicPr>
          <p:cNvPr id="3" name="Picture 2" descr="Challenge: Choose Your Own Adventure">
            <a:extLst>
              <a:ext uri="{FF2B5EF4-FFF2-40B4-BE49-F238E27FC236}">
                <a16:creationId xmlns:a16="http://schemas.microsoft.com/office/drawing/2014/main" id="{259F6DDD-0C29-65B1-2B0E-1B58FEA01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97" y="264406"/>
            <a:ext cx="5780172" cy="2554803"/>
          </a:xfrm>
          <a:prstGeom prst="rect">
            <a:avLst/>
          </a:prstGeom>
        </p:spPr>
      </p:pic>
      <p:pic>
        <p:nvPicPr>
          <p:cNvPr id="4" name="Picture 3" descr="Illustration of Sleeping Beauty">
            <a:extLst>
              <a:ext uri="{FF2B5EF4-FFF2-40B4-BE49-F238E27FC236}">
                <a16:creationId xmlns:a16="http://schemas.microsoft.com/office/drawing/2014/main" id="{EBFEDE14-B866-00C4-FEAD-F58E99DF55B6}"/>
              </a:ext>
            </a:extLst>
          </p:cNvPr>
          <p:cNvPicPr>
            <a:picLocks noChangeAspect="1"/>
          </p:cNvPicPr>
          <p:nvPr/>
        </p:nvPicPr>
        <p:blipFill>
          <a:blip r:embed="rId5">
            <a:extLst>
              <a:ext uri="{28A0092B-C50C-407E-A947-70E740481C1C}">
                <a14:useLocalDpi xmlns:a14="http://schemas.microsoft.com/office/drawing/2010/main" val="0"/>
              </a:ext>
            </a:extLst>
          </a:blip>
          <a:srcRect l="9510" t="6144" r="10738" b="6128"/>
          <a:stretch>
            <a:fillRect/>
          </a:stretch>
        </p:blipFill>
        <p:spPr>
          <a:xfrm>
            <a:off x="7284040" y="493776"/>
            <a:ext cx="3812886" cy="5246242"/>
          </a:xfrm>
          <a:custGeom>
            <a:avLst/>
            <a:gdLst>
              <a:gd name="connsiteX0" fmla="*/ 0 w 3812886"/>
              <a:gd name="connsiteY0" fmla="*/ 0 h 5246242"/>
              <a:gd name="connsiteX1" fmla="*/ 635481 w 3812886"/>
              <a:gd name="connsiteY1" fmla="*/ 0 h 5246242"/>
              <a:gd name="connsiteX2" fmla="*/ 1270962 w 3812886"/>
              <a:gd name="connsiteY2" fmla="*/ 0 h 5246242"/>
              <a:gd name="connsiteX3" fmla="*/ 1830185 w 3812886"/>
              <a:gd name="connsiteY3" fmla="*/ 0 h 5246242"/>
              <a:gd name="connsiteX4" fmla="*/ 2427537 w 3812886"/>
              <a:gd name="connsiteY4" fmla="*/ 0 h 5246242"/>
              <a:gd name="connsiteX5" fmla="*/ 3024890 w 3812886"/>
              <a:gd name="connsiteY5" fmla="*/ 0 h 5246242"/>
              <a:gd name="connsiteX6" fmla="*/ 3812886 w 3812886"/>
              <a:gd name="connsiteY6" fmla="*/ 0 h 5246242"/>
              <a:gd name="connsiteX7" fmla="*/ 3812886 w 3812886"/>
              <a:gd name="connsiteY7" fmla="*/ 655780 h 5246242"/>
              <a:gd name="connsiteX8" fmla="*/ 3812886 w 3812886"/>
              <a:gd name="connsiteY8" fmla="*/ 1416485 h 5246242"/>
              <a:gd name="connsiteX9" fmla="*/ 3812886 w 3812886"/>
              <a:gd name="connsiteY9" fmla="*/ 1914878 h 5246242"/>
              <a:gd name="connsiteX10" fmla="*/ 3812886 w 3812886"/>
              <a:gd name="connsiteY10" fmla="*/ 2518196 h 5246242"/>
              <a:gd name="connsiteX11" fmla="*/ 3812886 w 3812886"/>
              <a:gd name="connsiteY11" fmla="*/ 3278901 h 5246242"/>
              <a:gd name="connsiteX12" fmla="*/ 3812886 w 3812886"/>
              <a:gd name="connsiteY12" fmla="*/ 3934682 h 5246242"/>
              <a:gd name="connsiteX13" fmla="*/ 3812886 w 3812886"/>
              <a:gd name="connsiteY13" fmla="*/ 4537999 h 5246242"/>
              <a:gd name="connsiteX14" fmla="*/ 3812886 w 3812886"/>
              <a:gd name="connsiteY14" fmla="*/ 5246242 h 5246242"/>
              <a:gd name="connsiteX15" fmla="*/ 3101147 w 3812886"/>
              <a:gd name="connsiteY15" fmla="*/ 5246242 h 5246242"/>
              <a:gd name="connsiteX16" fmla="*/ 2427537 w 3812886"/>
              <a:gd name="connsiteY16" fmla="*/ 5246242 h 5246242"/>
              <a:gd name="connsiteX17" fmla="*/ 1868314 w 3812886"/>
              <a:gd name="connsiteY17" fmla="*/ 5246242 h 5246242"/>
              <a:gd name="connsiteX18" fmla="*/ 1347220 w 3812886"/>
              <a:gd name="connsiteY18" fmla="*/ 5246242 h 5246242"/>
              <a:gd name="connsiteX19" fmla="*/ 749868 w 3812886"/>
              <a:gd name="connsiteY19" fmla="*/ 5246242 h 5246242"/>
              <a:gd name="connsiteX20" fmla="*/ 0 w 3812886"/>
              <a:gd name="connsiteY20" fmla="*/ 5246242 h 5246242"/>
              <a:gd name="connsiteX21" fmla="*/ 0 w 3812886"/>
              <a:gd name="connsiteY21" fmla="*/ 4695387 h 5246242"/>
              <a:gd name="connsiteX22" fmla="*/ 0 w 3812886"/>
              <a:gd name="connsiteY22" fmla="*/ 4092069 h 5246242"/>
              <a:gd name="connsiteX23" fmla="*/ 0 w 3812886"/>
              <a:gd name="connsiteY23" fmla="*/ 3488751 h 5246242"/>
              <a:gd name="connsiteX24" fmla="*/ 0 w 3812886"/>
              <a:gd name="connsiteY24" fmla="*/ 2990358 h 5246242"/>
              <a:gd name="connsiteX25" fmla="*/ 0 w 3812886"/>
              <a:gd name="connsiteY25" fmla="*/ 2491965 h 5246242"/>
              <a:gd name="connsiteX26" fmla="*/ 0 w 3812886"/>
              <a:gd name="connsiteY26" fmla="*/ 1836185 h 5246242"/>
              <a:gd name="connsiteX27" fmla="*/ 0 w 3812886"/>
              <a:gd name="connsiteY27" fmla="*/ 1075480 h 5246242"/>
              <a:gd name="connsiteX28" fmla="*/ 0 w 3812886"/>
              <a:gd name="connsiteY28" fmla="*/ 0 h 524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12886" h="5246242" fill="none" extrusionOk="0">
                <a:moveTo>
                  <a:pt x="0" y="0"/>
                </a:moveTo>
                <a:cubicBezTo>
                  <a:pt x="266292" y="8545"/>
                  <a:pt x="453036" y="5359"/>
                  <a:pt x="635481" y="0"/>
                </a:cubicBezTo>
                <a:cubicBezTo>
                  <a:pt x="817926" y="-5359"/>
                  <a:pt x="1007201" y="-25323"/>
                  <a:pt x="1270962" y="0"/>
                </a:cubicBezTo>
                <a:cubicBezTo>
                  <a:pt x="1534723" y="25323"/>
                  <a:pt x="1631031" y="691"/>
                  <a:pt x="1830185" y="0"/>
                </a:cubicBezTo>
                <a:cubicBezTo>
                  <a:pt x="2029339" y="-691"/>
                  <a:pt x="2294635" y="-1914"/>
                  <a:pt x="2427537" y="0"/>
                </a:cubicBezTo>
                <a:cubicBezTo>
                  <a:pt x="2560439" y="1914"/>
                  <a:pt x="2830253" y="27719"/>
                  <a:pt x="3024890" y="0"/>
                </a:cubicBezTo>
                <a:cubicBezTo>
                  <a:pt x="3219527" y="-27719"/>
                  <a:pt x="3435974" y="32884"/>
                  <a:pt x="3812886" y="0"/>
                </a:cubicBezTo>
                <a:cubicBezTo>
                  <a:pt x="3829199" y="137934"/>
                  <a:pt x="3823127" y="383764"/>
                  <a:pt x="3812886" y="655780"/>
                </a:cubicBezTo>
                <a:cubicBezTo>
                  <a:pt x="3802645" y="927796"/>
                  <a:pt x="3816070" y="1085104"/>
                  <a:pt x="3812886" y="1416485"/>
                </a:cubicBezTo>
                <a:cubicBezTo>
                  <a:pt x="3809702" y="1747866"/>
                  <a:pt x="3792021" y="1752131"/>
                  <a:pt x="3812886" y="1914878"/>
                </a:cubicBezTo>
                <a:cubicBezTo>
                  <a:pt x="3833751" y="2077625"/>
                  <a:pt x="3802077" y="2242888"/>
                  <a:pt x="3812886" y="2518196"/>
                </a:cubicBezTo>
                <a:cubicBezTo>
                  <a:pt x="3823695" y="2793504"/>
                  <a:pt x="3839077" y="2926785"/>
                  <a:pt x="3812886" y="3278901"/>
                </a:cubicBezTo>
                <a:cubicBezTo>
                  <a:pt x="3786695" y="3631018"/>
                  <a:pt x="3819662" y="3615757"/>
                  <a:pt x="3812886" y="3934682"/>
                </a:cubicBezTo>
                <a:cubicBezTo>
                  <a:pt x="3806110" y="4253607"/>
                  <a:pt x="3829744" y="4276873"/>
                  <a:pt x="3812886" y="4537999"/>
                </a:cubicBezTo>
                <a:cubicBezTo>
                  <a:pt x="3796028" y="4799125"/>
                  <a:pt x="3826774" y="4996284"/>
                  <a:pt x="3812886" y="5246242"/>
                </a:cubicBezTo>
                <a:cubicBezTo>
                  <a:pt x="3474166" y="5277861"/>
                  <a:pt x="3349478" y="5228935"/>
                  <a:pt x="3101147" y="5246242"/>
                </a:cubicBezTo>
                <a:cubicBezTo>
                  <a:pt x="2852816" y="5263549"/>
                  <a:pt x="2757261" y="5223461"/>
                  <a:pt x="2427537" y="5246242"/>
                </a:cubicBezTo>
                <a:cubicBezTo>
                  <a:pt x="2097813" y="5269024"/>
                  <a:pt x="2056677" y="5244563"/>
                  <a:pt x="1868314" y="5246242"/>
                </a:cubicBezTo>
                <a:cubicBezTo>
                  <a:pt x="1679951" y="5247921"/>
                  <a:pt x="1555785" y="5236986"/>
                  <a:pt x="1347220" y="5246242"/>
                </a:cubicBezTo>
                <a:cubicBezTo>
                  <a:pt x="1138655" y="5255498"/>
                  <a:pt x="1047416" y="5269040"/>
                  <a:pt x="749868" y="5246242"/>
                </a:cubicBezTo>
                <a:cubicBezTo>
                  <a:pt x="452320" y="5223444"/>
                  <a:pt x="228142" y="5265233"/>
                  <a:pt x="0" y="5246242"/>
                </a:cubicBezTo>
                <a:cubicBezTo>
                  <a:pt x="13430" y="5027432"/>
                  <a:pt x="21659" y="4851586"/>
                  <a:pt x="0" y="4695387"/>
                </a:cubicBezTo>
                <a:cubicBezTo>
                  <a:pt x="-21659" y="4539188"/>
                  <a:pt x="-148" y="4218652"/>
                  <a:pt x="0" y="4092069"/>
                </a:cubicBezTo>
                <a:cubicBezTo>
                  <a:pt x="148" y="3965486"/>
                  <a:pt x="14623" y="3729462"/>
                  <a:pt x="0" y="3488751"/>
                </a:cubicBezTo>
                <a:cubicBezTo>
                  <a:pt x="-14623" y="3248040"/>
                  <a:pt x="-12678" y="3142559"/>
                  <a:pt x="0" y="2990358"/>
                </a:cubicBezTo>
                <a:cubicBezTo>
                  <a:pt x="12678" y="2838157"/>
                  <a:pt x="-8595" y="2596398"/>
                  <a:pt x="0" y="2491965"/>
                </a:cubicBezTo>
                <a:cubicBezTo>
                  <a:pt x="8595" y="2387532"/>
                  <a:pt x="-16534" y="1991239"/>
                  <a:pt x="0" y="1836185"/>
                </a:cubicBezTo>
                <a:cubicBezTo>
                  <a:pt x="16534" y="1681131"/>
                  <a:pt x="18148" y="1363278"/>
                  <a:pt x="0" y="1075480"/>
                </a:cubicBezTo>
                <a:cubicBezTo>
                  <a:pt x="-18148" y="787682"/>
                  <a:pt x="44419" y="306928"/>
                  <a:pt x="0" y="0"/>
                </a:cubicBezTo>
                <a:close/>
              </a:path>
              <a:path w="3812886" h="5246242" stroke="0" extrusionOk="0">
                <a:moveTo>
                  <a:pt x="0" y="0"/>
                </a:moveTo>
                <a:cubicBezTo>
                  <a:pt x="194823" y="24678"/>
                  <a:pt x="387603" y="-24617"/>
                  <a:pt x="597352" y="0"/>
                </a:cubicBezTo>
                <a:cubicBezTo>
                  <a:pt x="807101" y="24617"/>
                  <a:pt x="1078678" y="-9435"/>
                  <a:pt x="1309091" y="0"/>
                </a:cubicBezTo>
                <a:cubicBezTo>
                  <a:pt x="1539504" y="9435"/>
                  <a:pt x="1665368" y="23558"/>
                  <a:pt x="1830185" y="0"/>
                </a:cubicBezTo>
                <a:cubicBezTo>
                  <a:pt x="1995002" y="-23558"/>
                  <a:pt x="2201124" y="12078"/>
                  <a:pt x="2503795" y="0"/>
                </a:cubicBezTo>
                <a:cubicBezTo>
                  <a:pt x="2806466" y="-12078"/>
                  <a:pt x="2899084" y="28912"/>
                  <a:pt x="3215534" y="0"/>
                </a:cubicBezTo>
                <a:cubicBezTo>
                  <a:pt x="3531984" y="-28912"/>
                  <a:pt x="3548622" y="24805"/>
                  <a:pt x="3812886" y="0"/>
                </a:cubicBezTo>
                <a:cubicBezTo>
                  <a:pt x="3793483" y="324877"/>
                  <a:pt x="3843773" y="492405"/>
                  <a:pt x="3812886" y="708243"/>
                </a:cubicBezTo>
                <a:cubicBezTo>
                  <a:pt x="3781999" y="924081"/>
                  <a:pt x="3833717" y="1231455"/>
                  <a:pt x="3812886" y="1468948"/>
                </a:cubicBezTo>
                <a:cubicBezTo>
                  <a:pt x="3792055" y="1706442"/>
                  <a:pt x="3840174" y="2014789"/>
                  <a:pt x="3812886" y="2177190"/>
                </a:cubicBezTo>
                <a:cubicBezTo>
                  <a:pt x="3785598" y="2339591"/>
                  <a:pt x="3827304" y="2621106"/>
                  <a:pt x="3812886" y="2937896"/>
                </a:cubicBezTo>
                <a:cubicBezTo>
                  <a:pt x="3798468" y="3254686"/>
                  <a:pt x="3827697" y="3290402"/>
                  <a:pt x="3812886" y="3488751"/>
                </a:cubicBezTo>
                <a:cubicBezTo>
                  <a:pt x="3798075" y="3687100"/>
                  <a:pt x="3828581" y="4019943"/>
                  <a:pt x="3812886" y="4196994"/>
                </a:cubicBezTo>
                <a:cubicBezTo>
                  <a:pt x="3797191" y="4374045"/>
                  <a:pt x="3821892" y="4726098"/>
                  <a:pt x="3812886" y="5246242"/>
                </a:cubicBezTo>
                <a:cubicBezTo>
                  <a:pt x="3599865" y="5234992"/>
                  <a:pt x="3375368" y="5235754"/>
                  <a:pt x="3177405" y="5246242"/>
                </a:cubicBezTo>
                <a:cubicBezTo>
                  <a:pt x="2979442" y="5256730"/>
                  <a:pt x="2778025" y="5259156"/>
                  <a:pt x="2503795" y="5246242"/>
                </a:cubicBezTo>
                <a:cubicBezTo>
                  <a:pt x="2229565" y="5233329"/>
                  <a:pt x="2070335" y="5241078"/>
                  <a:pt x="1944572" y="5246242"/>
                </a:cubicBezTo>
                <a:cubicBezTo>
                  <a:pt x="1818809" y="5251406"/>
                  <a:pt x="1471008" y="5258859"/>
                  <a:pt x="1309091" y="5246242"/>
                </a:cubicBezTo>
                <a:cubicBezTo>
                  <a:pt x="1147174" y="5233625"/>
                  <a:pt x="866601" y="5269996"/>
                  <a:pt x="673610" y="5246242"/>
                </a:cubicBezTo>
                <a:cubicBezTo>
                  <a:pt x="480619" y="5222488"/>
                  <a:pt x="172771" y="5229922"/>
                  <a:pt x="0" y="5246242"/>
                </a:cubicBezTo>
                <a:cubicBezTo>
                  <a:pt x="-9392" y="5054070"/>
                  <a:pt x="22379" y="4984755"/>
                  <a:pt x="0" y="4747849"/>
                </a:cubicBezTo>
                <a:cubicBezTo>
                  <a:pt x="-22379" y="4510943"/>
                  <a:pt x="9652" y="4455632"/>
                  <a:pt x="0" y="4249456"/>
                </a:cubicBezTo>
                <a:cubicBezTo>
                  <a:pt x="-9652" y="4043280"/>
                  <a:pt x="8805" y="3892606"/>
                  <a:pt x="0" y="3751063"/>
                </a:cubicBezTo>
                <a:cubicBezTo>
                  <a:pt x="-8805" y="3609520"/>
                  <a:pt x="31077" y="3156594"/>
                  <a:pt x="0" y="2990358"/>
                </a:cubicBezTo>
                <a:cubicBezTo>
                  <a:pt x="-31077" y="2824123"/>
                  <a:pt x="-14657" y="2496248"/>
                  <a:pt x="0" y="2229653"/>
                </a:cubicBezTo>
                <a:cubicBezTo>
                  <a:pt x="14657" y="1963058"/>
                  <a:pt x="17267" y="1732507"/>
                  <a:pt x="0" y="1573873"/>
                </a:cubicBezTo>
                <a:cubicBezTo>
                  <a:pt x="-17267" y="1415239"/>
                  <a:pt x="11440" y="1218168"/>
                  <a:pt x="0" y="1075480"/>
                </a:cubicBezTo>
                <a:cubicBezTo>
                  <a:pt x="-11440" y="932792"/>
                  <a:pt x="24659" y="706116"/>
                  <a:pt x="0" y="577087"/>
                </a:cubicBezTo>
                <a:cubicBezTo>
                  <a:pt x="-24659" y="448058"/>
                  <a:pt x="1338" y="204245"/>
                  <a:pt x="0" y="0"/>
                </a:cubicBezTo>
                <a:close/>
              </a:path>
            </a:pathLst>
          </a:custGeom>
          <a:ln>
            <a:solidFill>
              <a:schemeClr val="tx1"/>
            </a:solidFill>
            <a:extLst>
              <a:ext uri="{C807C97D-BFC1-408E-A445-0C87EB9F89A2}">
                <ask:lineSketchStyleProps xmlns:ask="http://schemas.microsoft.com/office/drawing/2018/sketchyshapes" sd="2649004552">
                  <a:prstGeom prst="rect">
                    <a:avLst/>
                  </a:prstGeom>
                  <ask:type>
                    <ask:lineSketchFreehand/>
                  </ask:type>
                </ask:lineSketchStyleProps>
              </a:ext>
            </a:extLst>
          </a:ln>
        </p:spPr>
      </p:pic>
    </p:spTree>
    <p:extLst>
      <p:ext uri="{BB962C8B-B14F-4D97-AF65-F5344CB8AC3E}">
        <p14:creationId xmlns:p14="http://schemas.microsoft.com/office/powerpoint/2010/main" val="2959995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iterate type="lt">
                                    <p:tmPct val="10000"/>
                                  </p:iterate>
                                  <p:childTnLst>
                                    <p:set>
                                      <p:cBhvr>
                                        <p:cTn id="6" dur="1" fill="hold">
                                          <p:stCondLst>
                                            <p:cond delay="0"/>
                                          </p:stCondLst>
                                        </p:cTn>
                                        <p:tgtEl>
                                          <p:spTgt spid="1175">
                                            <p:txEl>
                                              <p:pRg st="0" end="0"/>
                                            </p:txEl>
                                          </p:spTgt>
                                        </p:tgtEl>
                                        <p:attrNameLst>
                                          <p:attrName>style.visibility</p:attrName>
                                        </p:attrNameLst>
                                      </p:cBhvr>
                                      <p:to>
                                        <p:strVal val="visible"/>
                                      </p:to>
                                    </p:set>
                                    <p:animEffect transition="in" filter="wedge">
                                      <p:cBhvr>
                                        <p:cTn id="7" dur="250"/>
                                        <p:tgtEl>
                                          <p:spTgt spid="11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5"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E2C5"/>
            </a:gs>
            <a:gs pos="100000">
              <a:srgbClr val="FFF0E1"/>
            </a:gs>
          </a:gsLst>
          <a:path path="rect">
            <a:fillToRect l="50000" t="50000" r="50000" b="50000"/>
          </a:path>
          <a:tileRect/>
        </a:gradFill>
        <a:effectLst/>
      </p:bgPr>
    </p:bg>
    <p:spTree>
      <p:nvGrpSpPr>
        <p:cNvPr id="1" name="">
          <a:extLst>
            <a:ext uri="{FF2B5EF4-FFF2-40B4-BE49-F238E27FC236}">
              <a16:creationId xmlns:a16="http://schemas.microsoft.com/office/drawing/2014/main" id="{D1B3B59C-1588-55BA-310A-6797CE3DA743}"/>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E068874-4F8C-1998-92C6-9B42D5B0AB49}"/>
              </a:ext>
              <a:ext uri="{C183D7F6-B498-43B3-948B-1728B52AA6E4}">
                <adec:decorative xmlns:adec="http://schemas.microsoft.com/office/drawing/2017/decorative" val="1"/>
              </a:ext>
            </a:extLst>
          </p:cNvPr>
          <p:cNvCxnSpPr>
            <a:cxnSpLocks/>
          </p:cNvCxnSpPr>
          <p:nvPr/>
        </p:nvCxnSpPr>
        <p:spPr>
          <a:xfrm>
            <a:off x="6096000" y="-25146"/>
            <a:ext cx="0" cy="6908292"/>
          </a:xfrm>
          <a:prstGeom prst="line">
            <a:avLst/>
          </a:prstGeom>
          <a:ln w="76200">
            <a:solidFill>
              <a:schemeClr val="tx1"/>
            </a:solidFill>
          </a:ln>
          <a:effectLst>
            <a:softEdge rad="31750"/>
          </a:effectLst>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525F0F7B-2842-30A7-594F-819FA7B51719}"/>
              </a:ext>
              <a:ext uri="{C183D7F6-B498-43B3-948B-1728B52AA6E4}">
                <adec:decorative xmlns:adec="http://schemas.microsoft.com/office/drawing/2017/decorative" val="1"/>
              </a:ext>
            </a:extLst>
          </p:cNvPr>
          <p:cNvGrpSpPr/>
          <p:nvPr/>
        </p:nvGrpSpPr>
        <p:grpSpPr>
          <a:xfrm>
            <a:off x="7602516" y="193326"/>
            <a:ext cx="3141814" cy="914400"/>
            <a:chOff x="1841625" y="1578882"/>
            <a:chExt cx="3141814" cy="914400"/>
          </a:xfrm>
        </p:grpSpPr>
        <p:pic>
          <p:nvPicPr>
            <p:cNvPr id="4" name="Graphic 3" descr="Paragraph Squiggle outline">
              <a:extLst>
                <a:ext uri="{FF2B5EF4-FFF2-40B4-BE49-F238E27FC236}">
                  <a16:creationId xmlns:a16="http://schemas.microsoft.com/office/drawing/2014/main" id="{D46F4ABB-CA34-C5AA-1C8C-5DA67CFE1C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1625" y="1578882"/>
              <a:ext cx="914400" cy="914400"/>
            </a:xfrm>
            <a:prstGeom prst="rect">
              <a:avLst/>
            </a:prstGeom>
          </p:spPr>
        </p:pic>
        <p:pic>
          <p:nvPicPr>
            <p:cNvPr id="6" name="Graphic 5" descr="Paragraph Squiggle outline">
              <a:extLst>
                <a:ext uri="{FF2B5EF4-FFF2-40B4-BE49-F238E27FC236}">
                  <a16:creationId xmlns:a16="http://schemas.microsoft.com/office/drawing/2014/main" id="{7622F60F-44F4-26B0-D89E-D7E7D8B548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571489" y="1578882"/>
              <a:ext cx="914400" cy="914400"/>
            </a:xfrm>
            <a:prstGeom prst="rect">
              <a:avLst/>
            </a:prstGeom>
          </p:spPr>
        </p:pic>
        <p:pic>
          <p:nvPicPr>
            <p:cNvPr id="7" name="Graphic 6" descr="Paragraph Squiggle outline">
              <a:extLst>
                <a:ext uri="{FF2B5EF4-FFF2-40B4-BE49-F238E27FC236}">
                  <a16:creationId xmlns:a16="http://schemas.microsoft.com/office/drawing/2014/main" id="{DF5FCE5D-E82D-57C8-20C4-49ED4FD793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9175" y="1578882"/>
              <a:ext cx="914400" cy="914400"/>
            </a:xfrm>
            <a:prstGeom prst="rect">
              <a:avLst/>
            </a:prstGeom>
          </p:spPr>
        </p:pic>
        <p:pic>
          <p:nvPicPr>
            <p:cNvPr id="8" name="Graphic 7" descr="Paragraph Squiggle outline">
              <a:extLst>
                <a:ext uri="{FF2B5EF4-FFF2-40B4-BE49-F238E27FC236}">
                  <a16:creationId xmlns:a16="http://schemas.microsoft.com/office/drawing/2014/main" id="{EAE7364F-BD74-20AA-5BE5-E706DA9C4E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069039" y="1578882"/>
              <a:ext cx="914400" cy="914400"/>
            </a:xfrm>
            <a:prstGeom prst="rect">
              <a:avLst/>
            </a:prstGeom>
          </p:spPr>
        </p:pic>
      </p:grpSp>
      <p:sp>
        <p:nvSpPr>
          <p:cNvPr id="1133" name="Content Placeholder 2">
            <a:extLst>
              <a:ext uri="{FF2B5EF4-FFF2-40B4-BE49-F238E27FC236}">
                <a16:creationId xmlns:a16="http://schemas.microsoft.com/office/drawing/2014/main" id="{2EF669D5-1BE9-90B2-8871-CAA5AB63C60E}"/>
              </a:ext>
            </a:extLst>
          </p:cNvPr>
          <p:cNvSpPr>
            <a:spLocks noGrp="1"/>
          </p:cNvSpPr>
          <p:nvPr>
            <p:ph idx="1"/>
          </p:nvPr>
        </p:nvSpPr>
        <p:spPr>
          <a:xfrm>
            <a:off x="6397051" y="858903"/>
            <a:ext cx="5461173" cy="5395593"/>
          </a:xfrm>
        </p:spPr>
        <p:txBody>
          <a:bodyPr>
            <a:normAutofit fontScale="85000" lnSpcReduction="20000"/>
          </a:bodyPr>
          <a:lstStyle/>
          <a:p>
            <a:pPr marL="0" indent="0">
              <a:buNone/>
            </a:pPr>
            <a:r>
              <a:rPr lang="en-GB" sz="2400" b="1" dirty="0">
                <a:latin typeface="Californian FB" panose="0207040306080B030204" pitchFamily="18" charset="0"/>
              </a:rPr>
              <a:t>How to write a choose your own adventure story:</a:t>
            </a:r>
          </a:p>
          <a:p>
            <a:pPr marL="0" indent="0">
              <a:buNone/>
            </a:pPr>
            <a:endParaRPr lang="en-GB" sz="1800" dirty="0">
              <a:latin typeface="Californian FB" panose="0207040306080B030204" pitchFamily="18" charset="0"/>
            </a:endParaRPr>
          </a:p>
          <a:p>
            <a:pPr marL="0" indent="0">
              <a:buNone/>
            </a:pPr>
            <a:r>
              <a:rPr lang="en-GB" sz="1900" dirty="0">
                <a:latin typeface="Californian FB" panose="0207040306080B030204" pitchFamily="18" charset="0"/>
              </a:rPr>
              <a:t>You should first decide what your story is going to be about.</a:t>
            </a:r>
          </a:p>
          <a:p>
            <a:pPr marL="0" indent="0">
              <a:buNone/>
            </a:pPr>
            <a:endParaRPr lang="en-GB" sz="1900" dirty="0">
              <a:latin typeface="Californian FB" panose="0207040306080B030204" pitchFamily="18" charset="0"/>
            </a:endParaRPr>
          </a:p>
          <a:p>
            <a:pPr marL="0" indent="0">
              <a:buNone/>
            </a:pPr>
            <a:r>
              <a:rPr lang="en-GB" sz="1900" dirty="0">
                <a:latin typeface="Californian FB" panose="0207040306080B030204" pitchFamily="18" charset="0"/>
              </a:rPr>
              <a:t>You should then map and number all the choices and consequences that you can take in your story. There is a plan template to help you do this, and an example on the next slide. </a:t>
            </a:r>
          </a:p>
          <a:p>
            <a:pPr marL="0" indent="0">
              <a:buNone/>
            </a:pPr>
            <a:endParaRPr lang="en-GB" sz="1900" dirty="0">
              <a:latin typeface="Californian FB" panose="0207040306080B030204" pitchFamily="18" charset="0"/>
            </a:endParaRPr>
          </a:p>
          <a:p>
            <a:pPr marL="0" indent="0">
              <a:buNone/>
            </a:pPr>
            <a:r>
              <a:rPr lang="en-GB" sz="1900" dirty="0">
                <a:latin typeface="Californian FB" panose="0207040306080B030204" pitchFamily="18" charset="0"/>
              </a:rPr>
              <a:t>You should then write out your numbered sections, into your printed booklet template. You only need a few sentences or a paragraph per each section.</a:t>
            </a:r>
          </a:p>
          <a:p>
            <a:pPr marL="0" indent="0">
              <a:buNone/>
            </a:pPr>
            <a:endParaRPr lang="en-GB" sz="1900" dirty="0">
              <a:latin typeface="Californian FB" panose="0207040306080B030204" pitchFamily="18" charset="0"/>
            </a:endParaRPr>
          </a:p>
          <a:p>
            <a:pPr marL="0" indent="0">
              <a:buNone/>
            </a:pPr>
            <a:r>
              <a:rPr lang="en-GB" sz="1900" dirty="0">
                <a:latin typeface="Californian FB" panose="0207040306080B030204" pitchFamily="18" charset="0"/>
              </a:rPr>
              <a:t>Feel free to decorate the front with a nice front cover page!</a:t>
            </a:r>
          </a:p>
          <a:p>
            <a:pPr marL="0" indent="0">
              <a:buNone/>
            </a:pPr>
            <a:endParaRPr lang="en-GB" sz="1900" dirty="0">
              <a:latin typeface="Californian FB" panose="0207040306080B030204" pitchFamily="18" charset="0"/>
            </a:endParaRPr>
          </a:p>
          <a:p>
            <a:pPr marL="0" indent="0">
              <a:buNone/>
            </a:pPr>
            <a:r>
              <a:rPr lang="en-GB" sz="1900" dirty="0">
                <a:latin typeface="Californian FB" panose="0207040306080B030204" pitchFamily="18" charset="0"/>
              </a:rPr>
              <a:t>Once you’ve finished your story, cut your book template along the dotted lines, and discard the instructions at the top of each page.</a:t>
            </a:r>
          </a:p>
          <a:p>
            <a:pPr marL="0" indent="0">
              <a:buNone/>
            </a:pPr>
            <a:endParaRPr lang="en-GB" sz="1900" dirty="0">
              <a:latin typeface="Californian FB" panose="0207040306080B030204" pitchFamily="18" charset="0"/>
            </a:endParaRPr>
          </a:p>
          <a:p>
            <a:pPr marL="0" indent="0">
              <a:buNone/>
            </a:pPr>
            <a:r>
              <a:rPr lang="en-GB" sz="1900" dirty="0">
                <a:latin typeface="Californian FB" panose="0207040306080B030204" pitchFamily="18" charset="0"/>
              </a:rPr>
              <a:t>Collate the story together.</a:t>
            </a:r>
          </a:p>
        </p:txBody>
      </p:sp>
      <p:grpSp>
        <p:nvGrpSpPr>
          <p:cNvPr id="1134" name="Group 1133">
            <a:extLst>
              <a:ext uri="{FF2B5EF4-FFF2-40B4-BE49-F238E27FC236}">
                <a16:creationId xmlns:a16="http://schemas.microsoft.com/office/drawing/2014/main" id="{2126FC5C-6976-B8FC-7DF3-B969E81A2F67}"/>
              </a:ext>
              <a:ext uri="{C183D7F6-B498-43B3-948B-1728B52AA6E4}">
                <adec:decorative xmlns:adec="http://schemas.microsoft.com/office/drawing/2017/decorative" val="1"/>
              </a:ext>
            </a:extLst>
          </p:cNvPr>
          <p:cNvGrpSpPr/>
          <p:nvPr/>
        </p:nvGrpSpPr>
        <p:grpSpPr>
          <a:xfrm>
            <a:off x="7602516" y="5889787"/>
            <a:ext cx="3141814" cy="914400"/>
            <a:chOff x="1841625" y="1578882"/>
            <a:chExt cx="3141814" cy="914400"/>
          </a:xfrm>
        </p:grpSpPr>
        <p:pic>
          <p:nvPicPr>
            <p:cNvPr id="1135" name="Graphic 1134" descr="Paragraph Squiggle outline">
              <a:extLst>
                <a:ext uri="{FF2B5EF4-FFF2-40B4-BE49-F238E27FC236}">
                  <a16:creationId xmlns:a16="http://schemas.microsoft.com/office/drawing/2014/main" id="{8AB01BBC-5B86-D861-0D3C-E0C8131C33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1625" y="1578882"/>
              <a:ext cx="914400" cy="914400"/>
            </a:xfrm>
            <a:prstGeom prst="rect">
              <a:avLst/>
            </a:prstGeom>
          </p:spPr>
        </p:pic>
        <p:pic>
          <p:nvPicPr>
            <p:cNvPr id="1136" name="Graphic 1135" descr="Paragraph Squiggle outline">
              <a:extLst>
                <a:ext uri="{FF2B5EF4-FFF2-40B4-BE49-F238E27FC236}">
                  <a16:creationId xmlns:a16="http://schemas.microsoft.com/office/drawing/2014/main" id="{5AF5F4DD-1CF4-0073-152C-9A557BAEA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571489" y="1578882"/>
              <a:ext cx="914400" cy="914400"/>
            </a:xfrm>
            <a:prstGeom prst="rect">
              <a:avLst/>
            </a:prstGeom>
          </p:spPr>
        </p:pic>
        <p:pic>
          <p:nvPicPr>
            <p:cNvPr id="1137" name="Graphic 1136" descr="Paragraph Squiggle outline">
              <a:extLst>
                <a:ext uri="{FF2B5EF4-FFF2-40B4-BE49-F238E27FC236}">
                  <a16:creationId xmlns:a16="http://schemas.microsoft.com/office/drawing/2014/main" id="{82C8A8E5-6077-E757-D742-8DDD0295F8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9175" y="1578882"/>
              <a:ext cx="914400" cy="914400"/>
            </a:xfrm>
            <a:prstGeom prst="rect">
              <a:avLst/>
            </a:prstGeom>
          </p:spPr>
        </p:pic>
        <p:pic>
          <p:nvPicPr>
            <p:cNvPr id="1138" name="Graphic 1137" descr="Paragraph Squiggle outline">
              <a:extLst>
                <a:ext uri="{FF2B5EF4-FFF2-40B4-BE49-F238E27FC236}">
                  <a16:creationId xmlns:a16="http://schemas.microsoft.com/office/drawing/2014/main" id="{E31DD1AD-43F0-3643-A989-743E9C3158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069039" y="1578882"/>
              <a:ext cx="914400" cy="914400"/>
            </a:xfrm>
            <a:prstGeom prst="rect">
              <a:avLst/>
            </a:prstGeom>
          </p:spPr>
        </p:pic>
      </p:grpSp>
      <p:pic>
        <p:nvPicPr>
          <p:cNvPr id="9" name="Picture 8" descr="Illustration of Alice in Wonderland">
            <a:extLst>
              <a:ext uri="{FF2B5EF4-FFF2-40B4-BE49-F238E27FC236}">
                <a16:creationId xmlns:a16="http://schemas.microsoft.com/office/drawing/2014/main" id="{F1CDE088-56D1-DB6B-16C3-C1875DDCB049}"/>
              </a:ext>
            </a:extLst>
          </p:cNvPr>
          <p:cNvPicPr>
            <a:picLocks noChangeAspect="1"/>
          </p:cNvPicPr>
          <p:nvPr/>
        </p:nvPicPr>
        <p:blipFill>
          <a:blip r:embed="rId5">
            <a:extLst>
              <a:ext uri="{28A0092B-C50C-407E-A947-70E740481C1C}">
                <a14:useLocalDpi xmlns:a14="http://schemas.microsoft.com/office/drawing/2010/main" val="0"/>
              </a:ext>
            </a:extLst>
          </a:blip>
          <a:srcRect l="9928" t="6276" r="10598" b="7753"/>
          <a:stretch>
            <a:fillRect/>
          </a:stretch>
        </p:blipFill>
        <p:spPr>
          <a:xfrm>
            <a:off x="971623" y="2852534"/>
            <a:ext cx="4146719" cy="2990547"/>
          </a:xfrm>
          <a:custGeom>
            <a:avLst/>
            <a:gdLst>
              <a:gd name="connsiteX0" fmla="*/ 0 w 4146719"/>
              <a:gd name="connsiteY0" fmla="*/ 0 h 2990547"/>
              <a:gd name="connsiteX1" fmla="*/ 691120 w 4146719"/>
              <a:gd name="connsiteY1" fmla="*/ 0 h 2990547"/>
              <a:gd name="connsiteX2" fmla="*/ 1382240 w 4146719"/>
              <a:gd name="connsiteY2" fmla="*/ 0 h 2990547"/>
              <a:gd name="connsiteX3" fmla="*/ 1990425 w 4146719"/>
              <a:gd name="connsiteY3" fmla="*/ 0 h 2990547"/>
              <a:gd name="connsiteX4" fmla="*/ 2723012 w 4146719"/>
              <a:gd name="connsiteY4" fmla="*/ 0 h 2990547"/>
              <a:gd name="connsiteX5" fmla="*/ 3497066 w 4146719"/>
              <a:gd name="connsiteY5" fmla="*/ 0 h 2990547"/>
              <a:gd name="connsiteX6" fmla="*/ 4146719 w 4146719"/>
              <a:gd name="connsiteY6" fmla="*/ 0 h 2990547"/>
              <a:gd name="connsiteX7" fmla="*/ 4146719 w 4146719"/>
              <a:gd name="connsiteY7" fmla="*/ 628015 h 2990547"/>
              <a:gd name="connsiteX8" fmla="*/ 4146719 w 4146719"/>
              <a:gd name="connsiteY8" fmla="*/ 1166313 h 2990547"/>
              <a:gd name="connsiteX9" fmla="*/ 4146719 w 4146719"/>
              <a:gd name="connsiteY9" fmla="*/ 1824234 h 2990547"/>
              <a:gd name="connsiteX10" fmla="*/ 4146719 w 4146719"/>
              <a:gd name="connsiteY10" fmla="*/ 2482154 h 2990547"/>
              <a:gd name="connsiteX11" fmla="*/ 4146719 w 4146719"/>
              <a:gd name="connsiteY11" fmla="*/ 2990547 h 2990547"/>
              <a:gd name="connsiteX12" fmla="*/ 3414132 w 4146719"/>
              <a:gd name="connsiteY12" fmla="*/ 2990547 h 2990547"/>
              <a:gd name="connsiteX13" fmla="*/ 2805947 w 4146719"/>
              <a:gd name="connsiteY13" fmla="*/ 2990547 h 2990547"/>
              <a:gd name="connsiteX14" fmla="*/ 2031892 w 4146719"/>
              <a:gd name="connsiteY14" fmla="*/ 2990547 h 2990547"/>
              <a:gd name="connsiteX15" fmla="*/ 1299305 w 4146719"/>
              <a:gd name="connsiteY15" fmla="*/ 2990547 h 2990547"/>
              <a:gd name="connsiteX16" fmla="*/ 649653 w 4146719"/>
              <a:gd name="connsiteY16" fmla="*/ 2990547 h 2990547"/>
              <a:gd name="connsiteX17" fmla="*/ 0 w 4146719"/>
              <a:gd name="connsiteY17" fmla="*/ 2990547 h 2990547"/>
              <a:gd name="connsiteX18" fmla="*/ 0 w 4146719"/>
              <a:gd name="connsiteY18" fmla="*/ 2482154 h 2990547"/>
              <a:gd name="connsiteX19" fmla="*/ 0 w 4146719"/>
              <a:gd name="connsiteY19" fmla="*/ 1884045 h 2990547"/>
              <a:gd name="connsiteX20" fmla="*/ 0 w 4146719"/>
              <a:gd name="connsiteY20" fmla="*/ 1375652 h 2990547"/>
              <a:gd name="connsiteX21" fmla="*/ 0 w 4146719"/>
              <a:gd name="connsiteY21" fmla="*/ 717731 h 2990547"/>
              <a:gd name="connsiteX22" fmla="*/ 0 w 4146719"/>
              <a:gd name="connsiteY22" fmla="*/ 0 h 299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46719" h="2990547" fill="none" extrusionOk="0">
                <a:moveTo>
                  <a:pt x="0" y="0"/>
                </a:moveTo>
                <a:cubicBezTo>
                  <a:pt x="243225" y="-20869"/>
                  <a:pt x="534082" y="7401"/>
                  <a:pt x="691120" y="0"/>
                </a:cubicBezTo>
                <a:cubicBezTo>
                  <a:pt x="848158" y="-7401"/>
                  <a:pt x="1172894" y="1531"/>
                  <a:pt x="1382240" y="0"/>
                </a:cubicBezTo>
                <a:cubicBezTo>
                  <a:pt x="1591586" y="-1531"/>
                  <a:pt x="1762694" y="17753"/>
                  <a:pt x="1990425" y="0"/>
                </a:cubicBezTo>
                <a:cubicBezTo>
                  <a:pt x="2218157" y="-17753"/>
                  <a:pt x="2548482" y="10381"/>
                  <a:pt x="2723012" y="0"/>
                </a:cubicBezTo>
                <a:cubicBezTo>
                  <a:pt x="2897542" y="-10381"/>
                  <a:pt x="3318131" y="-12575"/>
                  <a:pt x="3497066" y="0"/>
                </a:cubicBezTo>
                <a:cubicBezTo>
                  <a:pt x="3676001" y="12575"/>
                  <a:pt x="3943934" y="15738"/>
                  <a:pt x="4146719" y="0"/>
                </a:cubicBezTo>
                <a:cubicBezTo>
                  <a:pt x="4140478" y="208080"/>
                  <a:pt x="4132454" y="492360"/>
                  <a:pt x="4146719" y="628015"/>
                </a:cubicBezTo>
                <a:cubicBezTo>
                  <a:pt x="4160984" y="763670"/>
                  <a:pt x="4172772" y="1014614"/>
                  <a:pt x="4146719" y="1166313"/>
                </a:cubicBezTo>
                <a:cubicBezTo>
                  <a:pt x="4120666" y="1318012"/>
                  <a:pt x="4174007" y="1614879"/>
                  <a:pt x="4146719" y="1824234"/>
                </a:cubicBezTo>
                <a:cubicBezTo>
                  <a:pt x="4119431" y="2033589"/>
                  <a:pt x="4164040" y="2203189"/>
                  <a:pt x="4146719" y="2482154"/>
                </a:cubicBezTo>
                <a:cubicBezTo>
                  <a:pt x="4129398" y="2761119"/>
                  <a:pt x="4171056" y="2834818"/>
                  <a:pt x="4146719" y="2990547"/>
                </a:cubicBezTo>
                <a:cubicBezTo>
                  <a:pt x="3999438" y="3018195"/>
                  <a:pt x="3745496" y="3010804"/>
                  <a:pt x="3414132" y="2990547"/>
                </a:cubicBezTo>
                <a:cubicBezTo>
                  <a:pt x="3082768" y="2970290"/>
                  <a:pt x="2989366" y="2986865"/>
                  <a:pt x="2805947" y="2990547"/>
                </a:cubicBezTo>
                <a:cubicBezTo>
                  <a:pt x="2622529" y="2994229"/>
                  <a:pt x="2188856" y="2973397"/>
                  <a:pt x="2031892" y="2990547"/>
                </a:cubicBezTo>
                <a:cubicBezTo>
                  <a:pt x="1874928" y="3007697"/>
                  <a:pt x="1623391" y="2979926"/>
                  <a:pt x="1299305" y="2990547"/>
                </a:cubicBezTo>
                <a:cubicBezTo>
                  <a:pt x="975219" y="3001168"/>
                  <a:pt x="873530" y="2975501"/>
                  <a:pt x="649653" y="2990547"/>
                </a:cubicBezTo>
                <a:cubicBezTo>
                  <a:pt x="425776" y="3005593"/>
                  <a:pt x="138061" y="3022464"/>
                  <a:pt x="0" y="2990547"/>
                </a:cubicBezTo>
                <a:cubicBezTo>
                  <a:pt x="10271" y="2806343"/>
                  <a:pt x="-2936" y="2642521"/>
                  <a:pt x="0" y="2482154"/>
                </a:cubicBezTo>
                <a:cubicBezTo>
                  <a:pt x="2936" y="2321787"/>
                  <a:pt x="-22644" y="2063700"/>
                  <a:pt x="0" y="1884045"/>
                </a:cubicBezTo>
                <a:cubicBezTo>
                  <a:pt x="22644" y="1704390"/>
                  <a:pt x="-1024" y="1588031"/>
                  <a:pt x="0" y="1375652"/>
                </a:cubicBezTo>
                <a:cubicBezTo>
                  <a:pt x="1024" y="1163273"/>
                  <a:pt x="22950" y="986137"/>
                  <a:pt x="0" y="717731"/>
                </a:cubicBezTo>
                <a:cubicBezTo>
                  <a:pt x="-22950" y="449325"/>
                  <a:pt x="27567" y="253193"/>
                  <a:pt x="0" y="0"/>
                </a:cubicBezTo>
                <a:close/>
              </a:path>
              <a:path w="4146719" h="2990547" stroke="0" extrusionOk="0">
                <a:moveTo>
                  <a:pt x="0" y="0"/>
                </a:moveTo>
                <a:cubicBezTo>
                  <a:pt x="197470" y="33918"/>
                  <a:pt x="407960" y="13414"/>
                  <a:pt x="691120" y="0"/>
                </a:cubicBezTo>
                <a:cubicBezTo>
                  <a:pt x="974280" y="-13414"/>
                  <a:pt x="1079704" y="-30813"/>
                  <a:pt x="1423707" y="0"/>
                </a:cubicBezTo>
                <a:cubicBezTo>
                  <a:pt x="1767710" y="30813"/>
                  <a:pt x="1797294" y="5640"/>
                  <a:pt x="2031892" y="0"/>
                </a:cubicBezTo>
                <a:cubicBezTo>
                  <a:pt x="2266490" y="-5640"/>
                  <a:pt x="2468919" y="26352"/>
                  <a:pt x="2723012" y="0"/>
                </a:cubicBezTo>
                <a:cubicBezTo>
                  <a:pt x="2977105" y="-26352"/>
                  <a:pt x="3187546" y="840"/>
                  <a:pt x="3331198" y="0"/>
                </a:cubicBezTo>
                <a:cubicBezTo>
                  <a:pt x="3474850" y="-840"/>
                  <a:pt x="3818823" y="-6091"/>
                  <a:pt x="4146719" y="0"/>
                </a:cubicBezTo>
                <a:cubicBezTo>
                  <a:pt x="4116433" y="144530"/>
                  <a:pt x="4124900" y="408334"/>
                  <a:pt x="4146719" y="628015"/>
                </a:cubicBezTo>
                <a:cubicBezTo>
                  <a:pt x="4168538" y="847696"/>
                  <a:pt x="4161161" y="1048545"/>
                  <a:pt x="4146719" y="1166313"/>
                </a:cubicBezTo>
                <a:cubicBezTo>
                  <a:pt x="4132277" y="1284081"/>
                  <a:pt x="4171338" y="1539717"/>
                  <a:pt x="4146719" y="1734517"/>
                </a:cubicBezTo>
                <a:cubicBezTo>
                  <a:pt x="4122100" y="1929317"/>
                  <a:pt x="4163205" y="2069935"/>
                  <a:pt x="4146719" y="2242910"/>
                </a:cubicBezTo>
                <a:cubicBezTo>
                  <a:pt x="4130233" y="2415885"/>
                  <a:pt x="4162718" y="2618089"/>
                  <a:pt x="4146719" y="2990547"/>
                </a:cubicBezTo>
                <a:cubicBezTo>
                  <a:pt x="3913100" y="2990613"/>
                  <a:pt x="3740282" y="2961249"/>
                  <a:pt x="3538534" y="2990547"/>
                </a:cubicBezTo>
                <a:cubicBezTo>
                  <a:pt x="3336787" y="3019845"/>
                  <a:pt x="3078605" y="3006830"/>
                  <a:pt x="2764479" y="2990547"/>
                </a:cubicBezTo>
                <a:cubicBezTo>
                  <a:pt x="2450354" y="2974264"/>
                  <a:pt x="2338222" y="3020511"/>
                  <a:pt x="2073360" y="2990547"/>
                </a:cubicBezTo>
                <a:cubicBezTo>
                  <a:pt x="1808498" y="2960583"/>
                  <a:pt x="1508709" y="3014120"/>
                  <a:pt x="1299305" y="2990547"/>
                </a:cubicBezTo>
                <a:cubicBezTo>
                  <a:pt x="1089902" y="2966974"/>
                  <a:pt x="973994" y="3004854"/>
                  <a:pt x="691120" y="2990547"/>
                </a:cubicBezTo>
                <a:cubicBezTo>
                  <a:pt x="408246" y="2976240"/>
                  <a:pt x="338995" y="3000227"/>
                  <a:pt x="0" y="2990547"/>
                </a:cubicBezTo>
                <a:cubicBezTo>
                  <a:pt x="-20044" y="2757796"/>
                  <a:pt x="-806" y="2523926"/>
                  <a:pt x="0" y="2362532"/>
                </a:cubicBezTo>
                <a:cubicBezTo>
                  <a:pt x="806" y="2201138"/>
                  <a:pt x="6375" y="1925255"/>
                  <a:pt x="0" y="1764423"/>
                </a:cubicBezTo>
                <a:cubicBezTo>
                  <a:pt x="-6375" y="1603591"/>
                  <a:pt x="224" y="1435792"/>
                  <a:pt x="0" y="1136408"/>
                </a:cubicBezTo>
                <a:cubicBezTo>
                  <a:pt x="-224" y="837024"/>
                  <a:pt x="-19194" y="825724"/>
                  <a:pt x="0" y="598109"/>
                </a:cubicBezTo>
                <a:cubicBezTo>
                  <a:pt x="19194" y="370494"/>
                  <a:pt x="17081" y="289025"/>
                  <a:pt x="0" y="0"/>
                </a:cubicBezTo>
                <a:close/>
              </a:path>
            </a:pathLst>
          </a:custGeom>
          <a:ln>
            <a:solidFill>
              <a:schemeClr val="tx1"/>
            </a:solidFill>
            <a:extLst>
              <a:ext uri="{C807C97D-BFC1-408E-A445-0C87EB9F89A2}">
                <ask:lineSketchStyleProps xmlns:ask="http://schemas.microsoft.com/office/drawing/2018/sketchyshapes" sd="1107013614">
                  <a:prstGeom prst="rect">
                    <a:avLst/>
                  </a:prstGeom>
                  <ask:type>
                    <ask:lineSketchFreehand/>
                  </ask:type>
                </ask:lineSketchStyleProps>
              </a:ext>
            </a:extLst>
          </a:ln>
        </p:spPr>
      </p:pic>
      <p:grpSp>
        <p:nvGrpSpPr>
          <p:cNvPr id="16" name="Group 15">
            <a:extLst>
              <a:ext uri="{FF2B5EF4-FFF2-40B4-BE49-F238E27FC236}">
                <a16:creationId xmlns:a16="http://schemas.microsoft.com/office/drawing/2014/main" id="{E7ABAFA4-BA7E-216A-6C49-88CCB34D75B4}"/>
              </a:ext>
              <a:ext uri="{C183D7F6-B498-43B3-948B-1728B52AA6E4}">
                <adec:decorative xmlns:adec="http://schemas.microsoft.com/office/drawing/2017/decorative" val="1"/>
              </a:ext>
            </a:extLst>
          </p:cNvPr>
          <p:cNvGrpSpPr/>
          <p:nvPr/>
        </p:nvGrpSpPr>
        <p:grpSpPr>
          <a:xfrm rot="16200000">
            <a:off x="2600851" y="557519"/>
            <a:ext cx="926074" cy="4295107"/>
            <a:chOff x="6238237" y="778224"/>
            <a:chExt cx="926074" cy="6000747"/>
          </a:xfrm>
        </p:grpSpPr>
        <p:pic>
          <p:nvPicPr>
            <p:cNvPr id="1147" name="Graphic 1146" descr="Paragraph Squiggle outline">
              <a:extLst>
                <a:ext uri="{FF2B5EF4-FFF2-40B4-BE49-F238E27FC236}">
                  <a16:creationId xmlns:a16="http://schemas.microsoft.com/office/drawing/2014/main" id="{276B5E97-4758-62D3-167A-8C5D27E773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49911" y="778224"/>
              <a:ext cx="914400" cy="914400"/>
            </a:xfrm>
            <a:prstGeom prst="rect">
              <a:avLst/>
            </a:prstGeom>
          </p:spPr>
        </p:pic>
        <p:pic>
          <p:nvPicPr>
            <p:cNvPr id="1149" name="Graphic 1148" descr="Paragraph Squiggle outline">
              <a:extLst>
                <a:ext uri="{FF2B5EF4-FFF2-40B4-BE49-F238E27FC236}">
                  <a16:creationId xmlns:a16="http://schemas.microsoft.com/office/drawing/2014/main" id="{4B81675A-5547-5CE7-33D1-659F04DFB0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49911" y="1625949"/>
              <a:ext cx="914400" cy="914400"/>
            </a:xfrm>
            <a:prstGeom prst="rect">
              <a:avLst/>
            </a:prstGeom>
          </p:spPr>
        </p:pic>
        <p:pic>
          <p:nvPicPr>
            <p:cNvPr id="1150" name="Graphic 1149" descr="Paragraph Squiggle outline">
              <a:extLst>
                <a:ext uri="{FF2B5EF4-FFF2-40B4-BE49-F238E27FC236}">
                  <a16:creationId xmlns:a16="http://schemas.microsoft.com/office/drawing/2014/main" id="{2EB96A63-F16E-B43B-3E13-9D229B4435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49911" y="2473673"/>
              <a:ext cx="914400" cy="914400"/>
            </a:xfrm>
            <a:prstGeom prst="rect">
              <a:avLst/>
            </a:prstGeom>
          </p:spPr>
        </p:pic>
        <p:pic>
          <p:nvPicPr>
            <p:cNvPr id="1152" name="Graphic 1151" descr="Paragraph Squiggle outline">
              <a:extLst>
                <a:ext uri="{FF2B5EF4-FFF2-40B4-BE49-F238E27FC236}">
                  <a16:creationId xmlns:a16="http://schemas.microsoft.com/office/drawing/2014/main" id="{0D92BAC6-9EF1-CA9B-6882-12EECC577A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49911" y="3321398"/>
              <a:ext cx="914400" cy="914400"/>
            </a:xfrm>
            <a:prstGeom prst="rect">
              <a:avLst/>
            </a:prstGeom>
          </p:spPr>
        </p:pic>
        <p:pic>
          <p:nvPicPr>
            <p:cNvPr id="1153" name="Graphic 1152" descr="Paragraph Squiggle outline">
              <a:extLst>
                <a:ext uri="{FF2B5EF4-FFF2-40B4-BE49-F238E27FC236}">
                  <a16:creationId xmlns:a16="http://schemas.microsoft.com/office/drawing/2014/main" id="{B4E2E244-9559-ED12-0A8E-2844065314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38237" y="4169122"/>
              <a:ext cx="914400" cy="914400"/>
            </a:xfrm>
            <a:prstGeom prst="rect">
              <a:avLst/>
            </a:prstGeom>
          </p:spPr>
        </p:pic>
        <p:pic>
          <p:nvPicPr>
            <p:cNvPr id="1154" name="Graphic 1153" descr="Paragraph Squiggle outline">
              <a:extLst>
                <a:ext uri="{FF2B5EF4-FFF2-40B4-BE49-F238E27FC236}">
                  <a16:creationId xmlns:a16="http://schemas.microsoft.com/office/drawing/2014/main" id="{71FB2682-CF42-3AFC-B8D9-C63D807B00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38237" y="5016846"/>
              <a:ext cx="914400" cy="914400"/>
            </a:xfrm>
            <a:prstGeom prst="rect">
              <a:avLst/>
            </a:prstGeom>
          </p:spPr>
        </p:pic>
        <p:pic>
          <p:nvPicPr>
            <p:cNvPr id="1155" name="Graphic 1154" descr="Paragraph Squiggle outline">
              <a:extLst>
                <a:ext uri="{FF2B5EF4-FFF2-40B4-BE49-F238E27FC236}">
                  <a16:creationId xmlns:a16="http://schemas.microsoft.com/office/drawing/2014/main" id="{644A49D2-31C6-A823-BCEE-74FFAB01A5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38237" y="5864571"/>
              <a:ext cx="914400" cy="914400"/>
            </a:xfrm>
            <a:prstGeom prst="rect">
              <a:avLst/>
            </a:prstGeom>
          </p:spPr>
        </p:pic>
      </p:grpSp>
      <p:grpSp>
        <p:nvGrpSpPr>
          <p:cNvPr id="1156" name="Group 1155">
            <a:extLst>
              <a:ext uri="{FF2B5EF4-FFF2-40B4-BE49-F238E27FC236}">
                <a16:creationId xmlns:a16="http://schemas.microsoft.com/office/drawing/2014/main" id="{8E4C0F93-CC29-3A5B-94CD-48EC2580D475}"/>
              </a:ext>
              <a:ext uri="{C183D7F6-B498-43B3-948B-1728B52AA6E4}">
                <adec:decorative xmlns:adec="http://schemas.microsoft.com/office/drawing/2017/decorative" val="1"/>
              </a:ext>
            </a:extLst>
          </p:cNvPr>
          <p:cNvGrpSpPr/>
          <p:nvPr/>
        </p:nvGrpSpPr>
        <p:grpSpPr>
          <a:xfrm rot="16200000">
            <a:off x="2589660" y="3836977"/>
            <a:ext cx="926074" cy="4317495"/>
            <a:chOff x="6238237" y="778224"/>
            <a:chExt cx="926074" cy="6000747"/>
          </a:xfrm>
        </p:grpSpPr>
        <p:pic>
          <p:nvPicPr>
            <p:cNvPr id="1157" name="Graphic 1156" descr="Paragraph Squiggle outline">
              <a:extLst>
                <a:ext uri="{FF2B5EF4-FFF2-40B4-BE49-F238E27FC236}">
                  <a16:creationId xmlns:a16="http://schemas.microsoft.com/office/drawing/2014/main" id="{23AF150C-1557-E3A8-411B-ED5F1BA0B6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49911" y="778224"/>
              <a:ext cx="914400" cy="914400"/>
            </a:xfrm>
            <a:prstGeom prst="rect">
              <a:avLst/>
            </a:prstGeom>
          </p:spPr>
        </p:pic>
        <p:pic>
          <p:nvPicPr>
            <p:cNvPr id="1158" name="Graphic 1157" descr="Paragraph Squiggle outline">
              <a:extLst>
                <a:ext uri="{FF2B5EF4-FFF2-40B4-BE49-F238E27FC236}">
                  <a16:creationId xmlns:a16="http://schemas.microsoft.com/office/drawing/2014/main" id="{A17CD0BD-9493-D309-C294-76C64A522D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49911" y="1625949"/>
              <a:ext cx="914400" cy="914400"/>
            </a:xfrm>
            <a:prstGeom prst="rect">
              <a:avLst/>
            </a:prstGeom>
          </p:spPr>
        </p:pic>
        <p:pic>
          <p:nvPicPr>
            <p:cNvPr id="1159" name="Graphic 1158" descr="Paragraph Squiggle outline">
              <a:extLst>
                <a:ext uri="{FF2B5EF4-FFF2-40B4-BE49-F238E27FC236}">
                  <a16:creationId xmlns:a16="http://schemas.microsoft.com/office/drawing/2014/main" id="{A8B10F2E-FDC1-1781-096F-E067FA1C41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49911" y="2473673"/>
              <a:ext cx="914400" cy="914400"/>
            </a:xfrm>
            <a:prstGeom prst="rect">
              <a:avLst/>
            </a:prstGeom>
          </p:spPr>
        </p:pic>
        <p:pic>
          <p:nvPicPr>
            <p:cNvPr id="1160" name="Graphic 1159" descr="Paragraph Squiggle outline">
              <a:extLst>
                <a:ext uri="{FF2B5EF4-FFF2-40B4-BE49-F238E27FC236}">
                  <a16:creationId xmlns:a16="http://schemas.microsoft.com/office/drawing/2014/main" id="{B11FBADB-BBA7-6DC1-A792-545FAD5E61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49911" y="3321398"/>
              <a:ext cx="914400" cy="914400"/>
            </a:xfrm>
            <a:prstGeom prst="rect">
              <a:avLst/>
            </a:prstGeom>
          </p:spPr>
        </p:pic>
        <p:pic>
          <p:nvPicPr>
            <p:cNvPr id="1161" name="Graphic 1160" descr="Paragraph Squiggle outline">
              <a:extLst>
                <a:ext uri="{FF2B5EF4-FFF2-40B4-BE49-F238E27FC236}">
                  <a16:creationId xmlns:a16="http://schemas.microsoft.com/office/drawing/2014/main" id="{90078891-E4EC-2100-07DC-B942293D4B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38237" y="4169122"/>
              <a:ext cx="914400" cy="914400"/>
            </a:xfrm>
            <a:prstGeom prst="rect">
              <a:avLst/>
            </a:prstGeom>
          </p:spPr>
        </p:pic>
        <p:pic>
          <p:nvPicPr>
            <p:cNvPr id="1171" name="Graphic 1170" descr="Paragraph Squiggle outline">
              <a:extLst>
                <a:ext uri="{FF2B5EF4-FFF2-40B4-BE49-F238E27FC236}">
                  <a16:creationId xmlns:a16="http://schemas.microsoft.com/office/drawing/2014/main" id="{F2EF5688-EFFF-B288-71FB-7E59A5A016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38237" y="5016846"/>
              <a:ext cx="914400" cy="914400"/>
            </a:xfrm>
            <a:prstGeom prst="rect">
              <a:avLst/>
            </a:prstGeom>
          </p:spPr>
        </p:pic>
        <p:pic>
          <p:nvPicPr>
            <p:cNvPr id="1172" name="Graphic 1171" descr="Paragraph Squiggle outline">
              <a:extLst>
                <a:ext uri="{FF2B5EF4-FFF2-40B4-BE49-F238E27FC236}">
                  <a16:creationId xmlns:a16="http://schemas.microsoft.com/office/drawing/2014/main" id="{8EFE255C-6592-6F59-6BBD-E0455E2D3C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238237" y="5864571"/>
              <a:ext cx="914400" cy="914400"/>
            </a:xfrm>
            <a:prstGeom prst="rect">
              <a:avLst/>
            </a:prstGeom>
          </p:spPr>
        </p:pic>
      </p:grpSp>
      <p:sp>
        <p:nvSpPr>
          <p:cNvPr id="1173" name="TextBox 1172">
            <a:extLst>
              <a:ext uri="{FF2B5EF4-FFF2-40B4-BE49-F238E27FC236}">
                <a16:creationId xmlns:a16="http://schemas.microsoft.com/office/drawing/2014/main" id="{623240A9-9D8D-EDE0-4EAE-A89A7CDBC5A5}"/>
              </a:ext>
            </a:extLst>
          </p:cNvPr>
          <p:cNvSpPr txBox="1"/>
          <p:nvPr/>
        </p:nvSpPr>
        <p:spPr>
          <a:xfrm rot="191207">
            <a:off x="-337396" y="6124210"/>
            <a:ext cx="6218227" cy="584775"/>
          </a:xfrm>
          <a:prstGeom prst="rect">
            <a:avLst/>
          </a:prstGeom>
          <a:noFill/>
        </p:spPr>
        <p:txBody>
          <a:bodyPr wrap="square" rtlCol="0">
            <a:spAutoFit/>
          </a:bodyPr>
          <a:lstStyle/>
          <a:p>
            <a:pPr algn="ctr"/>
            <a:r>
              <a:rPr lang="en-GB" sz="1600" dirty="0">
                <a:latin typeface="Ink Free" panose="03080402000500000000" pitchFamily="66" charset="0"/>
              </a:rPr>
              <a:t>bad choice example #4:</a:t>
            </a:r>
            <a:br>
              <a:rPr lang="en-GB" sz="1600" dirty="0">
                <a:latin typeface="Ink Free" panose="03080402000500000000" pitchFamily="66" charset="0"/>
              </a:rPr>
            </a:br>
            <a:r>
              <a:rPr lang="en-GB" sz="1600" dirty="0">
                <a:latin typeface="Ink Free" panose="03080402000500000000" pitchFamily="66" charset="0"/>
              </a:rPr>
              <a:t>playing out with your slightly less sensible friends </a:t>
            </a:r>
          </a:p>
        </p:txBody>
      </p:sp>
      <p:pic>
        <p:nvPicPr>
          <p:cNvPr id="1176" name="Picture 1175" descr="Challenge: Choose Your Own Adventure">
            <a:extLst>
              <a:ext uri="{FF2B5EF4-FFF2-40B4-BE49-F238E27FC236}">
                <a16:creationId xmlns:a16="http://schemas.microsoft.com/office/drawing/2014/main" id="{47AEA706-56CA-E048-4E2A-D750FCDB75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897" y="264406"/>
            <a:ext cx="5780172" cy="2554803"/>
          </a:xfrm>
          <a:prstGeom prst="rect">
            <a:avLst/>
          </a:prstGeom>
        </p:spPr>
      </p:pic>
      <p:grpSp>
        <p:nvGrpSpPr>
          <p:cNvPr id="1244" name="Group 1243">
            <a:extLst>
              <a:ext uri="{FF2B5EF4-FFF2-40B4-BE49-F238E27FC236}">
                <a16:creationId xmlns:a16="http://schemas.microsoft.com/office/drawing/2014/main" id="{02A0D31F-1774-FA76-23C4-76402765149B}"/>
              </a:ext>
              <a:ext uri="{C183D7F6-B498-43B3-948B-1728B52AA6E4}">
                <adec:decorative xmlns:adec="http://schemas.microsoft.com/office/drawing/2017/decorative" val="1"/>
              </a:ext>
            </a:extLst>
          </p:cNvPr>
          <p:cNvGrpSpPr/>
          <p:nvPr/>
        </p:nvGrpSpPr>
        <p:grpSpPr>
          <a:xfrm>
            <a:off x="-188266" y="-19250"/>
            <a:ext cx="12380266" cy="6858000"/>
            <a:chOff x="-188266" y="0"/>
            <a:chExt cx="12380266" cy="6858000"/>
          </a:xfrm>
        </p:grpSpPr>
        <p:sp>
          <p:nvSpPr>
            <p:cNvPr id="1140" name="Rectangle 1139">
              <a:extLst>
                <a:ext uri="{FF2B5EF4-FFF2-40B4-BE49-F238E27FC236}">
                  <a16:creationId xmlns:a16="http://schemas.microsoft.com/office/drawing/2014/main" id="{0416A52E-2B72-3410-8C33-531F6EED7776}"/>
                </a:ext>
              </a:extLst>
            </p:cNvPr>
            <p:cNvSpPr/>
            <p:nvPr/>
          </p:nvSpPr>
          <p:spPr>
            <a:xfrm>
              <a:off x="0" y="0"/>
              <a:ext cx="12192000" cy="6858000"/>
            </a:xfrm>
            <a:prstGeom prst="rect">
              <a:avLst/>
            </a:prstGeom>
            <a:solidFill>
              <a:srgbClr val="FFF7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41" name="TextBox 1140">
              <a:extLst>
                <a:ext uri="{FF2B5EF4-FFF2-40B4-BE49-F238E27FC236}">
                  <a16:creationId xmlns:a16="http://schemas.microsoft.com/office/drawing/2014/main" id="{7C8F1D78-DBDE-3D4A-385A-35471B6FAA2F}"/>
                </a:ext>
              </a:extLst>
            </p:cNvPr>
            <p:cNvSpPr txBox="1"/>
            <p:nvPr/>
          </p:nvSpPr>
          <p:spPr>
            <a:xfrm rot="20871329">
              <a:off x="-188266" y="534461"/>
              <a:ext cx="4116840" cy="523220"/>
            </a:xfrm>
            <a:prstGeom prst="rect">
              <a:avLst/>
            </a:prstGeom>
            <a:noFill/>
          </p:spPr>
          <p:txBody>
            <a:bodyPr wrap="square" rtlCol="0">
              <a:spAutoFit/>
            </a:bodyPr>
            <a:lstStyle/>
            <a:p>
              <a:pPr algn="ctr"/>
              <a:r>
                <a:rPr lang="en-GB" sz="2800" dirty="0">
                  <a:latin typeface="Ink Free" panose="03080402000500000000" pitchFamily="66" charset="0"/>
                </a:rPr>
                <a:t>Story Plan Example </a:t>
              </a:r>
            </a:p>
          </p:txBody>
        </p:sp>
        <mc:AlternateContent xmlns:mc="http://schemas.openxmlformats.org/markup-compatibility/2006" xmlns:p14="http://schemas.microsoft.com/office/powerpoint/2010/main">
          <mc:Choice Requires="p14">
            <p:contentPart p14:bwMode="auto" r:id="rId9">
              <p14:nvContentPartPr>
                <p14:cNvPr id="1142" name="Ink 1141">
                  <a:extLst>
                    <a:ext uri="{FF2B5EF4-FFF2-40B4-BE49-F238E27FC236}">
                      <a16:creationId xmlns:a16="http://schemas.microsoft.com/office/drawing/2014/main" id="{A2ADDCD7-3BE2-E94F-6569-C58F569C8259}"/>
                    </a:ext>
                  </a:extLst>
                </p14:cNvPr>
                <p14:cNvContentPartPr/>
                <p14:nvPr/>
              </p14:nvContentPartPr>
              <p14:xfrm rot="21136653">
                <a:off x="425433" y="693583"/>
                <a:ext cx="3157648" cy="367950"/>
              </p14:xfrm>
            </p:contentPart>
          </mc:Choice>
          <mc:Fallback xmlns="">
            <p:pic>
              <p:nvPicPr>
                <p:cNvPr id="1142" name="Ink 1141">
                  <a:extLst>
                    <a:ext uri="{FF2B5EF4-FFF2-40B4-BE49-F238E27FC236}">
                      <a16:creationId xmlns:a16="http://schemas.microsoft.com/office/drawing/2014/main" id="{A2ADDCD7-3BE2-E94F-6569-C58F569C8259}"/>
                    </a:ext>
                  </a:extLst>
                </p:cNvPr>
                <p:cNvPicPr/>
                <p:nvPr/>
              </p:nvPicPr>
              <p:blipFill>
                <a:blip r:embed="rId16"/>
                <a:stretch>
                  <a:fillRect/>
                </a:stretch>
              </p:blipFill>
              <p:spPr>
                <a:xfrm rot="21136653">
                  <a:off x="418954" y="687109"/>
                  <a:ext cx="3169886" cy="380179"/>
                </a:xfrm>
                <a:prstGeom prst="rect">
                  <a:avLst/>
                </a:prstGeom>
              </p:spPr>
            </p:pic>
          </mc:Fallback>
        </mc:AlternateContent>
        <p:sp>
          <p:nvSpPr>
            <p:cNvPr id="1143" name="Rectangle 1142">
              <a:extLst>
                <a:ext uri="{FF2B5EF4-FFF2-40B4-BE49-F238E27FC236}">
                  <a16:creationId xmlns:a16="http://schemas.microsoft.com/office/drawing/2014/main" id="{56E6CE45-8FC9-D6EE-A8CF-F79C907DBB73}"/>
                </a:ext>
              </a:extLst>
            </p:cNvPr>
            <p:cNvSpPr/>
            <p:nvPr/>
          </p:nvSpPr>
          <p:spPr>
            <a:xfrm>
              <a:off x="4724400" y="249317"/>
              <a:ext cx="2743200" cy="912025"/>
            </a:xfrm>
            <a:custGeom>
              <a:avLst/>
              <a:gdLst>
                <a:gd name="connsiteX0" fmla="*/ 0 w 2743200"/>
                <a:gd name="connsiteY0" fmla="*/ 0 h 912025"/>
                <a:gd name="connsiteX1" fmla="*/ 713232 w 2743200"/>
                <a:gd name="connsiteY1" fmla="*/ 0 h 912025"/>
                <a:gd name="connsiteX2" fmla="*/ 1399032 w 2743200"/>
                <a:gd name="connsiteY2" fmla="*/ 0 h 912025"/>
                <a:gd name="connsiteX3" fmla="*/ 2139696 w 2743200"/>
                <a:gd name="connsiteY3" fmla="*/ 0 h 912025"/>
                <a:gd name="connsiteX4" fmla="*/ 2743200 w 2743200"/>
                <a:gd name="connsiteY4" fmla="*/ 0 h 912025"/>
                <a:gd name="connsiteX5" fmla="*/ 2743200 w 2743200"/>
                <a:gd name="connsiteY5" fmla="*/ 465133 h 912025"/>
                <a:gd name="connsiteX6" fmla="*/ 2743200 w 2743200"/>
                <a:gd name="connsiteY6" fmla="*/ 912025 h 912025"/>
                <a:gd name="connsiteX7" fmla="*/ 2112264 w 2743200"/>
                <a:gd name="connsiteY7" fmla="*/ 912025 h 912025"/>
                <a:gd name="connsiteX8" fmla="*/ 1371600 w 2743200"/>
                <a:gd name="connsiteY8" fmla="*/ 912025 h 912025"/>
                <a:gd name="connsiteX9" fmla="*/ 768096 w 2743200"/>
                <a:gd name="connsiteY9" fmla="*/ 912025 h 912025"/>
                <a:gd name="connsiteX10" fmla="*/ 0 w 2743200"/>
                <a:gd name="connsiteY10" fmla="*/ 912025 h 912025"/>
                <a:gd name="connsiteX11" fmla="*/ 0 w 2743200"/>
                <a:gd name="connsiteY11" fmla="*/ 474253 h 912025"/>
                <a:gd name="connsiteX12" fmla="*/ 0 w 2743200"/>
                <a:gd name="connsiteY12" fmla="*/ 0 h 91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3200" h="912025" fill="none" extrusionOk="0">
                  <a:moveTo>
                    <a:pt x="0" y="0"/>
                  </a:moveTo>
                  <a:cubicBezTo>
                    <a:pt x="185160" y="-29496"/>
                    <a:pt x="425886" y="-1147"/>
                    <a:pt x="713232" y="0"/>
                  </a:cubicBezTo>
                  <a:cubicBezTo>
                    <a:pt x="1000578" y="1147"/>
                    <a:pt x="1184800" y="-14921"/>
                    <a:pt x="1399032" y="0"/>
                  </a:cubicBezTo>
                  <a:cubicBezTo>
                    <a:pt x="1613264" y="14921"/>
                    <a:pt x="1848961" y="25177"/>
                    <a:pt x="2139696" y="0"/>
                  </a:cubicBezTo>
                  <a:cubicBezTo>
                    <a:pt x="2430431" y="-25177"/>
                    <a:pt x="2511375" y="-25258"/>
                    <a:pt x="2743200" y="0"/>
                  </a:cubicBezTo>
                  <a:cubicBezTo>
                    <a:pt x="2726586" y="161674"/>
                    <a:pt x="2722160" y="294289"/>
                    <a:pt x="2743200" y="465133"/>
                  </a:cubicBezTo>
                  <a:cubicBezTo>
                    <a:pt x="2764240" y="635977"/>
                    <a:pt x="2726379" y="718524"/>
                    <a:pt x="2743200" y="912025"/>
                  </a:cubicBezTo>
                  <a:cubicBezTo>
                    <a:pt x="2500468" y="893500"/>
                    <a:pt x="2331938" y="924031"/>
                    <a:pt x="2112264" y="912025"/>
                  </a:cubicBezTo>
                  <a:cubicBezTo>
                    <a:pt x="1892590" y="900019"/>
                    <a:pt x="1738565" y="937481"/>
                    <a:pt x="1371600" y="912025"/>
                  </a:cubicBezTo>
                  <a:cubicBezTo>
                    <a:pt x="1004635" y="886569"/>
                    <a:pt x="891252" y="916164"/>
                    <a:pt x="768096" y="912025"/>
                  </a:cubicBezTo>
                  <a:cubicBezTo>
                    <a:pt x="644940" y="907886"/>
                    <a:pt x="179563" y="879821"/>
                    <a:pt x="0" y="912025"/>
                  </a:cubicBezTo>
                  <a:cubicBezTo>
                    <a:pt x="-20311" y="693933"/>
                    <a:pt x="2636" y="602155"/>
                    <a:pt x="0" y="474253"/>
                  </a:cubicBezTo>
                  <a:cubicBezTo>
                    <a:pt x="-2636" y="346351"/>
                    <a:pt x="8684" y="118784"/>
                    <a:pt x="0" y="0"/>
                  </a:cubicBezTo>
                  <a:close/>
                </a:path>
                <a:path w="2743200" h="912025" stroke="0" extrusionOk="0">
                  <a:moveTo>
                    <a:pt x="0" y="0"/>
                  </a:moveTo>
                  <a:cubicBezTo>
                    <a:pt x="220144" y="-14678"/>
                    <a:pt x="454415" y="-15460"/>
                    <a:pt x="685800" y="0"/>
                  </a:cubicBezTo>
                  <a:cubicBezTo>
                    <a:pt x="917185" y="15460"/>
                    <a:pt x="1157680" y="32896"/>
                    <a:pt x="1371600" y="0"/>
                  </a:cubicBezTo>
                  <a:cubicBezTo>
                    <a:pt x="1585520" y="-32896"/>
                    <a:pt x="1920031" y="29604"/>
                    <a:pt x="2112264" y="0"/>
                  </a:cubicBezTo>
                  <a:cubicBezTo>
                    <a:pt x="2304497" y="-29604"/>
                    <a:pt x="2507233" y="7344"/>
                    <a:pt x="2743200" y="0"/>
                  </a:cubicBezTo>
                  <a:cubicBezTo>
                    <a:pt x="2746547" y="117569"/>
                    <a:pt x="2755527" y="346665"/>
                    <a:pt x="2743200" y="465133"/>
                  </a:cubicBezTo>
                  <a:cubicBezTo>
                    <a:pt x="2730873" y="583601"/>
                    <a:pt x="2724661" y="740232"/>
                    <a:pt x="2743200" y="912025"/>
                  </a:cubicBezTo>
                  <a:cubicBezTo>
                    <a:pt x="2382946" y="898158"/>
                    <a:pt x="2224712" y="893418"/>
                    <a:pt x="2002536" y="912025"/>
                  </a:cubicBezTo>
                  <a:cubicBezTo>
                    <a:pt x="1780360" y="930632"/>
                    <a:pt x="1602341" y="915642"/>
                    <a:pt x="1289304" y="912025"/>
                  </a:cubicBezTo>
                  <a:cubicBezTo>
                    <a:pt x="976267" y="908408"/>
                    <a:pt x="407769" y="879242"/>
                    <a:pt x="0" y="912025"/>
                  </a:cubicBezTo>
                  <a:cubicBezTo>
                    <a:pt x="19446" y="805855"/>
                    <a:pt x="-16449" y="585715"/>
                    <a:pt x="0" y="483373"/>
                  </a:cubicBezTo>
                  <a:cubicBezTo>
                    <a:pt x="16449" y="381031"/>
                    <a:pt x="-23195" y="100461"/>
                    <a:pt x="0" y="0"/>
                  </a:cubicBezTo>
                  <a:close/>
                </a:path>
              </a:pathLst>
            </a:custGeom>
            <a:solidFill>
              <a:srgbClr val="FFEAD5"/>
            </a:solidFill>
            <a:ln>
              <a:solidFill>
                <a:schemeClr val="tx1"/>
              </a:solidFill>
              <a:extLst>
                <a:ext uri="{C807C97D-BFC1-408E-A445-0C87EB9F89A2}">
                  <ask:lineSketchStyleProps xmlns:ask="http://schemas.microsoft.com/office/drawing/2018/sketchyshapes" sd="151069445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4" name="Rectangle 1143">
              <a:extLst>
                <a:ext uri="{FF2B5EF4-FFF2-40B4-BE49-F238E27FC236}">
                  <a16:creationId xmlns:a16="http://schemas.microsoft.com/office/drawing/2014/main" id="{03EDB402-A185-DCB0-0A29-85581D14E6BA}"/>
                </a:ext>
              </a:extLst>
            </p:cNvPr>
            <p:cNvSpPr/>
            <p:nvPr/>
          </p:nvSpPr>
          <p:spPr>
            <a:xfrm>
              <a:off x="6012736" y="1925711"/>
              <a:ext cx="4928638" cy="1093509"/>
            </a:xfrm>
            <a:custGeom>
              <a:avLst/>
              <a:gdLst>
                <a:gd name="connsiteX0" fmla="*/ 0 w 4928638"/>
                <a:gd name="connsiteY0" fmla="*/ 0 h 1093509"/>
                <a:gd name="connsiteX1" fmla="*/ 517507 w 4928638"/>
                <a:gd name="connsiteY1" fmla="*/ 0 h 1093509"/>
                <a:gd name="connsiteX2" fmla="*/ 1084300 w 4928638"/>
                <a:gd name="connsiteY2" fmla="*/ 0 h 1093509"/>
                <a:gd name="connsiteX3" fmla="*/ 1798953 w 4928638"/>
                <a:gd name="connsiteY3" fmla="*/ 0 h 1093509"/>
                <a:gd name="connsiteX4" fmla="*/ 2365746 w 4928638"/>
                <a:gd name="connsiteY4" fmla="*/ 0 h 1093509"/>
                <a:gd name="connsiteX5" fmla="*/ 2833967 w 4928638"/>
                <a:gd name="connsiteY5" fmla="*/ 0 h 1093509"/>
                <a:gd name="connsiteX6" fmla="*/ 3499333 w 4928638"/>
                <a:gd name="connsiteY6" fmla="*/ 0 h 1093509"/>
                <a:gd name="connsiteX7" fmla="*/ 4164699 w 4928638"/>
                <a:gd name="connsiteY7" fmla="*/ 0 h 1093509"/>
                <a:gd name="connsiteX8" fmla="*/ 4928638 w 4928638"/>
                <a:gd name="connsiteY8" fmla="*/ 0 h 1093509"/>
                <a:gd name="connsiteX9" fmla="*/ 4928638 w 4928638"/>
                <a:gd name="connsiteY9" fmla="*/ 557690 h 1093509"/>
                <a:gd name="connsiteX10" fmla="*/ 4928638 w 4928638"/>
                <a:gd name="connsiteY10" fmla="*/ 1093509 h 1093509"/>
                <a:gd name="connsiteX11" fmla="*/ 4460417 w 4928638"/>
                <a:gd name="connsiteY11" fmla="*/ 1093509 h 1093509"/>
                <a:gd name="connsiteX12" fmla="*/ 3893624 w 4928638"/>
                <a:gd name="connsiteY12" fmla="*/ 1093509 h 1093509"/>
                <a:gd name="connsiteX13" fmla="*/ 3228258 w 4928638"/>
                <a:gd name="connsiteY13" fmla="*/ 1093509 h 1093509"/>
                <a:gd name="connsiteX14" fmla="*/ 2562892 w 4928638"/>
                <a:gd name="connsiteY14" fmla="*/ 1093509 h 1093509"/>
                <a:gd name="connsiteX15" fmla="*/ 1897526 w 4928638"/>
                <a:gd name="connsiteY15" fmla="*/ 1093509 h 1093509"/>
                <a:gd name="connsiteX16" fmla="*/ 1380019 w 4928638"/>
                <a:gd name="connsiteY16" fmla="*/ 1093509 h 1093509"/>
                <a:gd name="connsiteX17" fmla="*/ 813225 w 4928638"/>
                <a:gd name="connsiteY17" fmla="*/ 1093509 h 1093509"/>
                <a:gd name="connsiteX18" fmla="*/ 0 w 4928638"/>
                <a:gd name="connsiteY18" fmla="*/ 1093509 h 1093509"/>
                <a:gd name="connsiteX19" fmla="*/ 0 w 4928638"/>
                <a:gd name="connsiteY19" fmla="*/ 579560 h 1093509"/>
                <a:gd name="connsiteX20" fmla="*/ 0 w 4928638"/>
                <a:gd name="connsiteY20" fmla="*/ 0 h 109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8638" h="1093509" fill="none" extrusionOk="0">
                  <a:moveTo>
                    <a:pt x="0" y="0"/>
                  </a:moveTo>
                  <a:cubicBezTo>
                    <a:pt x="156267" y="18479"/>
                    <a:pt x="315487" y="-21594"/>
                    <a:pt x="517507" y="0"/>
                  </a:cubicBezTo>
                  <a:cubicBezTo>
                    <a:pt x="719527" y="21594"/>
                    <a:pt x="857401" y="18309"/>
                    <a:pt x="1084300" y="0"/>
                  </a:cubicBezTo>
                  <a:cubicBezTo>
                    <a:pt x="1311199" y="-18309"/>
                    <a:pt x="1529175" y="-15103"/>
                    <a:pt x="1798953" y="0"/>
                  </a:cubicBezTo>
                  <a:cubicBezTo>
                    <a:pt x="2068731" y="15103"/>
                    <a:pt x="2087039" y="15495"/>
                    <a:pt x="2365746" y="0"/>
                  </a:cubicBezTo>
                  <a:cubicBezTo>
                    <a:pt x="2644453" y="-15495"/>
                    <a:pt x="2720901" y="-14631"/>
                    <a:pt x="2833967" y="0"/>
                  </a:cubicBezTo>
                  <a:cubicBezTo>
                    <a:pt x="2947033" y="14631"/>
                    <a:pt x="3337864" y="-21471"/>
                    <a:pt x="3499333" y="0"/>
                  </a:cubicBezTo>
                  <a:cubicBezTo>
                    <a:pt x="3660802" y="21471"/>
                    <a:pt x="4000143" y="-5670"/>
                    <a:pt x="4164699" y="0"/>
                  </a:cubicBezTo>
                  <a:cubicBezTo>
                    <a:pt x="4329255" y="5670"/>
                    <a:pt x="4762592" y="34646"/>
                    <a:pt x="4928638" y="0"/>
                  </a:cubicBezTo>
                  <a:cubicBezTo>
                    <a:pt x="4952230" y="113273"/>
                    <a:pt x="4911689" y="400294"/>
                    <a:pt x="4928638" y="557690"/>
                  </a:cubicBezTo>
                  <a:cubicBezTo>
                    <a:pt x="4945588" y="715086"/>
                    <a:pt x="4916144" y="982640"/>
                    <a:pt x="4928638" y="1093509"/>
                  </a:cubicBezTo>
                  <a:cubicBezTo>
                    <a:pt x="4826257" y="1070246"/>
                    <a:pt x="4571308" y="1084207"/>
                    <a:pt x="4460417" y="1093509"/>
                  </a:cubicBezTo>
                  <a:cubicBezTo>
                    <a:pt x="4349526" y="1102811"/>
                    <a:pt x="4011155" y="1118241"/>
                    <a:pt x="3893624" y="1093509"/>
                  </a:cubicBezTo>
                  <a:cubicBezTo>
                    <a:pt x="3776093" y="1068777"/>
                    <a:pt x="3426441" y="1095431"/>
                    <a:pt x="3228258" y="1093509"/>
                  </a:cubicBezTo>
                  <a:cubicBezTo>
                    <a:pt x="3030075" y="1091587"/>
                    <a:pt x="2863574" y="1074507"/>
                    <a:pt x="2562892" y="1093509"/>
                  </a:cubicBezTo>
                  <a:cubicBezTo>
                    <a:pt x="2262210" y="1112511"/>
                    <a:pt x="2119369" y="1094602"/>
                    <a:pt x="1897526" y="1093509"/>
                  </a:cubicBezTo>
                  <a:cubicBezTo>
                    <a:pt x="1675683" y="1092416"/>
                    <a:pt x="1595882" y="1094968"/>
                    <a:pt x="1380019" y="1093509"/>
                  </a:cubicBezTo>
                  <a:cubicBezTo>
                    <a:pt x="1164156" y="1092050"/>
                    <a:pt x="1035209" y="1088569"/>
                    <a:pt x="813225" y="1093509"/>
                  </a:cubicBezTo>
                  <a:cubicBezTo>
                    <a:pt x="591241" y="1098449"/>
                    <a:pt x="404959" y="1100396"/>
                    <a:pt x="0" y="1093509"/>
                  </a:cubicBezTo>
                  <a:cubicBezTo>
                    <a:pt x="-4454" y="871721"/>
                    <a:pt x="9627" y="748852"/>
                    <a:pt x="0" y="579560"/>
                  </a:cubicBezTo>
                  <a:cubicBezTo>
                    <a:pt x="-9627" y="410268"/>
                    <a:pt x="-20943" y="209934"/>
                    <a:pt x="0" y="0"/>
                  </a:cubicBezTo>
                  <a:close/>
                </a:path>
                <a:path w="4928638" h="1093509" stroke="0" extrusionOk="0">
                  <a:moveTo>
                    <a:pt x="0" y="0"/>
                  </a:moveTo>
                  <a:cubicBezTo>
                    <a:pt x="276196" y="22948"/>
                    <a:pt x="428228" y="19898"/>
                    <a:pt x="616080" y="0"/>
                  </a:cubicBezTo>
                  <a:cubicBezTo>
                    <a:pt x="803932" y="-19898"/>
                    <a:pt x="948608" y="-15614"/>
                    <a:pt x="1232160" y="0"/>
                  </a:cubicBezTo>
                  <a:cubicBezTo>
                    <a:pt x="1515712" y="15614"/>
                    <a:pt x="1729208" y="31020"/>
                    <a:pt x="1946812" y="0"/>
                  </a:cubicBezTo>
                  <a:cubicBezTo>
                    <a:pt x="2164416" y="-31020"/>
                    <a:pt x="2450138" y="-22397"/>
                    <a:pt x="2661465" y="0"/>
                  </a:cubicBezTo>
                  <a:cubicBezTo>
                    <a:pt x="2872792" y="22397"/>
                    <a:pt x="3181358" y="-15307"/>
                    <a:pt x="3326831" y="0"/>
                  </a:cubicBezTo>
                  <a:cubicBezTo>
                    <a:pt x="3472304" y="15307"/>
                    <a:pt x="3643940" y="-543"/>
                    <a:pt x="3942910" y="0"/>
                  </a:cubicBezTo>
                  <a:cubicBezTo>
                    <a:pt x="4241880" y="543"/>
                    <a:pt x="4615480" y="30341"/>
                    <a:pt x="4928638" y="0"/>
                  </a:cubicBezTo>
                  <a:cubicBezTo>
                    <a:pt x="4935152" y="211602"/>
                    <a:pt x="4920160" y="324170"/>
                    <a:pt x="4928638" y="568625"/>
                  </a:cubicBezTo>
                  <a:cubicBezTo>
                    <a:pt x="4937116" y="813080"/>
                    <a:pt x="4913751" y="833128"/>
                    <a:pt x="4928638" y="1093509"/>
                  </a:cubicBezTo>
                  <a:cubicBezTo>
                    <a:pt x="4646767" y="1096185"/>
                    <a:pt x="4440955" y="1090510"/>
                    <a:pt x="4312558" y="1093509"/>
                  </a:cubicBezTo>
                  <a:cubicBezTo>
                    <a:pt x="4184161" y="1096508"/>
                    <a:pt x="3790574" y="1086397"/>
                    <a:pt x="3597906" y="1093509"/>
                  </a:cubicBezTo>
                  <a:cubicBezTo>
                    <a:pt x="3405238" y="1100621"/>
                    <a:pt x="3149589" y="1096182"/>
                    <a:pt x="3031112" y="1093509"/>
                  </a:cubicBezTo>
                  <a:cubicBezTo>
                    <a:pt x="2912635" y="1090836"/>
                    <a:pt x="2690128" y="1121688"/>
                    <a:pt x="2464319" y="1093509"/>
                  </a:cubicBezTo>
                  <a:cubicBezTo>
                    <a:pt x="2238510" y="1065330"/>
                    <a:pt x="1975196" y="1069735"/>
                    <a:pt x="1848239" y="1093509"/>
                  </a:cubicBezTo>
                  <a:cubicBezTo>
                    <a:pt x="1721282" y="1117283"/>
                    <a:pt x="1502028" y="1098510"/>
                    <a:pt x="1330732" y="1093509"/>
                  </a:cubicBezTo>
                  <a:cubicBezTo>
                    <a:pt x="1159436" y="1088508"/>
                    <a:pt x="943439" y="1092735"/>
                    <a:pt x="616080" y="1093509"/>
                  </a:cubicBezTo>
                  <a:cubicBezTo>
                    <a:pt x="288721" y="1094283"/>
                    <a:pt x="209994" y="1088866"/>
                    <a:pt x="0" y="1093509"/>
                  </a:cubicBezTo>
                  <a:cubicBezTo>
                    <a:pt x="10237" y="814814"/>
                    <a:pt x="-11476" y="741690"/>
                    <a:pt x="0" y="524884"/>
                  </a:cubicBezTo>
                  <a:cubicBezTo>
                    <a:pt x="11476" y="308078"/>
                    <a:pt x="-3686" y="247510"/>
                    <a:pt x="0" y="0"/>
                  </a:cubicBezTo>
                  <a:close/>
                </a:path>
              </a:pathLst>
            </a:custGeom>
            <a:solidFill>
              <a:srgbClr val="FFE2C5"/>
            </a:solidFill>
            <a:ln>
              <a:solidFill>
                <a:schemeClr val="tx1"/>
              </a:solidFill>
              <a:extLst>
                <a:ext uri="{C807C97D-BFC1-408E-A445-0C87EB9F89A2}">
                  <ask:lineSketchStyleProps xmlns:ask="http://schemas.microsoft.com/office/drawing/2018/sketchyshapes" sd="151069445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5" name="Rectangle 1144">
              <a:extLst>
                <a:ext uri="{FF2B5EF4-FFF2-40B4-BE49-F238E27FC236}">
                  <a16:creationId xmlns:a16="http://schemas.microsoft.com/office/drawing/2014/main" id="{CB031820-E722-4E0B-D90D-ADA1B6D404F7}"/>
                </a:ext>
              </a:extLst>
            </p:cNvPr>
            <p:cNvSpPr/>
            <p:nvPr/>
          </p:nvSpPr>
          <p:spPr>
            <a:xfrm>
              <a:off x="1794602" y="1929769"/>
              <a:ext cx="3022648" cy="1093509"/>
            </a:xfrm>
            <a:custGeom>
              <a:avLst/>
              <a:gdLst>
                <a:gd name="connsiteX0" fmla="*/ 0 w 3022648"/>
                <a:gd name="connsiteY0" fmla="*/ 0 h 1093509"/>
                <a:gd name="connsiteX1" fmla="*/ 574303 w 3022648"/>
                <a:gd name="connsiteY1" fmla="*/ 0 h 1093509"/>
                <a:gd name="connsiteX2" fmla="*/ 1148606 w 3022648"/>
                <a:gd name="connsiteY2" fmla="*/ 0 h 1093509"/>
                <a:gd name="connsiteX3" fmla="*/ 1783362 w 3022648"/>
                <a:gd name="connsiteY3" fmla="*/ 0 h 1093509"/>
                <a:gd name="connsiteX4" fmla="*/ 2387892 w 3022648"/>
                <a:gd name="connsiteY4" fmla="*/ 0 h 1093509"/>
                <a:gd name="connsiteX5" fmla="*/ 3022648 w 3022648"/>
                <a:gd name="connsiteY5" fmla="*/ 0 h 1093509"/>
                <a:gd name="connsiteX6" fmla="*/ 3022648 w 3022648"/>
                <a:gd name="connsiteY6" fmla="*/ 513949 h 1093509"/>
                <a:gd name="connsiteX7" fmla="*/ 3022648 w 3022648"/>
                <a:gd name="connsiteY7" fmla="*/ 1093509 h 1093509"/>
                <a:gd name="connsiteX8" fmla="*/ 2357665 w 3022648"/>
                <a:gd name="connsiteY8" fmla="*/ 1093509 h 1093509"/>
                <a:gd name="connsiteX9" fmla="*/ 1813589 w 3022648"/>
                <a:gd name="connsiteY9" fmla="*/ 1093509 h 1093509"/>
                <a:gd name="connsiteX10" fmla="*/ 1178833 w 3022648"/>
                <a:gd name="connsiteY10" fmla="*/ 1093509 h 1093509"/>
                <a:gd name="connsiteX11" fmla="*/ 664983 w 3022648"/>
                <a:gd name="connsiteY11" fmla="*/ 1093509 h 1093509"/>
                <a:gd name="connsiteX12" fmla="*/ 0 w 3022648"/>
                <a:gd name="connsiteY12" fmla="*/ 1093509 h 1093509"/>
                <a:gd name="connsiteX13" fmla="*/ 0 w 3022648"/>
                <a:gd name="connsiteY13" fmla="*/ 535819 h 1093509"/>
                <a:gd name="connsiteX14" fmla="*/ 0 w 3022648"/>
                <a:gd name="connsiteY14" fmla="*/ 0 h 109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2648" h="1093509" fill="none" extrusionOk="0">
                  <a:moveTo>
                    <a:pt x="0" y="0"/>
                  </a:moveTo>
                  <a:cubicBezTo>
                    <a:pt x="132128" y="-8058"/>
                    <a:pt x="412964" y="7547"/>
                    <a:pt x="574303" y="0"/>
                  </a:cubicBezTo>
                  <a:cubicBezTo>
                    <a:pt x="735642" y="-7547"/>
                    <a:pt x="905565" y="16159"/>
                    <a:pt x="1148606" y="0"/>
                  </a:cubicBezTo>
                  <a:cubicBezTo>
                    <a:pt x="1391647" y="-16159"/>
                    <a:pt x="1618014" y="-4053"/>
                    <a:pt x="1783362" y="0"/>
                  </a:cubicBezTo>
                  <a:cubicBezTo>
                    <a:pt x="1948710" y="4053"/>
                    <a:pt x="2188460" y="29758"/>
                    <a:pt x="2387892" y="0"/>
                  </a:cubicBezTo>
                  <a:cubicBezTo>
                    <a:pt x="2587324" y="-29758"/>
                    <a:pt x="2744119" y="-15629"/>
                    <a:pt x="3022648" y="0"/>
                  </a:cubicBezTo>
                  <a:cubicBezTo>
                    <a:pt x="3005377" y="111262"/>
                    <a:pt x="3006079" y="327194"/>
                    <a:pt x="3022648" y="513949"/>
                  </a:cubicBezTo>
                  <a:cubicBezTo>
                    <a:pt x="3039217" y="700704"/>
                    <a:pt x="3017880" y="977063"/>
                    <a:pt x="3022648" y="1093509"/>
                  </a:cubicBezTo>
                  <a:cubicBezTo>
                    <a:pt x="2882879" y="1064454"/>
                    <a:pt x="2605223" y="1099071"/>
                    <a:pt x="2357665" y="1093509"/>
                  </a:cubicBezTo>
                  <a:cubicBezTo>
                    <a:pt x="2110107" y="1087947"/>
                    <a:pt x="1956088" y="1113572"/>
                    <a:pt x="1813589" y="1093509"/>
                  </a:cubicBezTo>
                  <a:cubicBezTo>
                    <a:pt x="1671090" y="1073446"/>
                    <a:pt x="1309501" y="1120182"/>
                    <a:pt x="1178833" y="1093509"/>
                  </a:cubicBezTo>
                  <a:cubicBezTo>
                    <a:pt x="1048165" y="1066836"/>
                    <a:pt x="828893" y="1072683"/>
                    <a:pt x="664983" y="1093509"/>
                  </a:cubicBezTo>
                  <a:cubicBezTo>
                    <a:pt x="501073" y="1114336"/>
                    <a:pt x="256220" y="1105948"/>
                    <a:pt x="0" y="1093509"/>
                  </a:cubicBezTo>
                  <a:cubicBezTo>
                    <a:pt x="3127" y="953155"/>
                    <a:pt x="-23592" y="812929"/>
                    <a:pt x="0" y="535819"/>
                  </a:cubicBezTo>
                  <a:cubicBezTo>
                    <a:pt x="23592" y="258709"/>
                    <a:pt x="22887" y="149844"/>
                    <a:pt x="0" y="0"/>
                  </a:cubicBezTo>
                  <a:close/>
                </a:path>
                <a:path w="3022648" h="1093509" stroke="0" extrusionOk="0">
                  <a:moveTo>
                    <a:pt x="0" y="0"/>
                  </a:moveTo>
                  <a:cubicBezTo>
                    <a:pt x="165496" y="5802"/>
                    <a:pt x="305033" y="-27840"/>
                    <a:pt x="604530" y="0"/>
                  </a:cubicBezTo>
                  <a:cubicBezTo>
                    <a:pt x="904027" y="27840"/>
                    <a:pt x="919327" y="26703"/>
                    <a:pt x="1209059" y="0"/>
                  </a:cubicBezTo>
                  <a:cubicBezTo>
                    <a:pt x="1498791" y="-26703"/>
                    <a:pt x="1554818" y="-5130"/>
                    <a:pt x="1874042" y="0"/>
                  </a:cubicBezTo>
                  <a:cubicBezTo>
                    <a:pt x="2193266" y="5130"/>
                    <a:pt x="2738224" y="37388"/>
                    <a:pt x="3022648" y="0"/>
                  </a:cubicBezTo>
                  <a:cubicBezTo>
                    <a:pt x="3039432" y="130822"/>
                    <a:pt x="3008224" y="391726"/>
                    <a:pt x="3022648" y="557690"/>
                  </a:cubicBezTo>
                  <a:cubicBezTo>
                    <a:pt x="3037073" y="723654"/>
                    <a:pt x="3016496" y="968323"/>
                    <a:pt x="3022648" y="1093509"/>
                  </a:cubicBezTo>
                  <a:cubicBezTo>
                    <a:pt x="2786718" y="1078728"/>
                    <a:pt x="2548980" y="1110039"/>
                    <a:pt x="2357665" y="1093509"/>
                  </a:cubicBezTo>
                  <a:cubicBezTo>
                    <a:pt x="2166350" y="1076979"/>
                    <a:pt x="2021352" y="1095505"/>
                    <a:pt x="1722909" y="1093509"/>
                  </a:cubicBezTo>
                  <a:cubicBezTo>
                    <a:pt x="1424466" y="1091513"/>
                    <a:pt x="1379030" y="1105239"/>
                    <a:pt x="1057927" y="1093509"/>
                  </a:cubicBezTo>
                  <a:cubicBezTo>
                    <a:pt x="736824" y="1081779"/>
                    <a:pt x="749963" y="1115345"/>
                    <a:pt x="544077" y="1093509"/>
                  </a:cubicBezTo>
                  <a:cubicBezTo>
                    <a:pt x="338191" y="1071674"/>
                    <a:pt x="199436" y="1094353"/>
                    <a:pt x="0" y="1093509"/>
                  </a:cubicBezTo>
                  <a:cubicBezTo>
                    <a:pt x="-12744" y="964001"/>
                    <a:pt x="-11284" y="775405"/>
                    <a:pt x="0" y="557690"/>
                  </a:cubicBezTo>
                  <a:cubicBezTo>
                    <a:pt x="11284" y="339975"/>
                    <a:pt x="-1039" y="179114"/>
                    <a:pt x="0" y="0"/>
                  </a:cubicBezTo>
                  <a:close/>
                </a:path>
              </a:pathLst>
            </a:custGeom>
            <a:solidFill>
              <a:srgbClr val="FFE2C5"/>
            </a:solidFill>
            <a:ln>
              <a:solidFill>
                <a:schemeClr val="tx1"/>
              </a:solidFill>
              <a:extLst>
                <a:ext uri="{C807C97D-BFC1-408E-A445-0C87EB9F89A2}">
                  <ask:lineSketchStyleProps xmlns:ask="http://schemas.microsoft.com/office/drawing/2018/sketchyshapes" sd="151069445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6" name="Rectangle 1145">
              <a:extLst>
                <a:ext uri="{FF2B5EF4-FFF2-40B4-BE49-F238E27FC236}">
                  <a16:creationId xmlns:a16="http://schemas.microsoft.com/office/drawing/2014/main" id="{8561F6D2-8A27-5E98-0894-FBC8C6DCCB02}"/>
                </a:ext>
              </a:extLst>
            </p:cNvPr>
            <p:cNvSpPr/>
            <p:nvPr/>
          </p:nvSpPr>
          <p:spPr>
            <a:xfrm>
              <a:off x="8212368" y="3612259"/>
              <a:ext cx="3851275" cy="1353467"/>
            </a:xfrm>
            <a:custGeom>
              <a:avLst/>
              <a:gdLst>
                <a:gd name="connsiteX0" fmla="*/ 0 w 3851275"/>
                <a:gd name="connsiteY0" fmla="*/ 0 h 1353467"/>
                <a:gd name="connsiteX1" fmla="*/ 718905 w 3851275"/>
                <a:gd name="connsiteY1" fmla="*/ 0 h 1353467"/>
                <a:gd name="connsiteX2" fmla="*/ 1360784 w 3851275"/>
                <a:gd name="connsiteY2" fmla="*/ 0 h 1353467"/>
                <a:gd name="connsiteX3" fmla="*/ 1887125 w 3851275"/>
                <a:gd name="connsiteY3" fmla="*/ 0 h 1353467"/>
                <a:gd name="connsiteX4" fmla="*/ 2413466 w 3851275"/>
                <a:gd name="connsiteY4" fmla="*/ 0 h 1353467"/>
                <a:gd name="connsiteX5" fmla="*/ 3016832 w 3851275"/>
                <a:gd name="connsiteY5" fmla="*/ 0 h 1353467"/>
                <a:gd name="connsiteX6" fmla="*/ 3851275 w 3851275"/>
                <a:gd name="connsiteY6" fmla="*/ 0 h 1353467"/>
                <a:gd name="connsiteX7" fmla="*/ 3851275 w 3851275"/>
                <a:gd name="connsiteY7" fmla="*/ 703803 h 1353467"/>
                <a:gd name="connsiteX8" fmla="*/ 3851275 w 3851275"/>
                <a:gd name="connsiteY8" fmla="*/ 1353467 h 1353467"/>
                <a:gd name="connsiteX9" fmla="*/ 3209396 w 3851275"/>
                <a:gd name="connsiteY9" fmla="*/ 1353467 h 1353467"/>
                <a:gd name="connsiteX10" fmla="*/ 2644542 w 3851275"/>
                <a:gd name="connsiteY10" fmla="*/ 1353467 h 1353467"/>
                <a:gd name="connsiteX11" fmla="*/ 1964150 w 3851275"/>
                <a:gd name="connsiteY11" fmla="*/ 1353467 h 1353467"/>
                <a:gd name="connsiteX12" fmla="*/ 1399297 w 3851275"/>
                <a:gd name="connsiteY12" fmla="*/ 1353467 h 1353467"/>
                <a:gd name="connsiteX13" fmla="*/ 872956 w 3851275"/>
                <a:gd name="connsiteY13" fmla="*/ 1353467 h 1353467"/>
                <a:gd name="connsiteX14" fmla="*/ 0 w 3851275"/>
                <a:gd name="connsiteY14" fmla="*/ 1353467 h 1353467"/>
                <a:gd name="connsiteX15" fmla="*/ 0 w 3851275"/>
                <a:gd name="connsiteY15" fmla="*/ 690268 h 1353467"/>
                <a:gd name="connsiteX16" fmla="*/ 0 w 3851275"/>
                <a:gd name="connsiteY16" fmla="*/ 0 h 13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1275" h="1353467" fill="none" extrusionOk="0">
                  <a:moveTo>
                    <a:pt x="0" y="0"/>
                  </a:moveTo>
                  <a:cubicBezTo>
                    <a:pt x="191715" y="-6807"/>
                    <a:pt x="558079" y="17004"/>
                    <a:pt x="718905" y="0"/>
                  </a:cubicBezTo>
                  <a:cubicBezTo>
                    <a:pt x="879732" y="-17004"/>
                    <a:pt x="1188613" y="22731"/>
                    <a:pt x="1360784" y="0"/>
                  </a:cubicBezTo>
                  <a:cubicBezTo>
                    <a:pt x="1532955" y="-22731"/>
                    <a:pt x="1729970" y="-15473"/>
                    <a:pt x="1887125" y="0"/>
                  </a:cubicBezTo>
                  <a:cubicBezTo>
                    <a:pt x="2044280" y="15473"/>
                    <a:pt x="2253531" y="-11747"/>
                    <a:pt x="2413466" y="0"/>
                  </a:cubicBezTo>
                  <a:cubicBezTo>
                    <a:pt x="2573401" y="11747"/>
                    <a:pt x="2795254" y="20816"/>
                    <a:pt x="3016832" y="0"/>
                  </a:cubicBezTo>
                  <a:cubicBezTo>
                    <a:pt x="3238410" y="-20816"/>
                    <a:pt x="3517829" y="20452"/>
                    <a:pt x="3851275" y="0"/>
                  </a:cubicBezTo>
                  <a:cubicBezTo>
                    <a:pt x="3842155" y="246851"/>
                    <a:pt x="3850755" y="478967"/>
                    <a:pt x="3851275" y="703803"/>
                  </a:cubicBezTo>
                  <a:cubicBezTo>
                    <a:pt x="3851795" y="928639"/>
                    <a:pt x="3848581" y="1100239"/>
                    <a:pt x="3851275" y="1353467"/>
                  </a:cubicBezTo>
                  <a:cubicBezTo>
                    <a:pt x="3709441" y="1345441"/>
                    <a:pt x="3430079" y="1326485"/>
                    <a:pt x="3209396" y="1353467"/>
                  </a:cubicBezTo>
                  <a:cubicBezTo>
                    <a:pt x="2988713" y="1380449"/>
                    <a:pt x="2857759" y="1374161"/>
                    <a:pt x="2644542" y="1353467"/>
                  </a:cubicBezTo>
                  <a:cubicBezTo>
                    <a:pt x="2431325" y="1332773"/>
                    <a:pt x="2174219" y="1360160"/>
                    <a:pt x="1964150" y="1353467"/>
                  </a:cubicBezTo>
                  <a:cubicBezTo>
                    <a:pt x="1754081" y="1346774"/>
                    <a:pt x="1529877" y="1378668"/>
                    <a:pt x="1399297" y="1353467"/>
                  </a:cubicBezTo>
                  <a:cubicBezTo>
                    <a:pt x="1268717" y="1328266"/>
                    <a:pt x="1053164" y="1334388"/>
                    <a:pt x="872956" y="1353467"/>
                  </a:cubicBezTo>
                  <a:cubicBezTo>
                    <a:pt x="692748" y="1372546"/>
                    <a:pt x="303358" y="1386076"/>
                    <a:pt x="0" y="1353467"/>
                  </a:cubicBezTo>
                  <a:cubicBezTo>
                    <a:pt x="-14304" y="1063740"/>
                    <a:pt x="17304" y="1019916"/>
                    <a:pt x="0" y="690268"/>
                  </a:cubicBezTo>
                  <a:cubicBezTo>
                    <a:pt x="-17304" y="360620"/>
                    <a:pt x="26733" y="176820"/>
                    <a:pt x="0" y="0"/>
                  </a:cubicBezTo>
                  <a:close/>
                </a:path>
                <a:path w="3851275" h="1353467" stroke="0" extrusionOk="0">
                  <a:moveTo>
                    <a:pt x="0" y="0"/>
                  </a:moveTo>
                  <a:cubicBezTo>
                    <a:pt x="129735" y="-8797"/>
                    <a:pt x="365217" y="-21145"/>
                    <a:pt x="641879" y="0"/>
                  </a:cubicBezTo>
                  <a:cubicBezTo>
                    <a:pt x="918541" y="21145"/>
                    <a:pt x="1107370" y="24475"/>
                    <a:pt x="1283758" y="0"/>
                  </a:cubicBezTo>
                  <a:cubicBezTo>
                    <a:pt x="1460146" y="-24475"/>
                    <a:pt x="1729799" y="288"/>
                    <a:pt x="2002663" y="0"/>
                  </a:cubicBezTo>
                  <a:cubicBezTo>
                    <a:pt x="2275528" y="-288"/>
                    <a:pt x="2509504" y="-21835"/>
                    <a:pt x="2721568" y="0"/>
                  </a:cubicBezTo>
                  <a:cubicBezTo>
                    <a:pt x="2933633" y="21835"/>
                    <a:pt x="3449803" y="27326"/>
                    <a:pt x="3851275" y="0"/>
                  </a:cubicBezTo>
                  <a:cubicBezTo>
                    <a:pt x="3842016" y="155090"/>
                    <a:pt x="3826323" y="361744"/>
                    <a:pt x="3851275" y="676734"/>
                  </a:cubicBezTo>
                  <a:cubicBezTo>
                    <a:pt x="3876227" y="991724"/>
                    <a:pt x="3857276" y="1092112"/>
                    <a:pt x="3851275" y="1353467"/>
                  </a:cubicBezTo>
                  <a:cubicBezTo>
                    <a:pt x="3678664" y="1363582"/>
                    <a:pt x="3485353" y="1355008"/>
                    <a:pt x="3247909" y="1353467"/>
                  </a:cubicBezTo>
                  <a:cubicBezTo>
                    <a:pt x="3010465" y="1351926"/>
                    <a:pt x="2757365" y="1340664"/>
                    <a:pt x="2529004" y="1353467"/>
                  </a:cubicBezTo>
                  <a:cubicBezTo>
                    <a:pt x="2300644" y="1366270"/>
                    <a:pt x="2263312" y="1379670"/>
                    <a:pt x="2002663" y="1353467"/>
                  </a:cubicBezTo>
                  <a:cubicBezTo>
                    <a:pt x="1742014" y="1327264"/>
                    <a:pt x="1559770" y="1338032"/>
                    <a:pt x="1283758" y="1353467"/>
                  </a:cubicBezTo>
                  <a:cubicBezTo>
                    <a:pt x="1007746" y="1368902"/>
                    <a:pt x="978367" y="1362058"/>
                    <a:pt x="680392" y="1353467"/>
                  </a:cubicBezTo>
                  <a:cubicBezTo>
                    <a:pt x="382417" y="1344876"/>
                    <a:pt x="177155" y="1360195"/>
                    <a:pt x="0" y="1353467"/>
                  </a:cubicBezTo>
                  <a:cubicBezTo>
                    <a:pt x="4313" y="1073469"/>
                    <a:pt x="30551" y="862139"/>
                    <a:pt x="0" y="676734"/>
                  </a:cubicBezTo>
                  <a:cubicBezTo>
                    <a:pt x="-30551" y="491329"/>
                    <a:pt x="-15508" y="250096"/>
                    <a:pt x="0" y="0"/>
                  </a:cubicBezTo>
                  <a:close/>
                </a:path>
              </a:pathLst>
            </a:custGeom>
            <a:solidFill>
              <a:srgbClr val="FFD5AB"/>
            </a:solidFill>
            <a:ln>
              <a:solidFill>
                <a:schemeClr val="tx1"/>
              </a:solidFill>
              <a:extLst>
                <a:ext uri="{C807C97D-BFC1-408E-A445-0C87EB9F89A2}">
                  <ask:lineSketchStyleProps xmlns:ask="http://schemas.microsoft.com/office/drawing/2018/sketchyshapes" sd="151069445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48" name="Rectangle 1147">
              <a:extLst>
                <a:ext uri="{FF2B5EF4-FFF2-40B4-BE49-F238E27FC236}">
                  <a16:creationId xmlns:a16="http://schemas.microsoft.com/office/drawing/2014/main" id="{554D602B-CE19-228D-2FCD-46AB2C7284C6}"/>
                </a:ext>
              </a:extLst>
            </p:cNvPr>
            <p:cNvSpPr/>
            <p:nvPr/>
          </p:nvSpPr>
          <p:spPr>
            <a:xfrm>
              <a:off x="104010" y="3612259"/>
              <a:ext cx="3851276" cy="1340788"/>
            </a:xfrm>
            <a:custGeom>
              <a:avLst/>
              <a:gdLst>
                <a:gd name="connsiteX0" fmla="*/ 0 w 3851276"/>
                <a:gd name="connsiteY0" fmla="*/ 0 h 1340788"/>
                <a:gd name="connsiteX1" fmla="*/ 718905 w 3851276"/>
                <a:gd name="connsiteY1" fmla="*/ 0 h 1340788"/>
                <a:gd name="connsiteX2" fmla="*/ 1360784 w 3851276"/>
                <a:gd name="connsiteY2" fmla="*/ 0 h 1340788"/>
                <a:gd name="connsiteX3" fmla="*/ 1887125 w 3851276"/>
                <a:gd name="connsiteY3" fmla="*/ 0 h 1340788"/>
                <a:gd name="connsiteX4" fmla="*/ 2413466 w 3851276"/>
                <a:gd name="connsiteY4" fmla="*/ 0 h 1340788"/>
                <a:gd name="connsiteX5" fmla="*/ 3016833 w 3851276"/>
                <a:gd name="connsiteY5" fmla="*/ 0 h 1340788"/>
                <a:gd name="connsiteX6" fmla="*/ 3851276 w 3851276"/>
                <a:gd name="connsiteY6" fmla="*/ 0 h 1340788"/>
                <a:gd name="connsiteX7" fmla="*/ 3851276 w 3851276"/>
                <a:gd name="connsiteY7" fmla="*/ 697210 h 1340788"/>
                <a:gd name="connsiteX8" fmla="*/ 3851276 w 3851276"/>
                <a:gd name="connsiteY8" fmla="*/ 1340788 h 1340788"/>
                <a:gd name="connsiteX9" fmla="*/ 3209397 w 3851276"/>
                <a:gd name="connsiteY9" fmla="*/ 1340788 h 1340788"/>
                <a:gd name="connsiteX10" fmla="*/ 2644543 w 3851276"/>
                <a:gd name="connsiteY10" fmla="*/ 1340788 h 1340788"/>
                <a:gd name="connsiteX11" fmla="*/ 1964151 w 3851276"/>
                <a:gd name="connsiteY11" fmla="*/ 1340788 h 1340788"/>
                <a:gd name="connsiteX12" fmla="*/ 1399297 w 3851276"/>
                <a:gd name="connsiteY12" fmla="*/ 1340788 h 1340788"/>
                <a:gd name="connsiteX13" fmla="*/ 872956 w 3851276"/>
                <a:gd name="connsiteY13" fmla="*/ 1340788 h 1340788"/>
                <a:gd name="connsiteX14" fmla="*/ 0 w 3851276"/>
                <a:gd name="connsiteY14" fmla="*/ 1340788 h 1340788"/>
                <a:gd name="connsiteX15" fmla="*/ 0 w 3851276"/>
                <a:gd name="connsiteY15" fmla="*/ 683802 h 1340788"/>
                <a:gd name="connsiteX16" fmla="*/ 0 w 3851276"/>
                <a:gd name="connsiteY16" fmla="*/ 0 h 134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1276" h="1340788" fill="none" extrusionOk="0">
                  <a:moveTo>
                    <a:pt x="0" y="0"/>
                  </a:moveTo>
                  <a:cubicBezTo>
                    <a:pt x="191715" y="-6807"/>
                    <a:pt x="558079" y="17004"/>
                    <a:pt x="718905" y="0"/>
                  </a:cubicBezTo>
                  <a:cubicBezTo>
                    <a:pt x="879732" y="-17004"/>
                    <a:pt x="1188613" y="22731"/>
                    <a:pt x="1360784" y="0"/>
                  </a:cubicBezTo>
                  <a:cubicBezTo>
                    <a:pt x="1532955" y="-22731"/>
                    <a:pt x="1729970" y="-15473"/>
                    <a:pt x="1887125" y="0"/>
                  </a:cubicBezTo>
                  <a:cubicBezTo>
                    <a:pt x="2044280" y="15473"/>
                    <a:pt x="2253531" y="-11747"/>
                    <a:pt x="2413466" y="0"/>
                  </a:cubicBezTo>
                  <a:cubicBezTo>
                    <a:pt x="2573401" y="11747"/>
                    <a:pt x="2794602" y="14649"/>
                    <a:pt x="3016833" y="0"/>
                  </a:cubicBezTo>
                  <a:cubicBezTo>
                    <a:pt x="3239064" y="-14649"/>
                    <a:pt x="3517830" y="20452"/>
                    <a:pt x="3851276" y="0"/>
                  </a:cubicBezTo>
                  <a:cubicBezTo>
                    <a:pt x="3879914" y="223192"/>
                    <a:pt x="3852408" y="363801"/>
                    <a:pt x="3851276" y="697210"/>
                  </a:cubicBezTo>
                  <a:cubicBezTo>
                    <a:pt x="3850145" y="1030619"/>
                    <a:pt x="3882168" y="1211215"/>
                    <a:pt x="3851276" y="1340788"/>
                  </a:cubicBezTo>
                  <a:cubicBezTo>
                    <a:pt x="3709442" y="1332762"/>
                    <a:pt x="3430080" y="1313806"/>
                    <a:pt x="3209397" y="1340788"/>
                  </a:cubicBezTo>
                  <a:cubicBezTo>
                    <a:pt x="2988714" y="1367770"/>
                    <a:pt x="2857760" y="1361482"/>
                    <a:pt x="2644543" y="1340788"/>
                  </a:cubicBezTo>
                  <a:cubicBezTo>
                    <a:pt x="2431326" y="1320094"/>
                    <a:pt x="2174220" y="1347481"/>
                    <a:pt x="1964151" y="1340788"/>
                  </a:cubicBezTo>
                  <a:cubicBezTo>
                    <a:pt x="1754082" y="1334095"/>
                    <a:pt x="1533032" y="1366107"/>
                    <a:pt x="1399297" y="1340788"/>
                  </a:cubicBezTo>
                  <a:cubicBezTo>
                    <a:pt x="1265562" y="1315469"/>
                    <a:pt x="1053164" y="1321709"/>
                    <a:pt x="872956" y="1340788"/>
                  </a:cubicBezTo>
                  <a:cubicBezTo>
                    <a:pt x="692748" y="1359867"/>
                    <a:pt x="303358" y="1373397"/>
                    <a:pt x="0" y="1340788"/>
                  </a:cubicBezTo>
                  <a:cubicBezTo>
                    <a:pt x="-8821" y="1057157"/>
                    <a:pt x="29436" y="826331"/>
                    <a:pt x="0" y="683802"/>
                  </a:cubicBezTo>
                  <a:cubicBezTo>
                    <a:pt x="-29436" y="541273"/>
                    <a:pt x="4684" y="288352"/>
                    <a:pt x="0" y="0"/>
                  </a:cubicBezTo>
                  <a:close/>
                </a:path>
                <a:path w="3851276" h="1340788" stroke="0" extrusionOk="0">
                  <a:moveTo>
                    <a:pt x="0" y="0"/>
                  </a:moveTo>
                  <a:cubicBezTo>
                    <a:pt x="129735" y="-8797"/>
                    <a:pt x="365217" y="-21145"/>
                    <a:pt x="641879" y="0"/>
                  </a:cubicBezTo>
                  <a:cubicBezTo>
                    <a:pt x="918541" y="21145"/>
                    <a:pt x="1100892" y="24040"/>
                    <a:pt x="1283759" y="0"/>
                  </a:cubicBezTo>
                  <a:cubicBezTo>
                    <a:pt x="1466626" y="-24040"/>
                    <a:pt x="1729800" y="288"/>
                    <a:pt x="2002664" y="0"/>
                  </a:cubicBezTo>
                  <a:cubicBezTo>
                    <a:pt x="2275529" y="-288"/>
                    <a:pt x="2511571" y="-18944"/>
                    <a:pt x="2721568" y="0"/>
                  </a:cubicBezTo>
                  <a:cubicBezTo>
                    <a:pt x="2931565" y="18944"/>
                    <a:pt x="3449370" y="25272"/>
                    <a:pt x="3851276" y="0"/>
                  </a:cubicBezTo>
                  <a:cubicBezTo>
                    <a:pt x="3880782" y="325564"/>
                    <a:pt x="3880742" y="409133"/>
                    <a:pt x="3851276" y="670394"/>
                  </a:cubicBezTo>
                  <a:cubicBezTo>
                    <a:pt x="3821810" y="931655"/>
                    <a:pt x="3871446" y="1133544"/>
                    <a:pt x="3851276" y="1340788"/>
                  </a:cubicBezTo>
                  <a:cubicBezTo>
                    <a:pt x="3683649" y="1352107"/>
                    <a:pt x="3485743" y="1342980"/>
                    <a:pt x="3247909" y="1340788"/>
                  </a:cubicBezTo>
                  <a:cubicBezTo>
                    <a:pt x="3010075" y="1338596"/>
                    <a:pt x="2755525" y="1327061"/>
                    <a:pt x="2529005" y="1340788"/>
                  </a:cubicBezTo>
                  <a:cubicBezTo>
                    <a:pt x="2302485" y="1354515"/>
                    <a:pt x="2263313" y="1366991"/>
                    <a:pt x="2002664" y="1340788"/>
                  </a:cubicBezTo>
                  <a:cubicBezTo>
                    <a:pt x="1742015" y="1314585"/>
                    <a:pt x="1559771" y="1325353"/>
                    <a:pt x="1283759" y="1340788"/>
                  </a:cubicBezTo>
                  <a:cubicBezTo>
                    <a:pt x="1007747" y="1356223"/>
                    <a:pt x="801555" y="1350259"/>
                    <a:pt x="680392" y="1340788"/>
                  </a:cubicBezTo>
                  <a:cubicBezTo>
                    <a:pt x="559229" y="1331317"/>
                    <a:pt x="177155" y="1347516"/>
                    <a:pt x="0" y="1340788"/>
                  </a:cubicBezTo>
                  <a:cubicBezTo>
                    <a:pt x="11260" y="1150289"/>
                    <a:pt x="31785" y="881271"/>
                    <a:pt x="0" y="670394"/>
                  </a:cubicBezTo>
                  <a:cubicBezTo>
                    <a:pt x="-31785" y="459517"/>
                    <a:pt x="8761" y="218446"/>
                    <a:pt x="0" y="0"/>
                  </a:cubicBezTo>
                  <a:close/>
                </a:path>
              </a:pathLst>
            </a:custGeom>
            <a:solidFill>
              <a:srgbClr val="FFD5AB"/>
            </a:solidFill>
            <a:ln>
              <a:solidFill>
                <a:schemeClr val="tx1"/>
              </a:solidFill>
              <a:extLst>
                <a:ext uri="{C807C97D-BFC1-408E-A445-0C87EB9F89A2}">
                  <ask:lineSketchStyleProps xmlns:ask="http://schemas.microsoft.com/office/drawing/2018/sketchyshapes" sd="151069445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51" name="Rectangle 1150">
              <a:extLst>
                <a:ext uri="{FF2B5EF4-FFF2-40B4-BE49-F238E27FC236}">
                  <a16:creationId xmlns:a16="http://schemas.microsoft.com/office/drawing/2014/main" id="{A0DC6ABD-99DD-54C6-EED2-33C73835EFFB}"/>
                </a:ext>
              </a:extLst>
            </p:cNvPr>
            <p:cNvSpPr/>
            <p:nvPr/>
          </p:nvSpPr>
          <p:spPr>
            <a:xfrm>
              <a:off x="4083302" y="3612259"/>
              <a:ext cx="4022554" cy="1353467"/>
            </a:xfrm>
            <a:custGeom>
              <a:avLst/>
              <a:gdLst>
                <a:gd name="connsiteX0" fmla="*/ 0 w 4022554"/>
                <a:gd name="connsiteY0" fmla="*/ 0 h 1353467"/>
                <a:gd name="connsiteX1" fmla="*/ 750877 w 4022554"/>
                <a:gd name="connsiteY1" fmla="*/ 0 h 1353467"/>
                <a:gd name="connsiteX2" fmla="*/ 1421302 w 4022554"/>
                <a:gd name="connsiteY2" fmla="*/ 0 h 1353467"/>
                <a:gd name="connsiteX3" fmla="*/ 1971051 w 4022554"/>
                <a:gd name="connsiteY3" fmla="*/ 0 h 1353467"/>
                <a:gd name="connsiteX4" fmla="*/ 2520801 w 4022554"/>
                <a:gd name="connsiteY4" fmla="*/ 0 h 1353467"/>
                <a:gd name="connsiteX5" fmla="*/ 3151001 w 4022554"/>
                <a:gd name="connsiteY5" fmla="*/ 0 h 1353467"/>
                <a:gd name="connsiteX6" fmla="*/ 4022554 w 4022554"/>
                <a:gd name="connsiteY6" fmla="*/ 0 h 1353467"/>
                <a:gd name="connsiteX7" fmla="*/ 4022554 w 4022554"/>
                <a:gd name="connsiteY7" fmla="*/ 703803 h 1353467"/>
                <a:gd name="connsiteX8" fmla="*/ 4022554 w 4022554"/>
                <a:gd name="connsiteY8" fmla="*/ 1353467 h 1353467"/>
                <a:gd name="connsiteX9" fmla="*/ 3352128 w 4022554"/>
                <a:gd name="connsiteY9" fmla="*/ 1353467 h 1353467"/>
                <a:gd name="connsiteX10" fmla="*/ 2762154 w 4022554"/>
                <a:gd name="connsiteY10" fmla="*/ 1353467 h 1353467"/>
                <a:gd name="connsiteX11" fmla="*/ 2051503 w 4022554"/>
                <a:gd name="connsiteY11" fmla="*/ 1353467 h 1353467"/>
                <a:gd name="connsiteX12" fmla="*/ 1461528 w 4022554"/>
                <a:gd name="connsiteY12" fmla="*/ 1353467 h 1353467"/>
                <a:gd name="connsiteX13" fmla="*/ 911779 w 4022554"/>
                <a:gd name="connsiteY13" fmla="*/ 1353467 h 1353467"/>
                <a:gd name="connsiteX14" fmla="*/ 0 w 4022554"/>
                <a:gd name="connsiteY14" fmla="*/ 1353467 h 1353467"/>
                <a:gd name="connsiteX15" fmla="*/ 0 w 4022554"/>
                <a:gd name="connsiteY15" fmla="*/ 690268 h 1353467"/>
                <a:gd name="connsiteX16" fmla="*/ 0 w 4022554"/>
                <a:gd name="connsiteY16" fmla="*/ 0 h 13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22554" h="1353467" fill="none" extrusionOk="0">
                  <a:moveTo>
                    <a:pt x="0" y="0"/>
                  </a:moveTo>
                  <a:cubicBezTo>
                    <a:pt x="151330" y="-3966"/>
                    <a:pt x="505922" y="23788"/>
                    <a:pt x="750877" y="0"/>
                  </a:cubicBezTo>
                  <a:cubicBezTo>
                    <a:pt x="995832" y="-23788"/>
                    <a:pt x="1221545" y="21400"/>
                    <a:pt x="1421302" y="0"/>
                  </a:cubicBezTo>
                  <a:cubicBezTo>
                    <a:pt x="1621060" y="-21400"/>
                    <a:pt x="1725430" y="-26846"/>
                    <a:pt x="1971051" y="0"/>
                  </a:cubicBezTo>
                  <a:cubicBezTo>
                    <a:pt x="2216672" y="26846"/>
                    <a:pt x="2310395" y="-2488"/>
                    <a:pt x="2520801" y="0"/>
                  </a:cubicBezTo>
                  <a:cubicBezTo>
                    <a:pt x="2731207" y="2488"/>
                    <a:pt x="2989494" y="16666"/>
                    <a:pt x="3151001" y="0"/>
                  </a:cubicBezTo>
                  <a:cubicBezTo>
                    <a:pt x="3312508" y="-16666"/>
                    <a:pt x="3704648" y="2631"/>
                    <a:pt x="4022554" y="0"/>
                  </a:cubicBezTo>
                  <a:cubicBezTo>
                    <a:pt x="4013434" y="246851"/>
                    <a:pt x="4022034" y="478967"/>
                    <a:pt x="4022554" y="703803"/>
                  </a:cubicBezTo>
                  <a:cubicBezTo>
                    <a:pt x="4023074" y="928639"/>
                    <a:pt x="4019860" y="1100239"/>
                    <a:pt x="4022554" y="1353467"/>
                  </a:cubicBezTo>
                  <a:cubicBezTo>
                    <a:pt x="3828436" y="1360484"/>
                    <a:pt x="3594372" y="1374673"/>
                    <a:pt x="3352128" y="1353467"/>
                  </a:cubicBezTo>
                  <a:cubicBezTo>
                    <a:pt x="3109884" y="1332261"/>
                    <a:pt x="2908020" y="1336878"/>
                    <a:pt x="2762154" y="1353467"/>
                  </a:cubicBezTo>
                  <a:cubicBezTo>
                    <a:pt x="2616288" y="1370056"/>
                    <a:pt x="2266579" y="1364376"/>
                    <a:pt x="2051503" y="1353467"/>
                  </a:cubicBezTo>
                  <a:cubicBezTo>
                    <a:pt x="1836427" y="1342558"/>
                    <a:pt x="1735924" y="1330423"/>
                    <a:pt x="1461528" y="1353467"/>
                  </a:cubicBezTo>
                  <a:cubicBezTo>
                    <a:pt x="1187133" y="1376511"/>
                    <a:pt x="1055861" y="1379079"/>
                    <a:pt x="911779" y="1353467"/>
                  </a:cubicBezTo>
                  <a:cubicBezTo>
                    <a:pt x="767697" y="1327855"/>
                    <a:pt x="430346" y="1380054"/>
                    <a:pt x="0" y="1353467"/>
                  </a:cubicBezTo>
                  <a:cubicBezTo>
                    <a:pt x="-14304" y="1063740"/>
                    <a:pt x="17304" y="1019916"/>
                    <a:pt x="0" y="690268"/>
                  </a:cubicBezTo>
                  <a:cubicBezTo>
                    <a:pt x="-17304" y="360620"/>
                    <a:pt x="26733" y="176820"/>
                    <a:pt x="0" y="0"/>
                  </a:cubicBezTo>
                  <a:close/>
                </a:path>
                <a:path w="4022554" h="1353467" stroke="0" extrusionOk="0">
                  <a:moveTo>
                    <a:pt x="0" y="0"/>
                  </a:moveTo>
                  <a:cubicBezTo>
                    <a:pt x="300422" y="18306"/>
                    <a:pt x="431713" y="-29851"/>
                    <a:pt x="670426" y="0"/>
                  </a:cubicBezTo>
                  <a:cubicBezTo>
                    <a:pt x="909139" y="29851"/>
                    <a:pt x="1043457" y="-3018"/>
                    <a:pt x="1340851" y="0"/>
                  </a:cubicBezTo>
                  <a:cubicBezTo>
                    <a:pt x="1638245" y="3018"/>
                    <a:pt x="1730422" y="-6601"/>
                    <a:pt x="2091728" y="0"/>
                  </a:cubicBezTo>
                  <a:cubicBezTo>
                    <a:pt x="2453034" y="6601"/>
                    <a:pt x="2530812" y="-11935"/>
                    <a:pt x="2842605" y="0"/>
                  </a:cubicBezTo>
                  <a:cubicBezTo>
                    <a:pt x="3154398" y="11935"/>
                    <a:pt x="3748095" y="-49736"/>
                    <a:pt x="4022554" y="0"/>
                  </a:cubicBezTo>
                  <a:cubicBezTo>
                    <a:pt x="4013295" y="155090"/>
                    <a:pt x="3997602" y="361744"/>
                    <a:pt x="4022554" y="676734"/>
                  </a:cubicBezTo>
                  <a:cubicBezTo>
                    <a:pt x="4047506" y="991724"/>
                    <a:pt x="4028555" y="1092112"/>
                    <a:pt x="4022554" y="1353467"/>
                  </a:cubicBezTo>
                  <a:cubicBezTo>
                    <a:pt x="3719311" y="1330383"/>
                    <a:pt x="3702070" y="1371427"/>
                    <a:pt x="3392354" y="1353467"/>
                  </a:cubicBezTo>
                  <a:cubicBezTo>
                    <a:pt x="3082638" y="1335507"/>
                    <a:pt x="2926768" y="1387714"/>
                    <a:pt x="2641477" y="1353467"/>
                  </a:cubicBezTo>
                  <a:cubicBezTo>
                    <a:pt x="2356186" y="1319220"/>
                    <a:pt x="2263201" y="1359452"/>
                    <a:pt x="2091728" y="1353467"/>
                  </a:cubicBezTo>
                  <a:cubicBezTo>
                    <a:pt x="1920255" y="1347482"/>
                    <a:pt x="1692766" y="1373806"/>
                    <a:pt x="1340851" y="1353467"/>
                  </a:cubicBezTo>
                  <a:cubicBezTo>
                    <a:pt x="988936" y="1333128"/>
                    <a:pt x="996186" y="1355553"/>
                    <a:pt x="710651" y="1353467"/>
                  </a:cubicBezTo>
                  <a:cubicBezTo>
                    <a:pt x="425116" y="1351381"/>
                    <a:pt x="229108" y="1336487"/>
                    <a:pt x="0" y="1353467"/>
                  </a:cubicBezTo>
                  <a:cubicBezTo>
                    <a:pt x="4313" y="1073469"/>
                    <a:pt x="30551" y="862139"/>
                    <a:pt x="0" y="676734"/>
                  </a:cubicBezTo>
                  <a:cubicBezTo>
                    <a:pt x="-30551" y="491329"/>
                    <a:pt x="-15508" y="250096"/>
                    <a:pt x="0" y="0"/>
                  </a:cubicBezTo>
                  <a:close/>
                </a:path>
              </a:pathLst>
            </a:custGeom>
            <a:solidFill>
              <a:srgbClr val="FFD5AB"/>
            </a:solidFill>
            <a:ln>
              <a:solidFill>
                <a:schemeClr val="tx1"/>
              </a:solidFill>
              <a:extLst>
                <a:ext uri="{C807C97D-BFC1-408E-A445-0C87EB9F89A2}">
                  <ask:lineSketchStyleProps xmlns:ask="http://schemas.microsoft.com/office/drawing/2018/sketchyshapes" sd="151069445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62" name="TextBox 1161">
              <a:extLst>
                <a:ext uri="{FF2B5EF4-FFF2-40B4-BE49-F238E27FC236}">
                  <a16:creationId xmlns:a16="http://schemas.microsoft.com/office/drawing/2014/main" id="{26007C54-AFB9-31DB-A1C6-4D2D8112ADDC}"/>
                </a:ext>
              </a:extLst>
            </p:cNvPr>
            <p:cNvSpPr txBox="1"/>
            <p:nvPr/>
          </p:nvSpPr>
          <p:spPr>
            <a:xfrm>
              <a:off x="4665334" y="615948"/>
              <a:ext cx="2861332" cy="523220"/>
            </a:xfrm>
            <a:prstGeom prst="rect">
              <a:avLst/>
            </a:prstGeom>
            <a:noFill/>
          </p:spPr>
          <p:txBody>
            <a:bodyPr wrap="square" rtlCol="0">
              <a:spAutoFit/>
            </a:bodyPr>
            <a:lstStyle/>
            <a:p>
              <a:pPr algn="ctr"/>
              <a:r>
                <a:rPr lang="en-GB" sz="1400" dirty="0">
                  <a:latin typeface="Ink Free" panose="03080402000500000000" pitchFamily="66" charset="0"/>
                </a:rPr>
                <a:t>Argument at home – calm down or storm out the house? </a:t>
              </a:r>
            </a:p>
          </p:txBody>
        </p:sp>
        <p:sp>
          <p:nvSpPr>
            <p:cNvPr id="1163" name="TextBox 1162">
              <a:extLst>
                <a:ext uri="{FF2B5EF4-FFF2-40B4-BE49-F238E27FC236}">
                  <a16:creationId xmlns:a16="http://schemas.microsoft.com/office/drawing/2014/main" id="{7AD8F16D-145D-C831-1A72-85A6B5EF3ED7}"/>
                </a:ext>
              </a:extLst>
            </p:cNvPr>
            <p:cNvSpPr txBox="1"/>
            <p:nvPr/>
          </p:nvSpPr>
          <p:spPr>
            <a:xfrm>
              <a:off x="6012735" y="2248317"/>
              <a:ext cx="4928638" cy="738664"/>
            </a:xfrm>
            <a:prstGeom prst="rect">
              <a:avLst/>
            </a:prstGeom>
            <a:noFill/>
          </p:spPr>
          <p:txBody>
            <a:bodyPr wrap="square" rtlCol="0">
              <a:spAutoFit/>
            </a:bodyPr>
            <a:lstStyle/>
            <a:p>
              <a:pPr algn="ctr"/>
              <a:r>
                <a:rPr lang="en-GB" sz="1400" dirty="0">
                  <a:latin typeface="Ink Free" panose="03080402000500000000" pitchFamily="66" charset="0"/>
                </a:rPr>
                <a:t>Not thinking straight, you walk out of door and straight into road, a car has to brake harshly for you and starts beeping at you – apologise to the driver or start shouting back at him?</a:t>
              </a:r>
            </a:p>
          </p:txBody>
        </p:sp>
        <p:sp>
          <p:nvSpPr>
            <p:cNvPr id="1164" name="TextBox 1163">
              <a:extLst>
                <a:ext uri="{FF2B5EF4-FFF2-40B4-BE49-F238E27FC236}">
                  <a16:creationId xmlns:a16="http://schemas.microsoft.com/office/drawing/2014/main" id="{18CA6F3D-B75D-CD9D-C7C7-3ED41A85A6F0}"/>
                </a:ext>
              </a:extLst>
            </p:cNvPr>
            <p:cNvSpPr txBox="1"/>
            <p:nvPr/>
          </p:nvSpPr>
          <p:spPr>
            <a:xfrm>
              <a:off x="8223290" y="4034464"/>
              <a:ext cx="3851276" cy="954107"/>
            </a:xfrm>
            <a:prstGeom prst="rect">
              <a:avLst/>
            </a:prstGeom>
            <a:noFill/>
          </p:spPr>
          <p:txBody>
            <a:bodyPr wrap="square" rtlCol="0">
              <a:spAutoFit/>
            </a:bodyPr>
            <a:lstStyle/>
            <a:p>
              <a:pPr algn="ctr"/>
              <a:r>
                <a:rPr lang="en-GB" sz="1400" dirty="0">
                  <a:latin typeface="Ink Free" panose="03080402000500000000" pitchFamily="66" charset="0"/>
                </a:rPr>
                <a:t>Car speeds off, you are angry the whole way towards school. You approach a busy road and step out in front of the school bus, This time they can’t stop.</a:t>
              </a:r>
            </a:p>
          </p:txBody>
        </p:sp>
        <p:sp>
          <p:nvSpPr>
            <p:cNvPr id="1165" name="TextBox 1164">
              <a:extLst>
                <a:ext uri="{FF2B5EF4-FFF2-40B4-BE49-F238E27FC236}">
                  <a16:creationId xmlns:a16="http://schemas.microsoft.com/office/drawing/2014/main" id="{840179BC-476B-7BF9-3936-AB36112D40A7}"/>
                </a:ext>
              </a:extLst>
            </p:cNvPr>
            <p:cNvSpPr txBox="1"/>
            <p:nvPr/>
          </p:nvSpPr>
          <p:spPr>
            <a:xfrm>
              <a:off x="1857962" y="2298262"/>
              <a:ext cx="2959288" cy="738664"/>
            </a:xfrm>
            <a:prstGeom prst="rect">
              <a:avLst/>
            </a:prstGeom>
            <a:noFill/>
          </p:spPr>
          <p:txBody>
            <a:bodyPr wrap="square" rtlCol="0">
              <a:spAutoFit/>
            </a:bodyPr>
            <a:lstStyle/>
            <a:p>
              <a:pPr algn="ctr"/>
              <a:r>
                <a:rPr lang="en-GB" sz="1400" dirty="0">
                  <a:latin typeface="Ink Free" panose="03080402000500000000" pitchFamily="66" charset="0"/>
                </a:rPr>
                <a:t>Excited to sleep round your friends’ tonight. They start texting you. Do you text them back?</a:t>
              </a:r>
            </a:p>
          </p:txBody>
        </p:sp>
        <p:sp>
          <p:nvSpPr>
            <p:cNvPr id="1166" name="TextBox 1165">
              <a:extLst>
                <a:ext uri="{FF2B5EF4-FFF2-40B4-BE49-F238E27FC236}">
                  <a16:creationId xmlns:a16="http://schemas.microsoft.com/office/drawing/2014/main" id="{EEEC5627-CE22-39AE-770A-FD6EDAE83AD4}"/>
                </a:ext>
              </a:extLst>
            </p:cNvPr>
            <p:cNvSpPr txBox="1"/>
            <p:nvPr/>
          </p:nvSpPr>
          <p:spPr>
            <a:xfrm>
              <a:off x="-2842" y="4083887"/>
              <a:ext cx="4047240" cy="738664"/>
            </a:xfrm>
            <a:prstGeom prst="rect">
              <a:avLst/>
            </a:prstGeom>
            <a:noFill/>
          </p:spPr>
          <p:txBody>
            <a:bodyPr wrap="square" rtlCol="0">
              <a:spAutoFit/>
            </a:bodyPr>
            <a:lstStyle/>
            <a:p>
              <a:pPr algn="ctr"/>
              <a:r>
                <a:rPr lang="en-GB" sz="1400" dirty="0">
                  <a:latin typeface="Ink Free" panose="03080402000500000000" pitchFamily="66" charset="0"/>
                </a:rPr>
                <a:t>Walking along texting, you are unable to see where you are stepping. You step out into the cycle lane, right in front of a cyclist who is unable to stop.</a:t>
              </a:r>
            </a:p>
          </p:txBody>
        </p:sp>
        <p:sp>
          <p:nvSpPr>
            <p:cNvPr id="1167" name="TextBox 1166">
              <a:extLst>
                <a:ext uri="{FF2B5EF4-FFF2-40B4-BE49-F238E27FC236}">
                  <a16:creationId xmlns:a16="http://schemas.microsoft.com/office/drawing/2014/main" id="{82D93AC3-80DF-0B5D-B379-54AC1BAC1E61}"/>
                </a:ext>
              </a:extLst>
            </p:cNvPr>
            <p:cNvSpPr txBox="1"/>
            <p:nvPr/>
          </p:nvSpPr>
          <p:spPr>
            <a:xfrm>
              <a:off x="4083302" y="4021773"/>
              <a:ext cx="4022554" cy="954107"/>
            </a:xfrm>
            <a:prstGeom prst="rect">
              <a:avLst/>
            </a:prstGeom>
            <a:noFill/>
          </p:spPr>
          <p:txBody>
            <a:bodyPr wrap="square" rtlCol="0">
              <a:spAutoFit/>
            </a:bodyPr>
            <a:lstStyle/>
            <a:p>
              <a:pPr algn="ctr"/>
              <a:r>
                <a:rPr lang="en-GB" sz="1400" dirty="0">
                  <a:latin typeface="Ink Free" panose="03080402000500000000" pitchFamily="66" charset="0"/>
                </a:rPr>
                <a:t>You get to the main road outside of school. You’ve got minutes before school starts, and you can’t be late again. Do you walk 30 seconds down the road to the crossing, or try and cross here?</a:t>
              </a:r>
            </a:p>
          </p:txBody>
        </p:sp>
        <p:sp>
          <p:nvSpPr>
            <p:cNvPr id="1168" name="Rectangle 1167">
              <a:extLst>
                <a:ext uri="{FF2B5EF4-FFF2-40B4-BE49-F238E27FC236}">
                  <a16:creationId xmlns:a16="http://schemas.microsoft.com/office/drawing/2014/main" id="{CD46DF58-6284-9034-3BA8-F56407AA9345}"/>
                </a:ext>
              </a:extLst>
            </p:cNvPr>
            <p:cNvSpPr/>
            <p:nvPr/>
          </p:nvSpPr>
          <p:spPr>
            <a:xfrm>
              <a:off x="1250626" y="5395197"/>
              <a:ext cx="4047240" cy="1093509"/>
            </a:xfrm>
            <a:custGeom>
              <a:avLst/>
              <a:gdLst>
                <a:gd name="connsiteX0" fmla="*/ 0 w 4047240"/>
                <a:gd name="connsiteY0" fmla="*/ 0 h 1093509"/>
                <a:gd name="connsiteX1" fmla="*/ 755485 w 4047240"/>
                <a:gd name="connsiteY1" fmla="*/ 0 h 1093509"/>
                <a:gd name="connsiteX2" fmla="*/ 1430025 w 4047240"/>
                <a:gd name="connsiteY2" fmla="*/ 0 h 1093509"/>
                <a:gd name="connsiteX3" fmla="*/ 1983148 w 4047240"/>
                <a:gd name="connsiteY3" fmla="*/ 0 h 1093509"/>
                <a:gd name="connsiteX4" fmla="*/ 2536270 w 4047240"/>
                <a:gd name="connsiteY4" fmla="*/ 0 h 1093509"/>
                <a:gd name="connsiteX5" fmla="*/ 3170338 w 4047240"/>
                <a:gd name="connsiteY5" fmla="*/ 0 h 1093509"/>
                <a:gd name="connsiteX6" fmla="*/ 4047240 w 4047240"/>
                <a:gd name="connsiteY6" fmla="*/ 0 h 1093509"/>
                <a:gd name="connsiteX7" fmla="*/ 4047240 w 4047240"/>
                <a:gd name="connsiteY7" fmla="*/ 568625 h 1093509"/>
                <a:gd name="connsiteX8" fmla="*/ 4047240 w 4047240"/>
                <a:gd name="connsiteY8" fmla="*/ 1093509 h 1093509"/>
                <a:gd name="connsiteX9" fmla="*/ 3372700 w 4047240"/>
                <a:gd name="connsiteY9" fmla="*/ 1093509 h 1093509"/>
                <a:gd name="connsiteX10" fmla="*/ 2779105 w 4047240"/>
                <a:gd name="connsiteY10" fmla="*/ 1093509 h 1093509"/>
                <a:gd name="connsiteX11" fmla="*/ 2064092 w 4047240"/>
                <a:gd name="connsiteY11" fmla="*/ 1093509 h 1093509"/>
                <a:gd name="connsiteX12" fmla="*/ 1470497 w 4047240"/>
                <a:gd name="connsiteY12" fmla="*/ 1093509 h 1093509"/>
                <a:gd name="connsiteX13" fmla="*/ 917374 w 4047240"/>
                <a:gd name="connsiteY13" fmla="*/ 1093509 h 1093509"/>
                <a:gd name="connsiteX14" fmla="*/ 0 w 4047240"/>
                <a:gd name="connsiteY14" fmla="*/ 1093509 h 1093509"/>
                <a:gd name="connsiteX15" fmla="*/ 0 w 4047240"/>
                <a:gd name="connsiteY15" fmla="*/ 557690 h 1093509"/>
                <a:gd name="connsiteX16" fmla="*/ 0 w 4047240"/>
                <a:gd name="connsiteY16" fmla="*/ 0 h 109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47240" h="1093509" fill="none" extrusionOk="0">
                  <a:moveTo>
                    <a:pt x="0" y="0"/>
                  </a:moveTo>
                  <a:cubicBezTo>
                    <a:pt x="184221" y="-21128"/>
                    <a:pt x="390374" y="-17983"/>
                    <a:pt x="755485" y="0"/>
                  </a:cubicBezTo>
                  <a:cubicBezTo>
                    <a:pt x="1120596" y="17983"/>
                    <a:pt x="1111406" y="15755"/>
                    <a:pt x="1430025" y="0"/>
                  </a:cubicBezTo>
                  <a:cubicBezTo>
                    <a:pt x="1748644" y="-15755"/>
                    <a:pt x="1827270" y="-14605"/>
                    <a:pt x="1983148" y="0"/>
                  </a:cubicBezTo>
                  <a:cubicBezTo>
                    <a:pt x="2139026" y="14605"/>
                    <a:pt x="2374934" y="-8738"/>
                    <a:pt x="2536270" y="0"/>
                  </a:cubicBezTo>
                  <a:cubicBezTo>
                    <a:pt x="2697606" y="8738"/>
                    <a:pt x="2873601" y="3541"/>
                    <a:pt x="3170338" y="0"/>
                  </a:cubicBezTo>
                  <a:cubicBezTo>
                    <a:pt x="3467075" y="-3541"/>
                    <a:pt x="3822661" y="-31059"/>
                    <a:pt x="4047240" y="0"/>
                  </a:cubicBezTo>
                  <a:cubicBezTo>
                    <a:pt x="4066110" y="204486"/>
                    <a:pt x="4041926" y="397985"/>
                    <a:pt x="4047240" y="568625"/>
                  </a:cubicBezTo>
                  <a:cubicBezTo>
                    <a:pt x="4052554" y="739266"/>
                    <a:pt x="4043274" y="839815"/>
                    <a:pt x="4047240" y="1093509"/>
                  </a:cubicBezTo>
                  <a:cubicBezTo>
                    <a:pt x="3762068" y="1124328"/>
                    <a:pt x="3680594" y="1079542"/>
                    <a:pt x="3372700" y="1093509"/>
                  </a:cubicBezTo>
                  <a:cubicBezTo>
                    <a:pt x="3064806" y="1107476"/>
                    <a:pt x="2927096" y="1097346"/>
                    <a:pt x="2779105" y="1093509"/>
                  </a:cubicBezTo>
                  <a:cubicBezTo>
                    <a:pt x="2631115" y="1089672"/>
                    <a:pt x="2389413" y="1079260"/>
                    <a:pt x="2064092" y="1093509"/>
                  </a:cubicBezTo>
                  <a:cubicBezTo>
                    <a:pt x="1738771" y="1107758"/>
                    <a:pt x="1639622" y="1122463"/>
                    <a:pt x="1470497" y="1093509"/>
                  </a:cubicBezTo>
                  <a:cubicBezTo>
                    <a:pt x="1301373" y="1064555"/>
                    <a:pt x="1153439" y="1092912"/>
                    <a:pt x="917374" y="1093509"/>
                  </a:cubicBezTo>
                  <a:cubicBezTo>
                    <a:pt x="681309" y="1094106"/>
                    <a:pt x="371026" y="1096285"/>
                    <a:pt x="0" y="1093509"/>
                  </a:cubicBezTo>
                  <a:cubicBezTo>
                    <a:pt x="3735" y="958405"/>
                    <a:pt x="22160" y="802152"/>
                    <a:pt x="0" y="557690"/>
                  </a:cubicBezTo>
                  <a:cubicBezTo>
                    <a:pt x="-22160" y="313228"/>
                    <a:pt x="-798" y="236405"/>
                    <a:pt x="0" y="0"/>
                  </a:cubicBezTo>
                  <a:close/>
                </a:path>
                <a:path w="4047240" h="1093509" stroke="0" extrusionOk="0">
                  <a:moveTo>
                    <a:pt x="0" y="0"/>
                  </a:moveTo>
                  <a:cubicBezTo>
                    <a:pt x="247670" y="-22359"/>
                    <a:pt x="455571" y="-19729"/>
                    <a:pt x="674540" y="0"/>
                  </a:cubicBezTo>
                  <a:cubicBezTo>
                    <a:pt x="893509" y="19729"/>
                    <a:pt x="1021610" y="-32417"/>
                    <a:pt x="1349080" y="0"/>
                  </a:cubicBezTo>
                  <a:cubicBezTo>
                    <a:pt x="1676550" y="32417"/>
                    <a:pt x="1727842" y="-34763"/>
                    <a:pt x="2104565" y="0"/>
                  </a:cubicBezTo>
                  <a:cubicBezTo>
                    <a:pt x="2481288" y="34763"/>
                    <a:pt x="2492120" y="2430"/>
                    <a:pt x="2860050" y="0"/>
                  </a:cubicBezTo>
                  <a:cubicBezTo>
                    <a:pt x="3227980" y="-2430"/>
                    <a:pt x="3611961" y="-44693"/>
                    <a:pt x="4047240" y="0"/>
                  </a:cubicBezTo>
                  <a:cubicBezTo>
                    <a:pt x="4031201" y="154152"/>
                    <a:pt x="4031365" y="315540"/>
                    <a:pt x="4047240" y="546755"/>
                  </a:cubicBezTo>
                  <a:cubicBezTo>
                    <a:pt x="4063115" y="777970"/>
                    <a:pt x="4059919" y="841881"/>
                    <a:pt x="4047240" y="1093509"/>
                  </a:cubicBezTo>
                  <a:cubicBezTo>
                    <a:pt x="3746749" y="1088852"/>
                    <a:pt x="3646588" y="1113515"/>
                    <a:pt x="3413172" y="1093509"/>
                  </a:cubicBezTo>
                  <a:cubicBezTo>
                    <a:pt x="3179756" y="1073503"/>
                    <a:pt x="2903092" y="1126028"/>
                    <a:pt x="2657688" y="1093509"/>
                  </a:cubicBezTo>
                  <a:cubicBezTo>
                    <a:pt x="2412284" y="1060990"/>
                    <a:pt x="2324697" y="1117731"/>
                    <a:pt x="2104565" y="1093509"/>
                  </a:cubicBezTo>
                  <a:cubicBezTo>
                    <a:pt x="1884433" y="1069287"/>
                    <a:pt x="1615536" y="1102604"/>
                    <a:pt x="1349080" y="1093509"/>
                  </a:cubicBezTo>
                  <a:cubicBezTo>
                    <a:pt x="1082624" y="1084414"/>
                    <a:pt x="951365" y="1122379"/>
                    <a:pt x="715012" y="1093509"/>
                  </a:cubicBezTo>
                  <a:cubicBezTo>
                    <a:pt x="478659" y="1064639"/>
                    <a:pt x="354319" y="1092066"/>
                    <a:pt x="0" y="1093509"/>
                  </a:cubicBezTo>
                  <a:cubicBezTo>
                    <a:pt x="-21234" y="840337"/>
                    <a:pt x="12194" y="740792"/>
                    <a:pt x="0" y="546755"/>
                  </a:cubicBezTo>
                  <a:cubicBezTo>
                    <a:pt x="-12194" y="352718"/>
                    <a:pt x="12504" y="214210"/>
                    <a:pt x="0" y="0"/>
                  </a:cubicBezTo>
                  <a:close/>
                </a:path>
              </a:pathLst>
            </a:custGeom>
            <a:solidFill>
              <a:srgbClr val="FFCC99"/>
            </a:solidFill>
            <a:ln>
              <a:solidFill>
                <a:schemeClr val="tx1"/>
              </a:solidFill>
              <a:extLst>
                <a:ext uri="{C807C97D-BFC1-408E-A445-0C87EB9F89A2}">
                  <ask:lineSketchStyleProps xmlns:ask="http://schemas.microsoft.com/office/drawing/2018/sketchyshapes" sd="151069445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169" name="Rectangle 1168">
              <a:extLst>
                <a:ext uri="{FF2B5EF4-FFF2-40B4-BE49-F238E27FC236}">
                  <a16:creationId xmlns:a16="http://schemas.microsoft.com/office/drawing/2014/main" id="{1F6749B1-F34F-A900-CE59-90E975E4978B}"/>
                </a:ext>
              </a:extLst>
            </p:cNvPr>
            <p:cNvSpPr/>
            <p:nvPr/>
          </p:nvSpPr>
          <p:spPr>
            <a:xfrm>
              <a:off x="6894134" y="5395197"/>
              <a:ext cx="4047240" cy="1093509"/>
            </a:xfrm>
            <a:custGeom>
              <a:avLst/>
              <a:gdLst>
                <a:gd name="connsiteX0" fmla="*/ 0 w 4047240"/>
                <a:gd name="connsiteY0" fmla="*/ 0 h 1093509"/>
                <a:gd name="connsiteX1" fmla="*/ 755485 w 4047240"/>
                <a:gd name="connsiteY1" fmla="*/ 0 h 1093509"/>
                <a:gd name="connsiteX2" fmla="*/ 1430025 w 4047240"/>
                <a:gd name="connsiteY2" fmla="*/ 0 h 1093509"/>
                <a:gd name="connsiteX3" fmla="*/ 1983148 w 4047240"/>
                <a:gd name="connsiteY3" fmla="*/ 0 h 1093509"/>
                <a:gd name="connsiteX4" fmla="*/ 2536270 w 4047240"/>
                <a:gd name="connsiteY4" fmla="*/ 0 h 1093509"/>
                <a:gd name="connsiteX5" fmla="*/ 3170338 w 4047240"/>
                <a:gd name="connsiteY5" fmla="*/ 0 h 1093509"/>
                <a:gd name="connsiteX6" fmla="*/ 4047240 w 4047240"/>
                <a:gd name="connsiteY6" fmla="*/ 0 h 1093509"/>
                <a:gd name="connsiteX7" fmla="*/ 4047240 w 4047240"/>
                <a:gd name="connsiteY7" fmla="*/ 568625 h 1093509"/>
                <a:gd name="connsiteX8" fmla="*/ 4047240 w 4047240"/>
                <a:gd name="connsiteY8" fmla="*/ 1093509 h 1093509"/>
                <a:gd name="connsiteX9" fmla="*/ 3372700 w 4047240"/>
                <a:gd name="connsiteY9" fmla="*/ 1093509 h 1093509"/>
                <a:gd name="connsiteX10" fmla="*/ 2779105 w 4047240"/>
                <a:gd name="connsiteY10" fmla="*/ 1093509 h 1093509"/>
                <a:gd name="connsiteX11" fmla="*/ 2064092 w 4047240"/>
                <a:gd name="connsiteY11" fmla="*/ 1093509 h 1093509"/>
                <a:gd name="connsiteX12" fmla="*/ 1470497 w 4047240"/>
                <a:gd name="connsiteY12" fmla="*/ 1093509 h 1093509"/>
                <a:gd name="connsiteX13" fmla="*/ 917374 w 4047240"/>
                <a:gd name="connsiteY13" fmla="*/ 1093509 h 1093509"/>
                <a:gd name="connsiteX14" fmla="*/ 0 w 4047240"/>
                <a:gd name="connsiteY14" fmla="*/ 1093509 h 1093509"/>
                <a:gd name="connsiteX15" fmla="*/ 0 w 4047240"/>
                <a:gd name="connsiteY15" fmla="*/ 557690 h 1093509"/>
                <a:gd name="connsiteX16" fmla="*/ 0 w 4047240"/>
                <a:gd name="connsiteY16" fmla="*/ 0 h 109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47240" h="1093509" fill="none" extrusionOk="0">
                  <a:moveTo>
                    <a:pt x="0" y="0"/>
                  </a:moveTo>
                  <a:cubicBezTo>
                    <a:pt x="184221" y="-21128"/>
                    <a:pt x="390374" y="-17983"/>
                    <a:pt x="755485" y="0"/>
                  </a:cubicBezTo>
                  <a:cubicBezTo>
                    <a:pt x="1120596" y="17983"/>
                    <a:pt x="1111406" y="15755"/>
                    <a:pt x="1430025" y="0"/>
                  </a:cubicBezTo>
                  <a:cubicBezTo>
                    <a:pt x="1748644" y="-15755"/>
                    <a:pt x="1827270" y="-14605"/>
                    <a:pt x="1983148" y="0"/>
                  </a:cubicBezTo>
                  <a:cubicBezTo>
                    <a:pt x="2139026" y="14605"/>
                    <a:pt x="2374934" y="-8738"/>
                    <a:pt x="2536270" y="0"/>
                  </a:cubicBezTo>
                  <a:cubicBezTo>
                    <a:pt x="2697606" y="8738"/>
                    <a:pt x="2873601" y="3541"/>
                    <a:pt x="3170338" y="0"/>
                  </a:cubicBezTo>
                  <a:cubicBezTo>
                    <a:pt x="3467075" y="-3541"/>
                    <a:pt x="3822661" y="-31059"/>
                    <a:pt x="4047240" y="0"/>
                  </a:cubicBezTo>
                  <a:cubicBezTo>
                    <a:pt x="4066110" y="204486"/>
                    <a:pt x="4041926" y="397985"/>
                    <a:pt x="4047240" y="568625"/>
                  </a:cubicBezTo>
                  <a:cubicBezTo>
                    <a:pt x="4052554" y="739266"/>
                    <a:pt x="4043274" y="839815"/>
                    <a:pt x="4047240" y="1093509"/>
                  </a:cubicBezTo>
                  <a:cubicBezTo>
                    <a:pt x="3762068" y="1124328"/>
                    <a:pt x="3680594" y="1079542"/>
                    <a:pt x="3372700" y="1093509"/>
                  </a:cubicBezTo>
                  <a:cubicBezTo>
                    <a:pt x="3064806" y="1107476"/>
                    <a:pt x="2927096" y="1097346"/>
                    <a:pt x="2779105" y="1093509"/>
                  </a:cubicBezTo>
                  <a:cubicBezTo>
                    <a:pt x="2631115" y="1089672"/>
                    <a:pt x="2389413" y="1079260"/>
                    <a:pt x="2064092" y="1093509"/>
                  </a:cubicBezTo>
                  <a:cubicBezTo>
                    <a:pt x="1738771" y="1107758"/>
                    <a:pt x="1639622" y="1122463"/>
                    <a:pt x="1470497" y="1093509"/>
                  </a:cubicBezTo>
                  <a:cubicBezTo>
                    <a:pt x="1301373" y="1064555"/>
                    <a:pt x="1153439" y="1092912"/>
                    <a:pt x="917374" y="1093509"/>
                  </a:cubicBezTo>
                  <a:cubicBezTo>
                    <a:pt x="681309" y="1094106"/>
                    <a:pt x="371026" y="1096285"/>
                    <a:pt x="0" y="1093509"/>
                  </a:cubicBezTo>
                  <a:cubicBezTo>
                    <a:pt x="3735" y="958405"/>
                    <a:pt x="22160" y="802152"/>
                    <a:pt x="0" y="557690"/>
                  </a:cubicBezTo>
                  <a:cubicBezTo>
                    <a:pt x="-22160" y="313228"/>
                    <a:pt x="-798" y="236405"/>
                    <a:pt x="0" y="0"/>
                  </a:cubicBezTo>
                  <a:close/>
                </a:path>
                <a:path w="4047240" h="1093509" stroke="0" extrusionOk="0">
                  <a:moveTo>
                    <a:pt x="0" y="0"/>
                  </a:moveTo>
                  <a:cubicBezTo>
                    <a:pt x="247670" y="-22359"/>
                    <a:pt x="455571" y="-19729"/>
                    <a:pt x="674540" y="0"/>
                  </a:cubicBezTo>
                  <a:cubicBezTo>
                    <a:pt x="893509" y="19729"/>
                    <a:pt x="1021610" y="-32417"/>
                    <a:pt x="1349080" y="0"/>
                  </a:cubicBezTo>
                  <a:cubicBezTo>
                    <a:pt x="1676550" y="32417"/>
                    <a:pt x="1727842" y="-34763"/>
                    <a:pt x="2104565" y="0"/>
                  </a:cubicBezTo>
                  <a:cubicBezTo>
                    <a:pt x="2481288" y="34763"/>
                    <a:pt x="2492120" y="2430"/>
                    <a:pt x="2860050" y="0"/>
                  </a:cubicBezTo>
                  <a:cubicBezTo>
                    <a:pt x="3227980" y="-2430"/>
                    <a:pt x="3611961" y="-44693"/>
                    <a:pt x="4047240" y="0"/>
                  </a:cubicBezTo>
                  <a:cubicBezTo>
                    <a:pt x="4031201" y="154152"/>
                    <a:pt x="4031365" y="315540"/>
                    <a:pt x="4047240" y="546755"/>
                  </a:cubicBezTo>
                  <a:cubicBezTo>
                    <a:pt x="4063115" y="777970"/>
                    <a:pt x="4059919" y="841881"/>
                    <a:pt x="4047240" y="1093509"/>
                  </a:cubicBezTo>
                  <a:cubicBezTo>
                    <a:pt x="3746749" y="1088852"/>
                    <a:pt x="3646588" y="1113515"/>
                    <a:pt x="3413172" y="1093509"/>
                  </a:cubicBezTo>
                  <a:cubicBezTo>
                    <a:pt x="3179756" y="1073503"/>
                    <a:pt x="2903092" y="1126028"/>
                    <a:pt x="2657688" y="1093509"/>
                  </a:cubicBezTo>
                  <a:cubicBezTo>
                    <a:pt x="2412284" y="1060990"/>
                    <a:pt x="2324697" y="1117731"/>
                    <a:pt x="2104565" y="1093509"/>
                  </a:cubicBezTo>
                  <a:cubicBezTo>
                    <a:pt x="1884433" y="1069287"/>
                    <a:pt x="1615536" y="1102604"/>
                    <a:pt x="1349080" y="1093509"/>
                  </a:cubicBezTo>
                  <a:cubicBezTo>
                    <a:pt x="1082624" y="1084414"/>
                    <a:pt x="951365" y="1122379"/>
                    <a:pt x="715012" y="1093509"/>
                  </a:cubicBezTo>
                  <a:cubicBezTo>
                    <a:pt x="478659" y="1064639"/>
                    <a:pt x="354319" y="1092066"/>
                    <a:pt x="0" y="1093509"/>
                  </a:cubicBezTo>
                  <a:cubicBezTo>
                    <a:pt x="-21234" y="840337"/>
                    <a:pt x="12194" y="740792"/>
                    <a:pt x="0" y="546755"/>
                  </a:cubicBezTo>
                  <a:cubicBezTo>
                    <a:pt x="-12194" y="352718"/>
                    <a:pt x="12504" y="214210"/>
                    <a:pt x="0" y="0"/>
                  </a:cubicBezTo>
                  <a:close/>
                </a:path>
              </a:pathLst>
            </a:custGeom>
            <a:solidFill>
              <a:srgbClr val="FFCC99"/>
            </a:solidFill>
            <a:ln>
              <a:solidFill>
                <a:schemeClr val="tx1"/>
              </a:solidFill>
              <a:extLst>
                <a:ext uri="{C807C97D-BFC1-408E-A445-0C87EB9F89A2}">
                  <ask:lineSketchStyleProps xmlns:ask="http://schemas.microsoft.com/office/drawing/2018/sketchyshapes" sd="151069445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0" name="TextBox 1169">
              <a:extLst>
                <a:ext uri="{FF2B5EF4-FFF2-40B4-BE49-F238E27FC236}">
                  <a16:creationId xmlns:a16="http://schemas.microsoft.com/office/drawing/2014/main" id="{5C1F799D-5F42-6C4A-964D-5A5638EC2AB6}"/>
                </a:ext>
              </a:extLst>
            </p:cNvPr>
            <p:cNvSpPr txBox="1"/>
            <p:nvPr/>
          </p:nvSpPr>
          <p:spPr>
            <a:xfrm>
              <a:off x="1416460" y="5750042"/>
              <a:ext cx="3715571" cy="738664"/>
            </a:xfrm>
            <a:prstGeom prst="rect">
              <a:avLst/>
            </a:prstGeom>
            <a:noFill/>
          </p:spPr>
          <p:txBody>
            <a:bodyPr wrap="square" rtlCol="0">
              <a:spAutoFit/>
            </a:bodyPr>
            <a:lstStyle/>
            <a:p>
              <a:pPr algn="ctr"/>
              <a:r>
                <a:rPr lang="en-GB" sz="1400" dirty="0">
                  <a:latin typeface="Ink Free" panose="03080402000500000000" pitchFamily="66" charset="0"/>
                </a:rPr>
                <a:t>You cross at the crossing, and the cars stop for you. You cross the road, and just make it to class in time.</a:t>
              </a:r>
            </a:p>
          </p:txBody>
        </p:sp>
        <p:sp>
          <p:nvSpPr>
            <p:cNvPr id="1174" name="TextBox 1173">
              <a:extLst>
                <a:ext uri="{FF2B5EF4-FFF2-40B4-BE49-F238E27FC236}">
                  <a16:creationId xmlns:a16="http://schemas.microsoft.com/office/drawing/2014/main" id="{6CDF1ACD-11E0-7EF8-17E5-B49C95AE3AC4}"/>
                </a:ext>
              </a:extLst>
            </p:cNvPr>
            <p:cNvSpPr txBox="1"/>
            <p:nvPr/>
          </p:nvSpPr>
          <p:spPr>
            <a:xfrm>
              <a:off x="6894134" y="5750042"/>
              <a:ext cx="4103015" cy="738664"/>
            </a:xfrm>
            <a:prstGeom prst="rect">
              <a:avLst/>
            </a:prstGeom>
            <a:noFill/>
          </p:spPr>
          <p:txBody>
            <a:bodyPr wrap="square" rtlCol="0">
              <a:spAutoFit/>
            </a:bodyPr>
            <a:lstStyle/>
            <a:p>
              <a:pPr algn="ctr"/>
              <a:r>
                <a:rPr lang="en-GB" sz="1400" dirty="0">
                  <a:latin typeface="Ink Free" panose="03080402000500000000" pitchFamily="66" charset="0"/>
                </a:rPr>
                <a:t>You wait for ages trying to cross the road, waiting for it to be safe. You eventually get to school, but are a few minutes late.</a:t>
              </a:r>
            </a:p>
          </p:txBody>
        </p:sp>
        <p:sp>
          <p:nvSpPr>
            <p:cNvPr id="1175" name="TextBox 1174">
              <a:extLst>
                <a:ext uri="{FF2B5EF4-FFF2-40B4-BE49-F238E27FC236}">
                  <a16:creationId xmlns:a16="http://schemas.microsoft.com/office/drawing/2014/main" id="{9CCDB287-182C-F8C2-DB4B-6EB357752F6E}"/>
                </a:ext>
              </a:extLst>
            </p:cNvPr>
            <p:cNvSpPr txBox="1"/>
            <p:nvPr/>
          </p:nvSpPr>
          <p:spPr>
            <a:xfrm>
              <a:off x="4676255" y="329583"/>
              <a:ext cx="2861332" cy="307777"/>
            </a:xfrm>
            <a:prstGeom prst="rect">
              <a:avLst/>
            </a:prstGeom>
            <a:noFill/>
          </p:spPr>
          <p:txBody>
            <a:bodyPr wrap="square" rtlCol="0">
              <a:spAutoFit/>
            </a:bodyPr>
            <a:lstStyle/>
            <a:p>
              <a:pPr algn="ctr"/>
              <a:r>
                <a:rPr lang="en-GB" sz="1400" dirty="0">
                  <a:latin typeface="Ink Free" panose="03080402000500000000" pitchFamily="66" charset="0"/>
                </a:rPr>
                <a:t>1</a:t>
              </a:r>
            </a:p>
          </p:txBody>
        </p:sp>
        <p:sp>
          <p:nvSpPr>
            <p:cNvPr id="1177" name="Oval 1176">
              <a:extLst>
                <a:ext uri="{FF2B5EF4-FFF2-40B4-BE49-F238E27FC236}">
                  <a16:creationId xmlns:a16="http://schemas.microsoft.com/office/drawing/2014/main" id="{835BEE31-3AB2-0DEB-0DAA-EB08DFEA0236}"/>
                </a:ext>
              </a:extLst>
            </p:cNvPr>
            <p:cNvSpPr/>
            <p:nvPr/>
          </p:nvSpPr>
          <p:spPr>
            <a:xfrm>
              <a:off x="5968384" y="325751"/>
              <a:ext cx="255231" cy="307777"/>
            </a:xfrm>
            <a:custGeom>
              <a:avLst/>
              <a:gdLst>
                <a:gd name="connsiteX0" fmla="*/ 0 w 255231"/>
                <a:gd name="connsiteY0" fmla="*/ 153889 h 307777"/>
                <a:gd name="connsiteX1" fmla="*/ 127616 w 255231"/>
                <a:gd name="connsiteY1" fmla="*/ 0 h 307777"/>
                <a:gd name="connsiteX2" fmla="*/ 255232 w 255231"/>
                <a:gd name="connsiteY2" fmla="*/ 153889 h 307777"/>
                <a:gd name="connsiteX3" fmla="*/ 127616 w 255231"/>
                <a:gd name="connsiteY3" fmla="*/ 307778 h 307777"/>
                <a:gd name="connsiteX4" fmla="*/ 0 w 255231"/>
                <a:gd name="connsiteY4" fmla="*/ 153889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31" h="307777" extrusionOk="0">
                  <a:moveTo>
                    <a:pt x="0" y="153889"/>
                  </a:moveTo>
                  <a:cubicBezTo>
                    <a:pt x="-10878" y="81933"/>
                    <a:pt x="60161" y="-4260"/>
                    <a:pt x="127616" y="0"/>
                  </a:cubicBezTo>
                  <a:cubicBezTo>
                    <a:pt x="215067" y="-9309"/>
                    <a:pt x="250313" y="71492"/>
                    <a:pt x="255232" y="153889"/>
                  </a:cubicBezTo>
                  <a:cubicBezTo>
                    <a:pt x="268723" y="245775"/>
                    <a:pt x="197882" y="303758"/>
                    <a:pt x="127616" y="307778"/>
                  </a:cubicBezTo>
                  <a:cubicBezTo>
                    <a:pt x="48336" y="292826"/>
                    <a:pt x="1912" y="241051"/>
                    <a:pt x="0" y="153889"/>
                  </a:cubicBezTo>
                  <a:close/>
                </a:path>
              </a:pathLst>
            </a:custGeom>
            <a:noFill/>
            <a:ln>
              <a:solidFill>
                <a:schemeClr val="tx1"/>
              </a:solidFill>
              <a:extLst>
                <a:ext uri="{C807C97D-BFC1-408E-A445-0C87EB9F89A2}">
                  <ask:lineSketchStyleProps xmlns:ask="http://schemas.microsoft.com/office/drawing/2018/sketchyshapes" sd="1510694451">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8" name="Oval 1177">
              <a:extLst>
                <a:ext uri="{FF2B5EF4-FFF2-40B4-BE49-F238E27FC236}">
                  <a16:creationId xmlns:a16="http://schemas.microsoft.com/office/drawing/2014/main" id="{CC4F71A7-5B66-943B-DD5C-0B57A55E9F74}"/>
                </a:ext>
              </a:extLst>
            </p:cNvPr>
            <p:cNvSpPr/>
            <p:nvPr/>
          </p:nvSpPr>
          <p:spPr>
            <a:xfrm>
              <a:off x="2990088" y="1984080"/>
              <a:ext cx="502920" cy="314182"/>
            </a:xfrm>
            <a:custGeom>
              <a:avLst/>
              <a:gdLst>
                <a:gd name="connsiteX0" fmla="*/ 0 w 502920"/>
                <a:gd name="connsiteY0" fmla="*/ 157091 h 314182"/>
                <a:gd name="connsiteX1" fmla="*/ 251460 w 502920"/>
                <a:gd name="connsiteY1" fmla="*/ 0 h 314182"/>
                <a:gd name="connsiteX2" fmla="*/ 502920 w 502920"/>
                <a:gd name="connsiteY2" fmla="*/ 157091 h 314182"/>
                <a:gd name="connsiteX3" fmla="*/ 251460 w 502920"/>
                <a:gd name="connsiteY3" fmla="*/ 314182 h 314182"/>
                <a:gd name="connsiteX4" fmla="*/ 0 w 502920"/>
                <a:gd name="connsiteY4" fmla="*/ 157091 h 314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314182" extrusionOk="0">
                  <a:moveTo>
                    <a:pt x="0" y="157091"/>
                  </a:moveTo>
                  <a:cubicBezTo>
                    <a:pt x="-9764" y="82032"/>
                    <a:pt x="124993" y="-17478"/>
                    <a:pt x="251460" y="0"/>
                  </a:cubicBezTo>
                  <a:cubicBezTo>
                    <a:pt x="395298" y="-2720"/>
                    <a:pt x="492004" y="76088"/>
                    <a:pt x="502920" y="157091"/>
                  </a:cubicBezTo>
                  <a:cubicBezTo>
                    <a:pt x="527527" y="256426"/>
                    <a:pt x="389821" y="304462"/>
                    <a:pt x="251460" y="314182"/>
                  </a:cubicBezTo>
                  <a:cubicBezTo>
                    <a:pt x="104979" y="301265"/>
                    <a:pt x="12421" y="257950"/>
                    <a:pt x="0" y="157091"/>
                  </a:cubicBezTo>
                  <a:close/>
                </a:path>
              </a:pathLst>
            </a:custGeom>
            <a:noFill/>
            <a:ln>
              <a:solidFill>
                <a:schemeClr val="tx1"/>
              </a:solidFill>
              <a:extLst>
                <a:ext uri="{C807C97D-BFC1-408E-A445-0C87EB9F89A2}">
                  <ask:lineSketchStyleProps xmlns:ask="http://schemas.microsoft.com/office/drawing/2018/sketchyshapes" sd="1510694451">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9" name="TextBox 1178">
              <a:extLst>
                <a:ext uri="{FF2B5EF4-FFF2-40B4-BE49-F238E27FC236}">
                  <a16:creationId xmlns:a16="http://schemas.microsoft.com/office/drawing/2014/main" id="{29B66EEA-53DC-8164-2222-B9BABDA011DE}"/>
                </a:ext>
              </a:extLst>
            </p:cNvPr>
            <p:cNvSpPr txBox="1"/>
            <p:nvPr/>
          </p:nvSpPr>
          <p:spPr>
            <a:xfrm>
              <a:off x="2990088" y="1976837"/>
              <a:ext cx="502919" cy="307777"/>
            </a:xfrm>
            <a:prstGeom prst="rect">
              <a:avLst/>
            </a:prstGeom>
            <a:noFill/>
          </p:spPr>
          <p:txBody>
            <a:bodyPr wrap="square" rtlCol="0">
              <a:spAutoFit/>
            </a:bodyPr>
            <a:lstStyle/>
            <a:p>
              <a:pPr algn="ctr"/>
              <a:r>
                <a:rPr lang="en-GB" sz="1400" dirty="0">
                  <a:latin typeface="Ink Free" panose="03080402000500000000" pitchFamily="66" charset="0"/>
                </a:rPr>
                <a:t>2A</a:t>
              </a:r>
            </a:p>
          </p:txBody>
        </p:sp>
        <p:sp>
          <p:nvSpPr>
            <p:cNvPr id="1180" name="TextBox 1179">
              <a:extLst>
                <a:ext uri="{FF2B5EF4-FFF2-40B4-BE49-F238E27FC236}">
                  <a16:creationId xmlns:a16="http://schemas.microsoft.com/office/drawing/2014/main" id="{B7EC8345-E223-8F03-2DF4-0479FF2DDFE2}"/>
                </a:ext>
              </a:extLst>
            </p:cNvPr>
            <p:cNvSpPr txBox="1"/>
            <p:nvPr/>
          </p:nvSpPr>
          <p:spPr>
            <a:xfrm>
              <a:off x="8225594" y="1987822"/>
              <a:ext cx="502919" cy="307777"/>
            </a:xfrm>
            <a:prstGeom prst="rect">
              <a:avLst/>
            </a:prstGeom>
            <a:noFill/>
          </p:spPr>
          <p:txBody>
            <a:bodyPr wrap="square" rtlCol="0">
              <a:spAutoFit/>
            </a:bodyPr>
            <a:lstStyle/>
            <a:p>
              <a:pPr algn="ctr"/>
              <a:r>
                <a:rPr lang="en-GB" sz="1400" dirty="0">
                  <a:latin typeface="Ink Free" panose="03080402000500000000" pitchFamily="66" charset="0"/>
                </a:rPr>
                <a:t>2B</a:t>
              </a:r>
            </a:p>
          </p:txBody>
        </p:sp>
        <p:sp>
          <p:nvSpPr>
            <p:cNvPr id="1181" name="Oval 1180">
              <a:extLst>
                <a:ext uri="{FF2B5EF4-FFF2-40B4-BE49-F238E27FC236}">
                  <a16:creationId xmlns:a16="http://schemas.microsoft.com/office/drawing/2014/main" id="{987ACD5C-6A1C-1F0C-01E7-AC4C6C500AF0}"/>
                </a:ext>
              </a:extLst>
            </p:cNvPr>
            <p:cNvSpPr/>
            <p:nvPr/>
          </p:nvSpPr>
          <p:spPr>
            <a:xfrm>
              <a:off x="8225593" y="1984080"/>
              <a:ext cx="502920" cy="314182"/>
            </a:xfrm>
            <a:custGeom>
              <a:avLst/>
              <a:gdLst>
                <a:gd name="connsiteX0" fmla="*/ 0 w 502920"/>
                <a:gd name="connsiteY0" fmla="*/ 157091 h 314182"/>
                <a:gd name="connsiteX1" fmla="*/ 251460 w 502920"/>
                <a:gd name="connsiteY1" fmla="*/ 0 h 314182"/>
                <a:gd name="connsiteX2" fmla="*/ 502920 w 502920"/>
                <a:gd name="connsiteY2" fmla="*/ 157091 h 314182"/>
                <a:gd name="connsiteX3" fmla="*/ 251460 w 502920"/>
                <a:gd name="connsiteY3" fmla="*/ 314182 h 314182"/>
                <a:gd name="connsiteX4" fmla="*/ 0 w 502920"/>
                <a:gd name="connsiteY4" fmla="*/ 157091 h 314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314182" extrusionOk="0">
                  <a:moveTo>
                    <a:pt x="0" y="157091"/>
                  </a:moveTo>
                  <a:cubicBezTo>
                    <a:pt x="-9764" y="82032"/>
                    <a:pt x="124993" y="-17478"/>
                    <a:pt x="251460" y="0"/>
                  </a:cubicBezTo>
                  <a:cubicBezTo>
                    <a:pt x="395298" y="-2720"/>
                    <a:pt x="492004" y="76088"/>
                    <a:pt x="502920" y="157091"/>
                  </a:cubicBezTo>
                  <a:cubicBezTo>
                    <a:pt x="527527" y="256426"/>
                    <a:pt x="389821" y="304462"/>
                    <a:pt x="251460" y="314182"/>
                  </a:cubicBezTo>
                  <a:cubicBezTo>
                    <a:pt x="104979" y="301265"/>
                    <a:pt x="12421" y="257950"/>
                    <a:pt x="0" y="157091"/>
                  </a:cubicBezTo>
                  <a:close/>
                </a:path>
              </a:pathLst>
            </a:custGeom>
            <a:noFill/>
            <a:ln>
              <a:solidFill>
                <a:schemeClr val="tx1"/>
              </a:solidFill>
              <a:extLst>
                <a:ext uri="{C807C97D-BFC1-408E-A445-0C87EB9F89A2}">
                  <ask:lineSketchStyleProps xmlns:ask="http://schemas.microsoft.com/office/drawing/2018/sketchyshapes" sd="1510694451">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2" name="Oval 1181">
              <a:extLst>
                <a:ext uri="{FF2B5EF4-FFF2-40B4-BE49-F238E27FC236}">
                  <a16:creationId xmlns:a16="http://schemas.microsoft.com/office/drawing/2014/main" id="{091D0BE8-05A6-C40A-B893-A8BB3EE54F16}"/>
                </a:ext>
              </a:extLst>
            </p:cNvPr>
            <p:cNvSpPr/>
            <p:nvPr/>
          </p:nvSpPr>
          <p:spPr>
            <a:xfrm>
              <a:off x="1729946" y="3674723"/>
              <a:ext cx="502920" cy="314182"/>
            </a:xfrm>
            <a:custGeom>
              <a:avLst/>
              <a:gdLst>
                <a:gd name="connsiteX0" fmla="*/ 0 w 502920"/>
                <a:gd name="connsiteY0" fmla="*/ 157091 h 314182"/>
                <a:gd name="connsiteX1" fmla="*/ 251460 w 502920"/>
                <a:gd name="connsiteY1" fmla="*/ 0 h 314182"/>
                <a:gd name="connsiteX2" fmla="*/ 502920 w 502920"/>
                <a:gd name="connsiteY2" fmla="*/ 157091 h 314182"/>
                <a:gd name="connsiteX3" fmla="*/ 251460 w 502920"/>
                <a:gd name="connsiteY3" fmla="*/ 314182 h 314182"/>
                <a:gd name="connsiteX4" fmla="*/ 0 w 502920"/>
                <a:gd name="connsiteY4" fmla="*/ 157091 h 314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314182" extrusionOk="0">
                  <a:moveTo>
                    <a:pt x="0" y="157091"/>
                  </a:moveTo>
                  <a:cubicBezTo>
                    <a:pt x="-9764" y="82032"/>
                    <a:pt x="124993" y="-17478"/>
                    <a:pt x="251460" y="0"/>
                  </a:cubicBezTo>
                  <a:cubicBezTo>
                    <a:pt x="395298" y="-2720"/>
                    <a:pt x="492004" y="76088"/>
                    <a:pt x="502920" y="157091"/>
                  </a:cubicBezTo>
                  <a:cubicBezTo>
                    <a:pt x="527527" y="256426"/>
                    <a:pt x="389821" y="304462"/>
                    <a:pt x="251460" y="314182"/>
                  </a:cubicBezTo>
                  <a:cubicBezTo>
                    <a:pt x="104979" y="301265"/>
                    <a:pt x="12421" y="257950"/>
                    <a:pt x="0" y="157091"/>
                  </a:cubicBezTo>
                  <a:close/>
                </a:path>
              </a:pathLst>
            </a:custGeom>
            <a:noFill/>
            <a:ln>
              <a:solidFill>
                <a:schemeClr val="tx1"/>
              </a:solidFill>
              <a:extLst>
                <a:ext uri="{C807C97D-BFC1-408E-A445-0C87EB9F89A2}">
                  <ask:lineSketchStyleProps xmlns:ask="http://schemas.microsoft.com/office/drawing/2018/sketchyshapes" sd="1510694451">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3" name="TextBox 1182">
              <a:extLst>
                <a:ext uri="{FF2B5EF4-FFF2-40B4-BE49-F238E27FC236}">
                  <a16:creationId xmlns:a16="http://schemas.microsoft.com/office/drawing/2014/main" id="{6722D7B3-5209-27B2-BB15-4FFB274EFD9F}"/>
                </a:ext>
              </a:extLst>
            </p:cNvPr>
            <p:cNvSpPr txBox="1"/>
            <p:nvPr/>
          </p:nvSpPr>
          <p:spPr>
            <a:xfrm>
              <a:off x="1729946" y="3667480"/>
              <a:ext cx="502919" cy="307777"/>
            </a:xfrm>
            <a:prstGeom prst="rect">
              <a:avLst/>
            </a:prstGeom>
            <a:noFill/>
          </p:spPr>
          <p:txBody>
            <a:bodyPr wrap="square" rtlCol="0">
              <a:spAutoFit/>
            </a:bodyPr>
            <a:lstStyle/>
            <a:p>
              <a:pPr algn="ctr"/>
              <a:r>
                <a:rPr lang="en-GB" sz="1400" dirty="0">
                  <a:latin typeface="Ink Free" panose="03080402000500000000" pitchFamily="66" charset="0"/>
                </a:rPr>
                <a:t>3A</a:t>
              </a:r>
            </a:p>
          </p:txBody>
        </p:sp>
        <p:sp>
          <p:nvSpPr>
            <p:cNvPr id="1196" name="Oval 1195">
              <a:extLst>
                <a:ext uri="{FF2B5EF4-FFF2-40B4-BE49-F238E27FC236}">
                  <a16:creationId xmlns:a16="http://schemas.microsoft.com/office/drawing/2014/main" id="{F2ECC44D-2F64-1F7A-BA89-DA1601831DED}"/>
                </a:ext>
              </a:extLst>
            </p:cNvPr>
            <p:cNvSpPr/>
            <p:nvPr/>
          </p:nvSpPr>
          <p:spPr>
            <a:xfrm>
              <a:off x="5810736" y="3663547"/>
              <a:ext cx="502920" cy="314182"/>
            </a:xfrm>
            <a:custGeom>
              <a:avLst/>
              <a:gdLst>
                <a:gd name="connsiteX0" fmla="*/ 0 w 502920"/>
                <a:gd name="connsiteY0" fmla="*/ 157091 h 314182"/>
                <a:gd name="connsiteX1" fmla="*/ 251460 w 502920"/>
                <a:gd name="connsiteY1" fmla="*/ 0 h 314182"/>
                <a:gd name="connsiteX2" fmla="*/ 502920 w 502920"/>
                <a:gd name="connsiteY2" fmla="*/ 157091 h 314182"/>
                <a:gd name="connsiteX3" fmla="*/ 251460 w 502920"/>
                <a:gd name="connsiteY3" fmla="*/ 314182 h 314182"/>
                <a:gd name="connsiteX4" fmla="*/ 0 w 502920"/>
                <a:gd name="connsiteY4" fmla="*/ 157091 h 314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314182" extrusionOk="0">
                  <a:moveTo>
                    <a:pt x="0" y="157091"/>
                  </a:moveTo>
                  <a:cubicBezTo>
                    <a:pt x="-9764" y="82032"/>
                    <a:pt x="124993" y="-17478"/>
                    <a:pt x="251460" y="0"/>
                  </a:cubicBezTo>
                  <a:cubicBezTo>
                    <a:pt x="395298" y="-2720"/>
                    <a:pt x="492004" y="76088"/>
                    <a:pt x="502920" y="157091"/>
                  </a:cubicBezTo>
                  <a:cubicBezTo>
                    <a:pt x="527527" y="256426"/>
                    <a:pt x="389821" y="304462"/>
                    <a:pt x="251460" y="314182"/>
                  </a:cubicBezTo>
                  <a:cubicBezTo>
                    <a:pt x="104979" y="301265"/>
                    <a:pt x="12421" y="257950"/>
                    <a:pt x="0" y="157091"/>
                  </a:cubicBezTo>
                  <a:close/>
                </a:path>
              </a:pathLst>
            </a:custGeom>
            <a:noFill/>
            <a:ln>
              <a:solidFill>
                <a:schemeClr val="tx1"/>
              </a:solidFill>
              <a:extLst>
                <a:ext uri="{C807C97D-BFC1-408E-A445-0C87EB9F89A2}">
                  <ask:lineSketchStyleProps xmlns:ask="http://schemas.microsoft.com/office/drawing/2018/sketchyshapes" sd="1510694451">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9" name="TextBox 1208">
              <a:extLst>
                <a:ext uri="{FF2B5EF4-FFF2-40B4-BE49-F238E27FC236}">
                  <a16:creationId xmlns:a16="http://schemas.microsoft.com/office/drawing/2014/main" id="{32994F39-A5D9-8750-318D-DD834109389A}"/>
                </a:ext>
              </a:extLst>
            </p:cNvPr>
            <p:cNvSpPr txBox="1"/>
            <p:nvPr/>
          </p:nvSpPr>
          <p:spPr>
            <a:xfrm>
              <a:off x="5810736" y="3656304"/>
              <a:ext cx="502919" cy="307777"/>
            </a:xfrm>
            <a:prstGeom prst="rect">
              <a:avLst/>
            </a:prstGeom>
            <a:noFill/>
          </p:spPr>
          <p:txBody>
            <a:bodyPr wrap="square" rtlCol="0">
              <a:spAutoFit/>
            </a:bodyPr>
            <a:lstStyle/>
            <a:p>
              <a:pPr algn="ctr"/>
              <a:r>
                <a:rPr lang="en-GB" sz="1400" dirty="0">
                  <a:latin typeface="Ink Free" panose="03080402000500000000" pitchFamily="66" charset="0"/>
                </a:rPr>
                <a:t>3B</a:t>
              </a:r>
            </a:p>
          </p:txBody>
        </p:sp>
        <p:sp>
          <p:nvSpPr>
            <p:cNvPr id="1210" name="Oval 1209">
              <a:extLst>
                <a:ext uri="{FF2B5EF4-FFF2-40B4-BE49-F238E27FC236}">
                  <a16:creationId xmlns:a16="http://schemas.microsoft.com/office/drawing/2014/main" id="{A7FB68AA-72EF-A186-917C-22B1D07AD368}"/>
                </a:ext>
              </a:extLst>
            </p:cNvPr>
            <p:cNvSpPr/>
            <p:nvPr/>
          </p:nvSpPr>
          <p:spPr>
            <a:xfrm>
              <a:off x="9833290" y="3662528"/>
              <a:ext cx="502920" cy="314182"/>
            </a:xfrm>
            <a:custGeom>
              <a:avLst/>
              <a:gdLst>
                <a:gd name="connsiteX0" fmla="*/ 0 w 502920"/>
                <a:gd name="connsiteY0" fmla="*/ 157091 h 314182"/>
                <a:gd name="connsiteX1" fmla="*/ 251460 w 502920"/>
                <a:gd name="connsiteY1" fmla="*/ 0 h 314182"/>
                <a:gd name="connsiteX2" fmla="*/ 502920 w 502920"/>
                <a:gd name="connsiteY2" fmla="*/ 157091 h 314182"/>
                <a:gd name="connsiteX3" fmla="*/ 251460 w 502920"/>
                <a:gd name="connsiteY3" fmla="*/ 314182 h 314182"/>
                <a:gd name="connsiteX4" fmla="*/ 0 w 502920"/>
                <a:gd name="connsiteY4" fmla="*/ 157091 h 314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314182" extrusionOk="0">
                  <a:moveTo>
                    <a:pt x="0" y="157091"/>
                  </a:moveTo>
                  <a:cubicBezTo>
                    <a:pt x="-9764" y="82032"/>
                    <a:pt x="124993" y="-17478"/>
                    <a:pt x="251460" y="0"/>
                  </a:cubicBezTo>
                  <a:cubicBezTo>
                    <a:pt x="395298" y="-2720"/>
                    <a:pt x="492004" y="76088"/>
                    <a:pt x="502920" y="157091"/>
                  </a:cubicBezTo>
                  <a:cubicBezTo>
                    <a:pt x="527527" y="256426"/>
                    <a:pt x="389821" y="304462"/>
                    <a:pt x="251460" y="314182"/>
                  </a:cubicBezTo>
                  <a:cubicBezTo>
                    <a:pt x="104979" y="301265"/>
                    <a:pt x="12421" y="257950"/>
                    <a:pt x="0" y="157091"/>
                  </a:cubicBezTo>
                  <a:close/>
                </a:path>
              </a:pathLst>
            </a:custGeom>
            <a:noFill/>
            <a:ln>
              <a:solidFill>
                <a:schemeClr val="tx1"/>
              </a:solidFill>
              <a:extLst>
                <a:ext uri="{C807C97D-BFC1-408E-A445-0C87EB9F89A2}">
                  <ask:lineSketchStyleProps xmlns:ask="http://schemas.microsoft.com/office/drawing/2018/sketchyshapes" sd="1510694451">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1" name="TextBox 1210">
              <a:extLst>
                <a:ext uri="{FF2B5EF4-FFF2-40B4-BE49-F238E27FC236}">
                  <a16:creationId xmlns:a16="http://schemas.microsoft.com/office/drawing/2014/main" id="{EB10257C-C599-2CF3-D64F-6B8FBCF7BC13}"/>
                </a:ext>
              </a:extLst>
            </p:cNvPr>
            <p:cNvSpPr txBox="1"/>
            <p:nvPr/>
          </p:nvSpPr>
          <p:spPr>
            <a:xfrm>
              <a:off x="9833290" y="3655285"/>
              <a:ext cx="502919" cy="307777"/>
            </a:xfrm>
            <a:prstGeom prst="rect">
              <a:avLst/>
            </a:prstGeom>
            <a:noFill/>
          </p:spPr>
          <p:txBody>
            <a:bodyPr wrap="square" rtlCol="0">
              <a:spAutoFit/>
            </a:bodyPr>
            <a:lstStyle/>
            <a:p>
              <a:pPr algn="ctr"/>
              <a:r>
                <a:rPr lang="en-GB" sz="1400" dirty="0">
                  <a:latin typeface="Ink Free" panose="03080402000500000000" pitchFamily="66" charset="0"/>
                </a:rPr>
                <a:t>3C</a:t>
              </a:r>
            </a:p>
          </p:txBody>
        </p:sp>
        <p:sp>
          <p:nvSpPr>
            <p:cNvPr id="1212" name="Oval 1211">
              <a:extLst>
                <a:ext uri="{FF2B5EF4-FFF2-40B4-BE49-F238E27FC236}">
                  <a16:creationId xmlns:a16="http://schemas.microsoft.com/office/drawing/2014/main" id="{2B357F1A-8535-48CE-0C10-796F488977D1}"/>
                </a:ext>
              </a:extLst>
            </p:cNvPr>
            <p:cNvSpPr/>
            <p:nvPr/>
          </p:nvSpPr>
          <p:spPr>
            <a:xfrm>
              <a:off x="2990087" y="5444277"/>
              <a:ext cx="502920" cy="314182"/>
            </a:xfrm>
            <a:custGeom>
              <a:avLst/>
              <a:gdLst>
                <a:gd name="connsiteX0" fmla="*/ 0 w 502920"/>
                <a:gd name="connsiteY0" fmla="*/ 157091 h 314182"/>
                <a:gd name="connsiteX1" fmla="*/ 251460 w 502920"/>
                <a:gd name="connsiteY1" fmla="*/ 0 h 314182"/>
                <a:gd name="connsiteX2" fmla="*/ 502920 w 502920"/>
                <a:gd name="connsiteY2" fmla="*/ 157091 h 314182"/>
                <a:gd name="connsiteX3" fmla="*/ 251460 w 502920"/>
                <a:gd name="connsiteY3" fmla="*/ 314182 h 314182"/>
                <a:gd name="connsiteX4" fmla="*/ 0 w 502920"/>
                <a:gd name="connsiteY4" fmla="*/ 157091 h 314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314182" extrusionOk="0">
                  <a:moveTo>
                    <a:pt x="0" y="157091"/>
                  </a:moveTo>
                  <a:cubicBezTo>
                    <a:pt x="-9764" y="82032"/>
                    <a:pt x="124993" y="-17478"/>
                    <a:pt x="251460" y="0"/>
                  </a:cubicBezTo>
                  <a:cubicBezTo>
                    <a:pt x="395298" y="-2720"/>
                    <a:pt x="492004" y="76088"/>
                    <a:pt x="502920" y="157091"/>
                  </a:cubicBezTo>
                  <a:cubicBezTo>
                    <a:pt x="527527" y="256426"/>
                    <a:pt x="389821" y="304462"/>
                    <a:pt x="251460" y="314182"/>
                  </a:cubicBezTo>
                  <a:cubicBezTo>
                    <a:pt x="104979" y="301265"/>
                    <a:pt x="12421" y="257950"/>
                    <a:pt x="0" y="157091"/>
                  </a:cubicBezTo>
                  <a:close/>
                </a:path>
              </a:pathLst>
            </a:custGeom>
            <a:noFill/>
            <a:ln>
              <a:solidFill>
                <a:schemeClr val="tx1"/>
              </a:solidFill>
              <a:extLst>
                <a:ext uri="{C807C97D-BFC1-408E-A445-0C87EB9F89A2}">
                  <ask:lineSketchStyleProps xmlns:ask="http://schemas.microsoft.com/office/drawing/2018/sketchyshapes" sd="1510694451">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3" name="TextBox 1212">
              <a:extLst>
                <a:ext uri="{FF2B5EF4-FFF2-40B4-BE49-F238E27FC236}">
                  <a16:creationId xmlns:a16="http://schemas.microsoft.com/office/drawing/2014/main" id="{5DC95471-4583-F378-D1B1-ED06EC292545}"/>
                </a:ext>
              </a:extLst>
            </p:cNvPr>
            <p:cNvSpPr txBox="1"/>
            <p:nvPr/>
          </p:nvSpPr>
          <p:spPr>
            <a:xfrm>
              <a:off x="2990087" y="5437034"/>
              <a:ext cx="502919" cy="307777"/>
            </a:xfrm>
            <a:prstGeom prst="rect">
              <a:avLst/>
            </a:prstGeom>
            <a:noFill/>
          </p:spPr>
          <p:txBody>
            <a:bodyPr wrap="square" rtlCol="0">
              <a:spAutoFit/>
            </a:bodyPr>
            <a:lstStyle/>
            <a:p>
              <a:pPr algn="ctr"/>
              <a:r>
                <a:rPr lang="en-GB" sz="1400" dirty="0">
                  <a:latin typeface="Ink Free" panose="03080402000500000000" pitchFamily="66" charset="0"/>
                </a:rPr>
                <a:t>4A</a:t>
              </a:r>
            </a:p>
          </p:txBody>
        </p:sp>
        <p:sp>
          <p:nvSpPr>
            <p:cNvPr id="1214" name="Oval 1213">
              <a:extLst>
                <a:ext uri="{FF2B5EF4-FFF2-40B4-BE49-F238E27FC236}">
                  <a16:creationId xmlns:a16="http://schemas.microsoft.com/office/drawing/2014/main" id="{A46C8857-A1BC-75FE-F365-1BE4BED5DBA1}"/>
                </a:ext>
              </a:extLst>
            </p:cNvPr>
            <p:cNvSpPr/>
            <p:nvPr/>
          </p:nvSpPr>
          <p:spPr>
            <a:xfrm>
              <a:off x="8698993" y="5449508"/>
              <a:ext cx="502920" cy="314182"/>
            </a:xfrm>
            <a:custGeom>
              <a:avLst/>
              <a:gdLst>
                <a:gd name="connsiteX0" fmla="*/ 0 w 502920"/>
                <a:gd name="connsiteY0" fmla="*/ 157091 h 314182"/>
                <a:gd name="connsiteX1" fmla="*/ 251460 w 502920"/>
                <a:gd name="connsiteY1" fmla="*/ 0 h 314182"/>
                <a:gd name="connsiteX2" fmla="*/ 502920 w 502920"/>
                <a:gd name="connsiteY2" fmla="*/ 157091 h 314182"/>
                <a:gd name="connsiteX3" fmla="*/ 251460 w 502920"/>
                <a:gd name="connsiteY3" fmla="*/ 314182 h 314182"/>
                <a:gd name="connsiteX4" fmla="*/ 0 w 502920"/>
                <a:gd name="connsiteY4" fmla="*/ 157091 h 314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314182" extrusionOk="0">
                  <a:moveTo>
                    <a:pt x="0" y="157091"/>
                  </a:moveTo>
                  <a:cubicBezTo>
                    <a:pt x="-9764" y="82032"/>
                    <a:pt x="124993" y="-17478"/>
                    <a:pt x="251460" y="0"/>
                  </a:cubicBezTo>
                  <a:cubicBezTo>
                    <a:pt x="395298" y="-2720"/>
                    <a:pt x="492004" y="76088"/>
                    <a:pt x="502920" y="157091"/>
                  </a:cubicBezTo>
                  <a:cubicBezTo>
                    <a:pt x="527527" y="256426"/>
                    <a:pt x="389821" y="304462"/>
                    <a:pt x="251460" y="314182"/>
                  </a:cubicBezTo>
                  <a:cubicBezTo>
                    <a:pt x="104979" y="301265"/>
                    <a:pt x="12421" y="257950"/>
                    <a:pt x="0" y="157091"/>
                  </a:cubicBezTo>
                  <a:close/>
                </a:path>
              </a:pathLst>
            </a:custGeom>
            <a:noFill/>
            <a:ln>
              <a:solidFill>
                <a:schemeClr val="tx1"/>
              </a:solidFill>
              <a:extLst>
                <a:ext uri="{C807C97D-BFC1-408E-A445-0C87EB9F89A2}">
                  <ask:lineSketchStyleProps xmlns:ask="http://schemas.microsoft.com/office/drawing/2018/sketchyshapes" sd="1510694451">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6" name="TextBox 1215">
              <a:extLst>
                <a:ext uri="{FF2B5EF4-FFF2-40B4-BE49-F238E27FC236}">
                  <a16:creationId xmlns:a16="http://schemas.microsoft.com/office/drawing/2014/main" id="{071EE8B2-27C5-F51E-228F-85FC1D45C28F}"/>
                </a:ext>
              </a:extLst>
            </p:cNvPr>
            <p:cNvSpPr txBox="1"/>
            <p:nvPr/>
          </p:nvSpPr>
          <p:spPr>
            <a:xfrm>
              <a:off x="8698993" y="5442265"/>
              <a:ext cx="502919" cy="307777"/>
            </a:xfrm>
            <a:prstGeom prst="rect">
              <a:avLst/>
            </a:prstGeom>
            <a:noFill/>
          </p:spPr>
          <p:txBody>
            <a:bodyPr wrap="square" rtlCol="0">
              <a:spAutoFit/>
            </a:bodyPr>
            <a:lstStyle/>
            <a:p>
              <a:pPr algn="ctr"/>
              <a:r>
                <a:rPr lang="en-GB" sz="1400" dirty="0">
                  <a:latin typeface="Ink Free" panose="03080402000500000000" pitchFamily="66" charset="0"/>
                </a:rPr>
                <a:t>4B</a:t>
              </a:r>
            </a:p>
          </p:txBody>
        </p:sp>
        <p:sp>
          <p:nvSpPr>
            <p:cNvPr id="1220" name="Arrow: Down 1219">
              <a:extLst>
                <a:ext uri="{FF2B5EF4-FFF2-40B4-BE49-F238E27FC236}">
                  <a16:creationId xmlns:a16="http://schemas.microsoft.com/office/drawing/2014/main" id="{9B8FF3E5-33A8-36E1-BD70-F8A4A3CB697E}"/>
                </a:ext>
              </a:extLst>
            </p:cNvPr>
            <p:cNvSpPr/>
            <p:nvPr/>
          </p:nvSpPr>
          <p:spPr>
            <a:xfrm rot="2061255" flipH="1">
              <a:off x="4533401" y="1179404"/>
              <a:ext cx="204110" cy="703975"/>
            </a:xfrm>
            <a:custGeom>
              <a:avLst/>
              <a:gdLst>
                <a:gd name="connsiteX0" fmla="*/ 0 w 204110"/>
                <a:gd name="connsiteY0" fmla="*/ 601920 h 703975"/>
                <a:gd name="connsiteX1" fmla="*/ 51028 w 204110"/>
                <a:gd name="connsiteY1" fmla="*/ 601920 h 703975"/>
                <a:gd name="connsiteX2" fmla="*/ 51028 w 204110"/>
                <a:gd name="connsiteY2" fmla="*/ 312998 h 703975"/>
                <a:gd name="connsiteX3" fmla="*/ 51028 w 204110"/>
                <a:gd name="connsiteY3" fmla="*/ 0 h 703975"/>
                <a:gd name="connsiteX4" fmla="*/ 153083 w 204110"/>
                <a:gd name="connsiteY4" fmla="*/ 0 h 703975"/>
                <a:gd name="connsiteX5" fmla="*/ 153083 w 204110"/>
                <a:gd name="connsiteY5" fmla="*/ 312998 h 703975"/>
                <a:gd name="connsiteX6" fmla="*/ 153083 w 204110"/>
                <a:gd name="connsiteY6" fmla="*/ 601920 h 703975"/>
                <a:gd name="connsiteX7" fmla="*/ 204110 w 204110"/>
                <a:gd name="connsiteY7" fmla="*/ 601920 h 703975"/>
                <a:gd name="connsiteX8" fmla="*/ 102055 w 204110"/>
                <a:gd name="connsiteY8" fmla="*/ 703975 h 703975"/>
                <a:gd name="connsiteX9" fmla="*/ 0 w 204110"/>
                <a:gd name="connsiteY9" fmla="*/ 601920 h 70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10" h="703975" fill="none" extrusionOk="0">
                  <a:moveTo>
                    <a:pt x="0" y="601920"/>
                  </a:moveTo>
                  <a:cubicBezTo>
                    <a:pt x="12611" y="600332"/>
                    <a:pt x="38056" y="605526"/>
                    <a:pt x="51028" y="601920"/>
                  </a:cubicBezTo>
                  <a:cubicBezTo>
                    <a:pt x="25873" y="527946"/>
                    <a:pt x="68667" y="401963"/>
                    <a:pt x="51028" y="312998"/>
                  </a:cubicBezTo>
                  <a:cubicBezTo>
                    <a:pt x="33389" y="224033"/>
                    <a:pt x="73434" y="70741"/>
                    <a:pt x="51028" y="0"/>
                  </a:cubicBezTo>
                  <a:cubicBezTo>
                    <a:pt x="73732" y="-11744"/>
                    <a:pt x="111483" y="2108"/>
                    <a:pt x="153083" y="0"/>
                  </a:cubicBezTo>
                  <a:cubicBezTo>
                    <a:pt x="174172" y="118121"/>
                    <a:pt x="129986" y="161807"/>
                    <a:pt x="153083" y="312998"/>
                  </a:cubicBezTo>
                  <a:cubicBezTo>
                    <a:pt x="176180" y="464189"/>
                    <a:pt x="128874" y="471352"/>
                    <a:pt x="153083" y="601920"/>
                  </a:cubicBezTo>
                  <a:cubicBezTo>
                    <a:pt x="177234" y="599135"/>
                    <a:pt x="178647" y="603620"/>
                    <a:pt x="204110" y="601920"/>
                  </a:cubicBezTo>
                  <a:cubicBezTo>
                    <a:pt x="185358" y="629386"/>
                    <a:pt x="122647" y="673745"/>
                    <a:pt x="102055" y="703975"/>
                  </a:cubicBezTo>
                  <a:cubicBezTo>
                    <a:pt x="57458" y="669424"/>
                    <a:pt x="42901" y="632746"/>
                    <a:pt x="0" y="601920"/>
                  </a:cubicBezTo>
                  <a:close/>
                </a:path>
                <a:path w="204110" h="703975" stroke="0" extrusionOk="0">
                  <a:moveTo>
                    <a:pt x="0" y="601920"/>
                  </a:moveTo>
                  <a:cubicBezTo>
                    <a:pt x="16612" y="601556"/>
                    <a:pt x="29531" y="607020"/>
                    <a:pt x="51028" y="601920"/>
                  </a:cubicBezTo>
                  <a:cubicBezTo>
                    <a:pt x="47030" y="508099"/>
                    <a:pt x="62572" y="357219"/>
                    <a:pt x="51028" y="288922"/>
                  </a:cubicBezTo>
                  <a:cubicBezTo>
                    <a:pt x="39484" y="220625"/>
                    <a:pt x="83186" y="107731"/>
                    <a:pt x="51028" y="0"/>
                  </a:cubicBezTo>
                  <a:cubicBezTo>
                    <a:pt x="77140" y="-11647"/>
                    <a:pt x="127569" y="1923"/>
                    <a:pt x="153083" y="0"/>
                  </a:cubicBezTo>
                  <a:cubicBezTo>
                    <a:pt x="184134" y="68791"/>
                    <a:pt x="139518" y="209593"/>
                    <a:pt x="153083" y="300960"/>
                  </a:cubicBezTo>
                  <a:cubicBezTo>
                    <a:pt x="166648" y="392327"/>
                    <a:pt x="121934" y="487038"/>
                    <a:pt x="153083" y="601920"/>
                  </a:cubicBezTo>
                  <a:cubicBezTo>
                    <a:pt x="175488" y="600284"/>
                    <a:pt x="183324" y="601958"/>
                    <a:pt x="204110" y="601920"/>
                  </a:cubicBezTo>
                  <a:cubicBezTo>
                    <a:pt x="172468" y="649189"/>
                    <a:pt x="121638" y="662474"/>
                    <a:pt x="102055" y="703975"/>
                  </a:cubicBezTo>
                  <a:cubicBezTo>
                    <a:pt x="49716" y="657279"/>
                    <a:pt x="53302" y="632411"/>
                    <a:pt x="0" y="601920"/>
                  </a:cubicBezTo>
                  <a:close/>
                </a:path>
              </a:pathLst>
            </a:custGeom>
            <a:solidFill>
              <a:schemeClr val="tx1"/>
            </a:solidFill>
            <a:ln>
              <a:solidFill>
                <a:schemeClr val="tx1"/>
              </a:solidFill>
              <a:extLst>
                <a:ext uri="{C807C97D-BFC1-408E-A445-0C87EB9F89A2}">
                  <ask:lineSketchStyleProps xmlns:ask="http://schemas.microsoft.com/office/drawing/2018/sketchyshapes" sd="3702443421">
                    <a:prstGeom prst="down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1" name="Arrow: Down 1220">
              <a:extLst>
                <a:ext uri="{FF2B5EF4-FFF2-40B4-BE49-F238E27FC236}">
                  <a16:creationId xmlns:a16="http://schemas.microsoft.com/office/drawing/2014/main" id="{70C2F336-E2DF-70F5-FA89-4CBB5050F56E}"/>
                </a:ext>
              </a:extLst>
            </p:cNvPr>
            <p:cNvSpPr/>
            <p:nvPr/>
          </p:nvSpPr>
          <p:spPr>
            <a:xfrm rot="19538745">
              <a:off x="7365544" y="1171127"/>
              <a:ext cx="204110" cy="703975"/>
            </a:xfrm>
            <a:custGeom>
              <a:avLst/>
              <a:gdLst>
                <a:gd name="connsiteX0" fmla="*/ 0 w 204110"/>
                <a:gd name="connsiteY0" fmla="*/ 601920 h 703975"/>
                <a:gd name="connsiteX1" fmla="*/ 51028 w 204110"/>
                <a:gd name="connsiteY1" fmla="*/ 601920 h 703975"/>
                <a:gd name="connsiteX2" fmla="*/ 51028 w 204110"/>
                <a:gd name="connsiteY2" fmla="*/ 312998 h 703975"/>
                <a:gd name="connsiteX3" fmla="*/ 51028 w 204110"/>
                <a:gd name="connsiteY3" fmla="*/ 0 h 703975"/>
                <a:gd name="connsiteX4" fmla="*/ 153083 w 204110"/>
                <a:gd name="connsiteY4" fmla="*/ 0 h 703975"/>
                <a:gd name="connsiteX5" fmla="*/ 153083 w 204110"/>
                <a:gd name="connsiteY5" fmla="*/ 312998 h 703975"/>
                <a:gd name="connsiteX6" fmla="*/ 153083 w 204110"/>
                <a:gd name="connsiteY6" fmla="*/ 601920 h 703975"/>
                <a:gd name="connsiteX7" fmla="*/ 204110 w 204110"/>
                <a:gd name="connsiteY7" fmla="*/ 601920 h 703975"/>
                <a:gd name="connsiteX8" fmla="*/ 102055 w 204110"/>
                <a:gd name="connsiteY8" fmla="*/ 703975 h 703975"/>
                <a:gd name="connsiteX9" fmla="*/ 0 w 204110"/>
                <a:gd name="connsiteY9" fmla="*/ 601920 h 70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10" h="703975" fill="none" extrusionOk="0">
                  <a:moveTo>
                    <a:pt x="0" y="601920"/>
                  </a:moveTo>
                  <a:cubicBezTo>
                    <a:pt x="12611" y="600332"/>
                    <a:pt x="38056" y="605526"/>
                    <a:pt x="51028" y="601920"/>
                  </a:cubicBezTo>
                  <a:cubicBezTo>
                    <a:pt x="25873" y="527946"/>
                    <a:pt x="68667" y="401963"/>
                    <a:pt x="51028" y="312998"/>
                  </a:cubicBezTo>
                  <a:cubicBezTo>
                    <a:pt x="33389" y="224033"/>
                    <a:pt x="73434" y="70741"/>
                    <a:pt x="51028" y="0"/>
                  </a:cubicBezTo>
                  <a:cubicBezTo>
                    <a:pt x="73732" y="-11744"/>
                    <a:pt x="111483" y="2108"/>
                    <a:pt x="153083" y="0"/>
                  </a:cubicBezTo>
                  <a:cubicBezTo>
                    <a:pt x="174172" y="118121"/>
                    <a:pt x="129986" y="161807"/>
                    <a:pt x="153083" y="312998"/>
                  </a:cubicBezTo>
                  <a:cubicBezTo>
                    <a:pt x="176180" y="464189"/>
                    <a:pt x="128874" y="471352"/>
                    <a:pt x="153083" y="601920"/>
                  </a:cubicBezTo>
                  <a:cubicBezTo>
                    <a:pt x="177234" y="599135"/>
                    <a:pt x="178647" y="603620"/>
                    <a:pt x="204110" y="601920"/>
                  </a:cubicBezTo>
                  <a:cubicBezTo>
                    <a:pt x="185358" y="629386"/>
                    <a:pt x="122647" y="673745"/>
                    <a:pt x="102055" y="703975"/>
                  </a:cubicBezTo>
                  <a:cubicBezTo>
                    <a:pt x="57458" y="669424"/>
                    <a:pt x="42901" y="632746"/>
                    <a:pt x="0" y="601920"/>
                  </a:cubicBezTo>
                  <a:close/>
                </a:path>
                <a:path w="204110" h="703975" stroke="0" extrusionOk="0">
                  <a:moveTo>
                    <a:pt x="0" y="601920"/>
                  </a:moveTo>
                  <a:cubicBezTo>
                    <a:pt x="16612" y="601556"/>
                    <a:pt x="29531" y="607020"/>
                    <a:pt x="51028" y="601920"/>
                  </a:cubicBezTo>
                  <a:cubicBezTo>
                    <a:pt x="47030" y="508099"/>
                    <a:pt x="62572" y="357219"/>
                    <a:pt x="51028" y="288922"/>
                  </a:cubicBezTo>
                  <a:cubicBezTo>
                    <a:pt x="39484" y="220625"/>
                    <a:pt x="83186" y="107731"/>
                    <a:pt x="51028" y="0"/>
                  </a:cubicBezTo>
                  <a:cubicBezTo>
                    <a:pt x="77140" y="-11647"/>
                    <a:pt x="127569" y="1923"/>
                    <a:pt x="153083" y="0"/>
                  </a:cubicBezTo>
                  <a:cubicBezTo>
                    <a:pt x="184134" y="68791"/>
                    <a:pt x="139518" y="209593"/>
                    <a:pt x="153083" y="300960"/>
                  </a:cubicBezTo>
                  <a:cubicBezTo>
                    <a:pt x="166648" y="392327"/>
                    <a:pt x="121934" y="487038"/>
                    <a:pt x="153083" y="601920"/>
                  </a:cubicBezTo>
                  <a:cubicBezTo>
                    <a:pt x="175488" y="600284"/>
                    <a:pt x="183324" y="601958"/>
                    <a:pt x="204110" y="601920"/>
                  </a:cubicBezTo>
                  <a:cubicBezTo>
                    <a:pt x="172468" y="649189"/>
                    <a:pt x="121638" y="662474"/>
                    <a:pt x="102055" y="703975"/>
                  </a:cubicBezTo>
                  <a:cubicBezTo>
                    <a:pt x="49716" y="657279"/>
                    <a:pt x="53302" y="632411"/>
                    <a:pt x="0" y="601920"/>
                  </a:cubicBezTo>
                  <a:close/>
                </a:path>
              </a:pathLst>
            </a:custGeom>
            <a:solidFill>
              <a:schemeClr val="tx1"/>
            </a:solidFill>
            <a:ln>
              <a:solidFill>
                <a:schemeClr val="tx1"/>
              </a:solidFill>
              <a:extLst>
                <a:ext uri="{C807C97D-BFC1-408E-A445-0C87EB9F89A2}">
                  <ask:lineSketchStyleProps xmlns:ask="http://schemas.microsoft.com/office/drawing/2018/sketchyshapes" sd="3702443421">
                    <a:prstGeom prst="down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2" name="Arrow: Down 1221">
              <a:extLst>
                <a:ext uri="{FF2B5EF4-FFF2-40B4-BE49-F238E27FC236}">
                  <a16:creationId xmlns:a16="http://schemas.microsoft.com/office/drawing/2014/main" id="{D0236BE9-B570-0381-1D1E-6A0E5D86A793}"/>
                </a:ext>
              </a:extLst>
            </p:cNvPr>
            <p:cNvSpPr/>
            <p:nvPr/>
          </p:nvSpPr>
          <p:spPr>
            <a:xfrm rot="19538745">
              <a:off x="9098121" y="3086909"/>
              <a:ext cx="207582" cy="518149"/>
            </a:xfrm>
            <a:custGeom>
              <a:avLst/>
              <a:gdLst>
                <a:gd name="connsiteX0" fmla="*/ 0 w 207582"/>
                <a:gd name="connsiteY0" fmla="*/ 414358 h 518149"/>
                <a:gd name="connsiteX1" fmla="*/ 51896 w 207582"/>
                <a:gd name="connsiteY1" fmla="*/ 414358 h 518149"/>
                <a:gd name="connsiteX2" fmla="*/ 51896 w 207582"/>
                <a:gd name="connsiteY2" fmla="*/ 0 h 518149"/>
                <a:gd name="connsiteX3" fmla="*/ 155687 w 207582"/>
                <a:gd name="connsiteY3" fmla="*/ 0 h 518149"/>
                <a:gd name="connsiteX4" fmla="*/ 155687 w 207582"/>
                <a:gd name="connsiteY4" fmla="*/ 414358 h 518149"/>
                <a:gd name="connsiteX5" fmla="*/ 207582 w 207582"/>
                <a:gd name="connsiteY5" fmla="*/ 414358 h 518149"/>
                <a:gd name="connsiteX6" fmla="*/ 103791 w 207582"/>
                <a:gd name="connsiteY6" fmla="*/ 518149 h 518149"/>
                <a:gd name="connsiteX7" fmla="*/ 0 w 207582"/>
                <a:gd name="connsiteY7" fmla="*/ 414358 h 51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582" h="518149" fill="none" extrusionOk="0">
                  <a:moveTo>
                    <a:pt x="0" y="414358"/>
                  </a:moveTo>
                  <a:cubicBezTo>
                    <a:pt x="13619" y="412482"/>
                    <a:pt x="27091" y="415732"/>
                    <a:pt x="51896" y="414358"/>
                  </a:cubicBezTo>
                  <a:cubicBezTo>
                    <a:pt x="24955" y="223141"/>
                    <a:pt x="80598" y="204224"/>
                    <a:pt x="51896" y="0"/>
                  </a:cubicBezTo>
                  <a:cubicBezTo>
                    <a:pt x="94193" y="-2825"/>
                    <a:pt x="124499" y="587"/>
                    <a:pt x="155687" y="0"/>
                  </a:cubicBezTo>
                  <a:cubicBezTo>
                    <a:pt x="174651" y="124714"/>
                    <a:pt x="115747" y="268184"/>
                    <a:pt x="155687" y="414358"/>
                  </a:cubicBezTo>
                  <a:cubicBezTo>
                    <a:pt x="168031" y="409866"/>
                    <a:pt x="184345" y="419954"/>
                    <a:pt x="207582" y="414358"/>
                  </a:cubicBezTo>
                  <a:cubicBezTo>
                    <a:pt x="171326" y="466248"/>
                    <a:pt x="129805" y="475965"/>
                    <a:pt x="103791" y="518149"/>
                  </a:cubicBezTo>
                  <a:cubicBezTo>
                    <a:pt x="55166" y="477831"/>
                    <a:pt x="34610" y="440190"/>
                    <a:pt x="0" y="414358"/>
                  </a:cubicBezTo>
                  <a:close/>
                </a:path>
                <a:path w="207582" h="518149" stroke="0" extrusionOk="0">
                  <a:moveTo>
                    <a:pt x="0" y="414358"/>
                  </a:moveTo>
                  <a:cubicBezTo>
                    <a:pt x="16315" y="413909"/>
                    <a:pt x="38761" y="416595"/>
                    <a:pt x="51896" y="414358"/>
                  </a:cubicBezTo>
                  <a:cubicBezTo>
                    <a:pt x="24700" y="227705"/>
                    <a:pt x="93112" y="110570"/>
                    <a:pt x="51896" y="0"/>
                  </a:cubicBezTo>
                  <a:cubicBezTo>
                    <a:pt x="83832" y="-5463"/>
                    <a:pt x="123856" y="8112"/>
                    <a:pt x="155687" y="0"/>
                  </a:cubicBezTo>
                  <a:cubicBezTo>
                    <a:pt x="174326" y="108417"/>
                    <a:pt x="115484" y="230194"/>
                    <a:pt x="155687" y="414358"/>
                  </a:cubicBezTo>
                  <a:cubicBezTo>
                    <a:pt x="180535" y="414218"/>
                    <a:pt x="193916" y="414908"/>
                    <a:pt x="207582" y="414358"/>
                  </a:cubicBezTo>
                  <a:cubicBezTo>
                    <a:pt x="171685" y="455335"/>
                    <a:pt x="150959" y="467122"/>
                    <a:pt x="103791" y="518149"/>
                  </a:cubicBezTo>
                  <a:cubicBezTo>
                    <a:pt x="64273" y="488386"/>
                    <a:pt x="34938" y="426124"/>
                    <a:pt x="0" y="414358"/>
                  </a:cubicBezTo>
                  <a:close/>
                </a:path>
              </a:pathLst>
            </a:custGeom>
            <a:solidFill>
              <a:schemeClr val="tx1"/>
            </a:solidFill>
            <a:ln>
              <a:solidFill>
                <a:schemeClr val="tx1"/>
              </a:solidFill>
              <a:extLst>
                <a:ext uri="{C807C97D-BFC1-408E-A445-0C87EB9F89A2}">
                  <ask:lineSketchStyleProps xmlns:ask="http://schemas.microsoft.com/office/drawing/2018/sketchyshapes" sd="3702443421">
                    <a:prstGeom prst="down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3" name="Arrow: Down 1222">
              <a:extLst>
                <a:ext uri="{FF2B5EF4-FFF2-40B4-BE49-F238E27FC236}">
                  <a16:creationId xmlns:a16="http://schemas.microsoft.com/office/drawing/2014/main" id="{09655776-6C4A-05BB-C0DF-1DB015F6E22F}"/>
                </a:ext>
              </a:extLst>
            </p:cNvPr>
            <p:cNvSpPr/>
            <p:nvPr/>
          </p:nvSpPr>
          <p:spPr>
            <a:xfrm rot="5400000">
              <a:off x="5300481" y="2059977"/>
              <a:ext cx="229022" cy="886323"/>
            </a:xfrm>
            <a:custGeom>
              <a:avLst/>
              <a:gdLst>
                <a:gd name="connsiteX0" fmla="*/ 0 w 229022"/>
                <a:gd name="connsiteY0" fmla="*/ 771812 h 886323"/>
                <a:gd name="connsiteX1" fmla="*/ 57256 w 229022"/>
                <a:gd name="connsiteY1" fmla="*/ 771812 h 886323"/>
                <a:gd name="connsiteX2" fmla="*/ 57256 w 229022"/>
                <a:gd name="connsiteY2" fmla="*/ 401342 h 886323"/>
                <a:gd name="connsiteX3" fmla="*/ 57256 w 229022"/>
                <a:gd name="connsiteY3" fmla="*/ 0 h 886323"/>
                <a:gd name="connsiteX4" fmla="*/ 171767 w 229022"/>
                <a:gd name="connsiteY4" fmla="*/ 0 h 886323"/>
                <a:gd name="connsiteX5" fmla="*/ 171767 w 229022"/>
                <a:gd name="connsiteY5" fmla="*/ 401342 h 886323"/>
                <a:gd name="connsiteX6" fmla="*/ 171767 w 229022"/>
                <a:gd name="connsiteY6" fmla="*/ 771812 h 886323"/>
                <a:gd name="connsiteX7" fmla="*/ 229022 w 229022"/>
                <a:gd name="connsiteY7" fmla="*/ 771812 h 886323"/>
                <a:gd name="connsiteX8" fmla="*/ 114511 w 229022"/>
                <a:gd name="connsiteY8" fmla="*/ 886323 h 886323"/>
                <a:gd name="connsiteX9" fmla="*/ 0 w 229022"/>
                <a:gd name="connsiteY9" fmla="*/ 771812 h 88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022" h="886323" fill="none" extrusionOk="0">
                  <a:moveTo>
                    <a:pt x="0" y="771812"/>
                  </a:moveTo>
                  <a:cubicBezTo>
                    <a:pt x="23950" y="768571"/>
                    <a:pt x="33900" y="777026"/>
                    <a:pt x="57256" y="771812"/>
                  </a:cubicBezTo>
                  <a:cubicBezTo>
                    <a:pt x="42914" y="682609"/>
                    <a:pt x="91190" y="548981"/>
                    <a:pt x="57256" y="401342"/>
                  </a:cubicBezTo>
                  <a:cubicBezTo>
                    <a:pt x="23322" y="253703"/>
                    <a:pt x="96850" y="138571"/>
                    <a:pt x="57256" y="0"/>
                  </a:cubicBezTo>
                  <a:cubicBezTo>
                    <a:pt x="105064" y="-5616"/>
                    <a:pt x="143480" y="3583"/>
                    <a:pt x="171767" y="0"/>
                  </a:cubicBezTo>
                  <a:cubicBezTo>
                    <a:pt x="187632" y="121015"/>
                    <a:pt x="142404" y="299604"/>
                    <a:pt x="171767" y="401342"/>
                  </a:cubicBezTo>
                  <a:cubicBezTo>
                    <a:pt x="201130" y="503080"/>
                    <a:pt x="135486" y="617776"/>
                    <a:pt x="171767" y="771812"/>
                  </a:cubicBezTo>
                  <a:cubicBezTo>
                    <a:pt x="195045" y="769717"/>
                    <a:pt x="205372" y="775951"/>
                    <a:pt x="229022" y="771812"/>
                  </a:cubicBezTo>
                  <a:cubicBezTo>
                    <a:pt x="183418" y="835080"/>
                    <a:pt x="157582" y="818679"/>
                    <a:pt x="114511" y="886323"/>
                  </a:cubicBezTo>
                  <a:cubicBezTo>
                    <a:pt x="75987" y="850362"/>
                    <a:pt x="31665" y="789273"/>
                    <a:pt x="0" y="771812"/>
                  </a:cubicBezTo>
                  <a:close/>
                </a:path>
                <a:path w="229022" h="886323" stroke="0" extrusionOk="0">
                  <a:moveTo>
                    <a:pt x="0" y="771812"/>
                  </a:moveTo>
                  <a:cubicBezTo>
                    <a:pt x="15210" y="768531"/>
                    <a:pt x="39212" y="774461"/>
                    <a:pt x="57256" y="771812"/>
                  </a:cubicBezTo>
                  <a:cubicBezTo>
                    <a:pt x="45885" y="648888"/>
                    <a:pt x="102293" y="566425"/>
                    <a:pt x="57256" y="370470"/>
                  </a:cubicBezTo>
                  <a:cubicBezTo>
                    <a:pt x="12219" y="174515"/>
                    <a:pt x="60833" y="140657"/>
                    <a:pt x="57256" y="0"/>
                  </a:cubicBezTo>
                  <a:cubicBezTo>
                    <a:pt x="95876" y="-3164"/>
                    <a:pt x="122625" y="6286"/>
                    <a:pt x="171767" y="0"/>
                  </a:cubicBezTo>
                  <a:cubicBezTo>
                    <a:pt x="188563" y="150109"/>
                    <a:pt x="129738" y="284927"/>
                    <a:pt x="171767" y="385906"/>
                  </a:cubicBezTo>
                  <a:cubicBezTo>
                    <a:pt x="213796" y="486885"/>
                    <a:pt x="164345" y="635834"/>
                    <a:pt x="171767" y="771812"/>
                  </a:cubicBezTo>
                  <a:cubicBezTo>
                    <a:pt x="194541" y="771386"/>
                    <a:pt x="214310" y="776390"/>
                    <a:pt x="229022" y="771812"/>
                  </a:cubicBezTo>
                  <a:cubicBezTo>
                    <a:pt x="187274" y="834354"/>
                    <a:pt x="137573" y="844544"/>
                    <a:pt x="114511" y="886323"/>
                  </a:cubicBezTo>
                  <a:cubicBezTo>
                    <a:pt x="86682" y="865414"/>
                    <a:pt x="44820" y="795922"/>
                    <a:pt x="0" y="771812"/>
                  </a:cubicBezTo>
                  <a:close/>
                </a:path>
              </a:pathLst>
            </a:custGeom>
            <a:solidFill>
              <a:schemeClr val="tx1"/>
            </a:solidFill>
            <a:ln>
              <a:solidFill>
                <a:schemeClr val="tx1"/>
              </a:solidFill>
              <a:extLst>
                <a:ext uri="{C807C97D-BFC1-408E-A445-0C87EB9F89A2}">
                  <ask:lineSketchStyleProps xmlns:ask="http://schemas.microsoft.com/office/drawing/2018/sketchyshapes" sd="3702443421">
                    <a:prstGeom prst="down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4" name="Arrow: Down 1223">
              <a:extLst>
                <a:ext uri="{FF2B5EF4-FFF2-40B4-BE49-F238E27FC236}">
                  <a16:creationId xmlns:a16="http://schemas.microsoft.com/office/drawing/2014/main" id="{B582F473-E624-3CBE-2576-37F520DFB7D9}"/>
                </a:ext>
              </a:extLst>
            </p:cNvPr>
            <p:cNvSpPr/>
            <p:nvPr/>
          </p:nvSpPr>
          <p:spPr>
            <a:xfrm rot="1309157">
              <a:off x="2121328" y="3180224"/>
              <a:ext cx="223075" cy="334530"/>
            </a:xfrm>
            <a:custGeom>
              <a:avLst/>
              <a:gdLst>
                <a:gd name="connsiteX0" fmla="*/ 0 w 223075"/>
                <a:gd name="connsiteY0" fmla="*/ 222993 h 334530"/>
                <a:gd name="connsiteX1" fmla="*/ 55769 w 223075"/>
                <a:gd name="connsiteY1" fmla="*/ 222993 h 334530"/>
                <a:gd name="connsiteX2" fmla="*/ 55769 w 223075"/>
                <a:gd name="connsiteY2" fmla="*/ 0 h 334530"/>
                <a:gd name="connsiteX3" fmla="*/ 167306 w 223075"/>
                <a:gd name="connsiteY3" fmla="*/ 0 h 334530"/>
                <a:gd name="connsiteX4" fmla="*/ 167306 w 223075"/>
                <a:gd name="connsiteY4" fmla="*/ 222993 h 334530"/>
                <a:gd name="connsiteX5" fmla="*/ 223075 w 223075"/>
                <a:gd name="connsiteY5" fmla="*/ 222993 h 334530"/>
                <a:gd name="connsiteX6" fmla="*/ 111538 w 223075"/>
                <a:gd name="connsiteY6" fmla="*/ 334530 h 334530"/>
                <a:gd name="connsiteX7" fmla="*/ 0 w 223075"/>
                <a:gd name="connsiteY7" fmla="*/ 222993 h 33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075" h="334530" fill="none" extrusionOk="0">
                  <a:moveTo>
                    <a:pt x="0" y="222993"/>
                  </a:moveTo>
                  <a:cubicBezTo>
                    <a:pt x="23822" y="217347"/>
                    <a:pt x="43139" y="223994"/>
                    <a:pt x="55769" y="222993"/>
                  </a:cubicBezTo>
                  <a:cubicBezTo>
                    <a:pt x="38153" y="155662"/>
                    <a:pt x="78148" y="76769"/>
                    <a:pt x="55769" y="0"/>
                  </a:cubicBezTo>
                  <a:cubicBezTo>
                    <a:pt x="101019" y="-6354"/>
                    <a:pt x="121016" y="182"/>
                    <a:pt x="167306" y="0"/>
                  </a:cubicBezTo>
                  <a:cubicBezTo>
                    <a:pt x="189673" y="71248"/>
                    <a:pt x="142807" y="160499"/>
                    <a:pt x="167306" y="222993"/>
                  </a:cubicBezTo>
                  <a:cubicBezTo>
                    <a:pt x="192011" y="222942"/>
                    <a:pt x="211536" y="224831"/>
                    <a:pt x="223075" y="222993"/>
                  </a:cubicBezTo>
                  <a:cubicBezTo>
                    <a:pt x="190990" y="265036"/>
                    <a:pt x="147463" y="297443"/>
                    <a:pt x="111538" y="334530"/>
                  </a:cubicBezTo>
                  <a:cubicBezTo>
                    <a:pt x="55548" y="291161"/>
                    <a:pt x="36923" y="240484"/>
                    <a:pt x="0" y="222993"/>
                  </a:cubicBezTo>
                  <a:close/>
                </a:path>
                <a:path w="223075" h="334530" stroke="0" extrusionOk="0">
                  <a:moveTo>
                    <a:pt x="0" y="222993"/>
                  </a:moveTo>
                  <a:cubicBezTo>
                    <a:pt x="18340" y="218616"/>
                    <a:pt x="35712" y="227442"/>
                    <a:pt x="55769" y="222993"/>
                  </a:cubicBezTo>
                  <a:cubicBezTo>
                    <a:pt x="29826" y="157526"/>
                    <a:pt x="66088" y="63134"/>
                    <a:pt x="55769" y="0"/>
                  </a:cubicBezTo>
                  <a:cubicBezTo>
                    <a:pt x="94093" y="-11000"/>
                    <a:pt x="125300" y="4428"/>
                    <a:pt x="167306" y="0"/>
                  </a:cubicBezTo>
                  <a:cubicBezTo>
                    <a:pt x="192451" y="67022"/>
                    <a:pt x="143499" y="117683"/>
                    <a:pt x="167306" y="222993"/>
                  </a:cubicBezTo>
                  <a:cubicBezTo>
                    <a:pt x="192106" y="219977"/>
                    <a:pt x="197121" y="224506"/>
                    <a:pt x="223075" y="222993"/>
                  </a:cubicBezTo>
                  <a:cubicBezTo>
                    <a:pt x="183762" y="267531"/>
                    <a:pt x="151114" y="271624"/>
                    <a:pt x="111538" y="334530"/>
                  </a:cubicBezTo>
                  <a:cubicBezTo>
                    <a:pt x="57857" y="287989"/>
                    <a:pt x="37562" y="258061"/>
                    <a:pt x="0" y="222993"/>
                  </a:cubicBezTo>
                  <a:close/>
                </a:path>
              </a:pathLst>
            </a:custGeom>
            <a:solidFill>
              <a:schemeClr val="tx1"/>
            </a:solidFill>
            <a:ln>
              <a:solidFill>
                <a:schemeClr val="tx1"/>
              </a:solidFill>
              <a:extLst>
                <a:ext uri="{C807C97D-BFC1-408E-A445-0C87EB9F89A2}">
                  <ask:lineSketchStyleProps xmlns:ask="http://schemas.microsoft.com/office/drawing/2018/sketchyshapes" sd="3702443421">
                    <a:prstGeom prst="down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5" name="Arrow: Down 1224">
              <a:extLst>
                <a:ext uri="{FF2B5EF4-FFF2-40B4-BE49-F238E27FC236}">
                  <a16:creationId xmlns:a16="http://schemas.microsoft.com/office/drawing/2014/main" id="{D95C400E-C228-C386-ADFE-672456CF3428}"/>
                </a:ext>
              </a:extLst>
            </p:cNvPr>
            <p:cNvSpPr/>
            <p:nvPr/>
          </p:nvSpPr>
          <p:spPr>
            <a:xfrm rot="20290843" flipH="1">
              <a:off x="4447145" y="3155609"/>
              <a:ext cx="223075" cy="334530"/>
            </a:xfrm>
            <a:custGeom>
              <a:avLst/>
              <a:gdLst>
                <a:gd name="connsiteX0" fmla="*/ 0 w 223075"/>
                <a:gd name="connsiteY0" fmla="*/ 222993 h 334530"/>
                <a:gd name="connsiteX1" fmla="*/ 55769 w 223075"/>
                <a:gd name="connsiteY1" fmla="*/ 222993 h 334530"/>
                <a:gd name="connsiteX2" fmla="*/ 55769 w 223075"/>
                <a:gd name="connsiteY2" fmla="*/ 0 h 334530"/>
                <a:gd name="connsiteX3" fmla="*/ 167306 w 223075"/>
                <a:gd name="connsiteY3" fmla="*/ 0 h 334530"/>
                <a:gd name="connsiteX4" fmla="*/ 167306 w 223075"/>
                <a:gd name="connsiteY4" fmla="*/ 222993 h 334530"/>
                <a:gd name="connsiteX5" fmla="*/ 223075 w 223075"/>
                <a:gd name="connsiteY5" fmla="*/ 222993 h 334530"/>
                <a:gd name="connsiteX6" fmla="*/ 111538 w 223075"/>
                <a:gd name="connsiteY6" fmla="*/ 334530 h 334530"/>
                <a:gd name="connsiteX7" fmla="*/ 0 w 223075"/>
                <a:gd name="connsiteY7" fmla="*/ 222993 h 33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075" h="334530" fill="none" extrusionOk="0">
                  <a:moveTo>
                    <a:pt x="0" y="222993"/>
                  </a:moveTo>
                  <a:cubicBezTo>
                    <a:pt x="23822" y="217347"/>
                    <a:pt x="43139" y="223994"/>
                    <a:pt x="55769" y="222993"/>
                  </a:cubicBezTo>
                  <a:cubicBezTo>
                    <a:pt x="38153" y="155662"/>
                    <a:pt x="78148" y="76769"/>
                    <a:pt x="55769" y="0"/>
                  </a:cubicBezTo>
                  <a:cubicBezTo>
                    <a:pt x="101019" y="-6354"/>
                    <a:pt x="121016" y="182"/>
                    <a:pt x="167306" y="0"/>
                  </a:cubicBezTo>
                  <a:cubicBezTo>
                    <a:pt x="189673" y="71248"/>
                    <a:pt x="142807" y="160499"/>
                    <a:pt x="167306" y="222993"/>
                  </a:cubicBezTo>
                  <a:cubicBezTo>
                    <a:pt x="192011" y="222942"/>
                    <a:pt x="211536" y="224831"/>
                    <a:pt x="223075" y="222993"/>
                  </a:cubicBezTo>
                  <a:cubicBezTo>
                    <a:pt x="190990" y="265036"/>
                    <a:pt x="147463" y="297443"/>
                    <a:pt x="111538" y="334530"/>
                  </a:cubicBezTo>
                  <a:cubicBezTo>
                    <a:pt x="55548" y="291161"/>
                    <a:pt x="36923" y="240484"/>
                    <a:pt x="0" y="222993"/>
                  </a:cubicBezTo>
                  <a:close/>
                </a:path>
                <a:path w="223075" h="334530" stroke="0" extrusionOk="0">
                  <a:moveTo>
                    <a:pt x="0" y="222993"/>
                  </a:moveTo>
                  <a:cubicBezTo>
                    <a:pt x="18340" y="218616"/>
                    <a:pt x="35712" y="227442"/>
                    <a:pt x="55769" y="222993"/>
                  </a:cubicBezTo>
                  <a:cubicBezTo>
                    <a:pt x="29826" y="157526"/>
                    <a:pt x="66088" y="63134"/>
                    <a:pt x="55769" y="0"/>
                  </a:cubicBezTo>
                  <a:cubicBezTo>
                    <a:pt x="94093" y="-11000"/>
                    <a:pt x="125300" y="4428"/>
                    <a:pt x="167306" y="0"/>
                  </a:cubicBezTo>
                  <a:cubicBezTo>
                    <a:pt x="192451" y="67022"/>
                    <a:pt x="143499" y="117683"/>
                    <a:pt x="167306" y="222993"/>
                  </a:cubicBezTo>
                  <a:cubicBezTo>
                    <a:pt x="192106" y="219977"/>
                    <a:pt x="197121" y="224506"/>
                    <a:pt x="223075" y="222993"/>
                  </a:cubicBezTo>
                  <a:cubicBezTo>
                    <a:pt x="183762" y="267531"/>
                    <a:pt x="151114" y="271624"/>
                    <a:pt x="111538" y="334530"/>
                  </a:cubicBezTo>
                  <a:cubicBezTo>
                    <a:pt x="57857" y="287989"/>
                    <a:pt x="37562" y="258061"/>
                    <a:pt x="0" y="222993"/>
                  </a:cubicBezTo>
                  <a:close/>
                </a:path>
              </a:pathLst>
            </a:custGeom>
            <a:solidFill>
              <a:schemeClr val="tx1"/>
            </a:solidFill>
            <a:ln>
              <a:solidFill>
                <a:schemeClr val="tx1"/>
              </a:solidFill>
              <a:extLst>
                <a:ext uri="{C807C97D-BFC1-408E-A445-0C87EB9F89A2}">
                  <ask:lineSketchStyleProps xmlns:ask="http://schemas.microsoft.com/office/drawing/2018/sketchyshapes" sd="3702443421">
                    <a:prstGeom prst="down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6" name="Arrow: Down 1225">
              <a:extLst>
                <a:ext uri="{FF2B5EF4-FFF2-40B4-BE49-F238E27FC236}">
                  <a16:creationId xmlns:a16="http://schemas.microsoft.com/office/drawing/2014/main" id="{C2EE1D34-6C66-1FFF-4B64-452415AEFFD7}"/>
                </a:ext>
              </a:extLst>
            </p:cNvPr>
            <p:cNvSpPr/>
            <p:nvPr/>
          </p:nvSpPr>
          <p:spPr>
            <a:xfrm rot="20290843" flipH="1">
              <a:off x="7073179" y="5013196"/>
              <a:ext cx="223075" cy="334530"/>
            </a:xfrm>
            <a:custGeom>
              <a:avLst/>
              <a:gdLst>
                <a:gd name="connsiteX0" fmla="*/ 0 w 223075"/>
                <a:gd name="connsiteY0" fmla="*/ 222993 h 334530"/>
                <a:gd name="connsiteX1" fmla="*/ 55769 w 223075"/>
                <a:gd name="connsiteY1" fmla="*/ 222993 h 334530"/>
                <a:gd name="connsiteX2" fmla="*/ 55769 w 223075"/>
                <a:gd name="connsiteY2" fmla="*/ 0 h 334530"/>
                <a:gd name="connsiteX3" fmla="*/ 167306 w 223075"/>
                <a:gd name="connsiteY3" fmla="*/ 0 h 334530"/>
                <a:gd name="connsiteX4" fmla="*/ 167306 w 223075"/>
                <a:gd name="connsiteY4" fmla="*/ 222993 h 334530"/>
                <a:gd name="connsiteX5" fmla="*/ 223075 w 223075"/>
                <a:gd name="connsiteY5" fmla="*/ 222993 h 334530"/>
                <a:gd name="connsiteX6" fmla="*/ 111538 w 223075"/>
                <a:gd name="connsiteY6" fmla="*/ 334530 h 334530"/>
                <a:gd name="connsiteX7" fmla="*/ 0 w 223075"/>
                <a:gd name="connsiteY7" fmla="*/ 222993 h 33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075" h="334530" fill="none" extrusionOk="0">
                  <a:moveTo>
                    <a:pt x="0" y="222993"/>
                  </a:moveTo>
                  <a:cubicBezTo>
                    <a:pt x="23822" y="217347"/>
                    <a:pt x="43139" y="223994"/>
                    <a:pt x="55769" y="222993"/>
                  </a:cubicBezTo>
                  <a:cubicBezTo>
                    <a:pt x="38153" y="155662"/>
                    <a:pt x="78148" y="76769"/>
                    <a:pt x="55769" y="0"/>
                  </a:cubicBezTo>
                  <a:cubicBezTo>
                    <a:pt x="101019" y="-6354"/>
                    <a:pt x="121016" y="182"/>
                    <a:pt x="167306" y="0"/>
                  </a:cubicBezTo>
                  <a:cubicBezTo>
                    <a:pt x="189673" y="71248"/>
                    <a:pt x="142807" y="160499"/>
                    <a:pt x="167306" y="222993"/>
                  </a:cubicBezTo>
                  <a:cubicBezTo>
                    <a:pt x="192011" y="222942"/>
                    <a:pt x="211536" y="224831"/>
                    <a:pt x="223075" y="222993"/>
                  </a:cubicBezTo>
                  <a:cubicBezTo>
                    <a:pt x="190990" y="265036"/>
                    <a:pt x="147463" y="297443"/>
                    <a:pt x="111538" y="334530"/>
                  </a:cubicBezTo>
                  <a:cubicBezTo>
                    <a:pt x="55548" y="291161"/>
                    <a:pt x="36923" y="240484"/>
                    <a:pt x="0" y="222993"/>
                  </a:cubicBezTo>
                  <a:close/>
                </a:path>
                <a:path w="223075" h="334530" stroke="0" extrusionOk="0">
                  <a:moveTo>
                    <a:pt x="0" y="222993"/>
                  </a:moveTo>
                  <a:cubicBezTo>
                    <a:pt x="18340" y="218616"/>
                    <a:pt x="35712" y="227442"/>
                    <a:pt x="55769" y="222993"/>
                  </a:cubicBezTo>
                  <a:cubicBezTo>
                    <a:pt x="29826" y="157526"/>
                    <a:pt x="66088" y="63134"/>
                    <a:pt x="55769" y="0"/>
                  </a:cubicBezTo>
                  <a:cubicBezTo>
                    <a:pt x="94093" y="-11000"/>
                    <a:pt x="125300" y="4428"/>
                    <a:pt x="167306" y="0"/>
                  </a:cubicBezTo>
                  <a:cubicBezTo>
                    <a:pt x="192451" y="67022"/>
                    <a:pt x="143499" y="117683"/>
                    <a:pt x="167306" y="222993"/>
                  </a:cubicBezTo>
                  <a:cubicBezTo>
                    <a:pt x="192106" y="219977"/>
                    <a:pt x="197121" y="224506"/>
                    <a:pt x="223075" y="222993"/>
                  </a:cubicBezTo>
                  <a:cubicBezTo>
                    <a:pt x="183762" y="267531"/>
                    <a:pt x="151114" y="271624"/>
                    <a:pt x="111538" y="334530"/>
                  </a:cubicBezTo>
                  <a:cubicBezTo>
                    <a:pt x="57857" y="287989"/>
                    <a:pt x="37562" y="258061"/>
                    <a:pt x="0" y="222993"/>
                  </a:cubicBezTo>
                  <a:close/>
                </a:path>
              </a:pathLst>
            </a:custGeom>
            <a:solidFill>
              <a:schemeClr val="tx1"/>
            </a:solidFill>
            <a:ln>
              <a:solidFill>
                <a:schemeClr val="tx1"/>
              </a:solidFill>
              <a:extLst>
                <a:ext uri="{C807C97D-BFC1-408E-A445-0C87EB9F89A2}">
                  <ask:lineSketchStyleProps xmlns:ask="http://schemas.microsoft.com/office/drawing/2018/sketchyshapes" sd="3702443421">
                    <a:prstGeom prst="down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7" name="Arrow: Down 1226">
              <a:extLst>
                <a:ext uri="{FF2B5EF4-FFF2-40B4-BE49-F238E27FC236}">
                  <a16:creationId xmlns:a16="http://schemas.microsoft.com/office/drawing/2014/main" id="{F214175A-381B-FAB4-CD26-63481F06BAEA}"/>
                </a:ext>
              </a:extLst>
            </p:cNvPr>
            <p:cNvSpPr/>
            <p:nvPr/>
          </p:nvSpPr>
          <p:spPr>
            <a:xfrm rot="1309157">
              <a:off x="4781922" y="5028593"/>
              <a:ext cx="256721" cy="310044"/>
            </a:xfrm>
            <a:custGeom>
              <a:avLst/>
              <a:gdLst>
                <a:gd name="connsiteX0" fmla="*/ 0 w 256721"/>
                <a:gd name="connsiteY0" fmla="*/ 181684 h 310044"/>
                <a:gd name="connsiteX1" fmla="*/ 64180 w 256721"/>
                <a:gd name="connsiteY1" fmla="*/ 181684 h 310044"/>
                <a:gd name="connsiteX2" fmla="*/ 64180 w 256721"/>
                <a:gd name="connsiteY2" fmla="*/ 0 h 310044"/>
                <a:gd name="connsiteX3" fmla="*/ 192541 w 256721"/>
                <a:gd name="connsiteY3" fmla="*/ 0 h 310044"/>
                <a:gd name="connsiteX4" fmla="*/ 192541 w 256721"/>
                <a:gd name="connsiteY4" fmla="*/ 181684 h 310044"/>
                <a:gd name="connsiteX5" fmla="*/ 256721 w 256721"/>
                <a:gd name="connsiteY5" fmla="*/ 181684 h 310044"/>
                <a:gd name="connsiteX6" fmla="*/ 128361 w 256721"/>
                <a:gd name="connsiteY6" fmla="*/ 310044 h 310044"/>
                <a:gd name="connsiteX7" fmla="*/ 0 w 256721"/>
                <a:gd name="connsiteY7" fmla="*/ 181684 h 31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721" h="310044" fill="none" extrusionOk="0">
                  <a:moveTo>
                    <a:pt x="0" y="181684"/>
                  </a:moveTo>
                  <a:cubicBezTo>
                    <a:pt x="15304" y="179184"/>
                    <a:pt x="40793" y="189276"/>
                    <a:pt x="64180" y="181684"/>
                  </a:cubicBezTo>
                  <a:cubicBezTo>
                    <a:pt x="50452" y="97342"/>
                    <a:pt x="76851" y="86771"/>
                    <a:pt x="64180" y="0"/>
                  </a:cubicBezTo>
                  <a:cubicBezTo>
                    <a:pt x="118436" y="-6398"/>
                    <a:pt x="164470" y="6752"/>
                    <a:pt x="192541" y="0"/>
                  </a:cubicBezTo>
                  <a:cubicBezTo>
                    <a:pt x="210240" y="43838"/>
                    <a:pt x="175543" y="109680"/>
                    <a:pt x="192541" y="181684"/>
                  </a:cubicBezTo>
                  <a:cubicBezTo>
                    <a:pt x="220293" y="179092"/>
                    <a:pt x="241664" y="184187"/>
                    <a:pt x="256721" y="181684"/>
                  </a:cubicBezTo>
                  <a:cubicBezTo>
                    <a:pt x="207941" y="241768"/>
                    <a:pt x="150407" y="257633"/>
                    <a:pt x="128361" y="310044"/>
                  </a:cubicBezTo>
                  <a:cubicBezTo>
                    <a:pt x="84765" y="286809"/>
                    <a:pt x="26053" y="207023"/>
                    <a:pt x="0" y="181684"/>
                  </a:cubicBezTo>
                  <a:close/>
                </a:path>
                <a:path w="256721" h="310044" stroke="0" extrusionOk="0">
                  <a:moveTo>
                    <a:pt x="0" y="181684"/>
                  </a:moveTo>
                  <a:cubicBezTo>
                    <a:pt x="17781" y="177537"/>
                    <a:pt x="46949" y="183255"/>
                    <a:pt x="64180" y="181684"/>
                  </a:cubicBezTo>
                  <a:cubicBezTo>
                    <a:pt x="51277" y="127193"/>
                    <a:pt x="66361" y="83848"/>
                    <a:pt x="64180" y="0"/>
                  </a:cubicBezTo>
                  <a:cubicBezTo>
                    <a:pt x="90644" y="-1584"/>
                    <a:pt x="155181" y="13836"/>
                    <a:pt x="192541" y="0"/>
                  </a:cubicBezTo>
                  <a:cubicBezTo>
                    <a:pt x="200066" y="57415"/>
                    <a:pt x="189061" y="120363"/>
                    <a:pt x="192541" y="181684"/>
                  </a:cubicBezTo>
                  <a:cubicBezTo>
                    <a:pt x="205476" y="176774"/>
                    <a:pt x="230880" y="185376"/>
                    <a:pt x="256721" y="181684"/>
                  </a:cubicBezTo>
                  <a:cubicBezTo>
                    <a:pt x="217342" y="235964"/>
                    <a:pt x="179632" y="251032"/>
                    <a:pt x="128361" y="310044"/>
                  </a:cubicBezTo>
                  <a:cubicBezTo>
                    <a:pt x="64567" y="251624"/>
                    <a:pt x="37482" y="214351"/>
                    <a:pt x="0" y="181684"/>
                  </a:cubicBezTo>
                  <a:close/>
                </a:path>
              </a:pathLst>
            </a:custGeom>
            <a:solidFill>
              <a:schemeClr val="tx1"/>
            </a:solidFill>
            <a:ln>
              <a:solidFill>
                <a:schemeClr val="tx1"/>
              </a:solidFill>
              <a:extLst>
                <a:ext uri="{C807C97D-BFC1-408E-A445-0C87EB9F89A2}">
                  <ask:lineSketchStyleProps xmlns:ask="http://schemas.microsoft.com/office/drawing/2018/sketchyshapes" sd="3702443421">
                    <a:prstGeom prst="down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9" name="Rectangle 1228">
              <a:extLst>
                <a:ext uri="{FF2B5EF4-FFF2-40B4-BE49-F238E27FC236}">
                  <a16:creationId xmlns:a16="http://schemas.microsoft.com/office/drawing/2014/main" id="{84A41396-F2AB-1A93-CA82-E8D8B9E211EB}"/>
                </a:ext>
              </a:extLst>
            </p:cNvPr>
            <p:cNvSpPr/>
            <p:nvPr/>
          </p:nvSpPr>
          <p:spPr>
            <a:xfrm>
              <a:off x="3403800" y="1040062"/>
              <a:ext cx="919240" cy="806279"/>
            </a:xfrm>
            <a:custGeom>
              <a:avLst/>
              <a:gdLst>
                <a:gd name="connsiteX0" fmla="*/ 0 w 919240"/>
                <a:gd name="connsiteY0" fmla="*/ 0 h 806279"/>
                <a:gd name="connsiteX1" fmla="*/ 468812 w 919240"/>
                <a:gd name="connsiteY1" fmla="*/ 0 h 806279"/>
                <a:gd name="connsiteX2" fmla="*/ 919240 w 919240"/>
                <a:gd name="connsiteY2" fmla="*/ 0 h 806279"/>
                <a:gd name="connsiteX3" fmla="*/ 919240 w 919240"/>
                <a:gd name="connsiteY3" fmla="*/ 403140 h 806279"/>
                <a:gd name="connsiteX4" fmla="*/ 919240 w 919240"/>
                <a:gd name="connsiteY4" fmla="*/ 806279 h 806279"/>
                <a:gd name="connsiteX5" fmla="*/ 478005 w 919240"/>
                <a:gd name="connsiteY5" fmla="*/ 806279 h 806279"/>
                <a:gd name="connsiteX6" fmla="*/ 0 w 919240"/>
                <a:gd name="connsiteY6" fmla="*/ 806279 h 806279"/>
                <a:gd name="connsiteX7" fmla="*/ 0 w 919240"/>
                <a:gd name="connsiteY7" fmla="*/ 387014 h 806279"/>
                <a:gd name="connsiteX8" fmla="*/ 0 w 919240"/>
                <a:gd name="connsiteY8" fmla="*/ 0 h 80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240" h="806279" fill="none" extrusionOk="0">
                  <a:moveTo>
                    <a:pt x="0" y="0"/>
                  </a:moveTo>
                  <a:cubicBezTo>
                    <a:pt x="170383" y="2194"/>
                    <a:pt x="319437" y="-5716"/>
                    <a:pt x="468812" y="0"/>
                  </a:cubicBezTo>
                  <a:cubicBezTo>
                    <a:pt x="618187" y="5716"/>
                    <a:pt x="761065" y="3285"/>
                    <a:pt x="919240" y="0"/>
                  </a:cubicBezTo>
                  <a:cubicBezTo>
                    <a:pt x="938075" y="123976"/>
                    <a:pt x="907303" y="237551"/>
                    <a:pt x="919240" y="403140"/>
                  </a:cubicBezTo>
                  <a:cubicBezTo>
                    <a:pt x="931177" y="568729"/>
                    <a:pt x="926276" y="713385"/>
                    <a:pt x="919240" y="806279"/>
                  </a:cubicBezTo>
                  <a:cubicBezTo>
                    <a:pt x="740759" y="803761"/>
                    <a:pt x="652842" y="789139"/>
                    <a:pt x="478005" y="806279"/>
                  </a:cubicBezTo>
                  <a:cubicBezTo>
                    <a:pt x="303169" y="823419"/>
                    <a:pt x="172661" y="786339"/>
                    <a:pt x="0" y="806279"/>
                  </a:cubicBezTo>
                  <a:cubicBezTo>
                    <a:pt x="-3974" y="605887"/>
                    <a:pt x="1576" y="539306"/>
                    <a:pt x="0" y="387014"/>
                  </a:cubicBezTo>
                  <a:cubicBezTo>
                    <a:pt x="-1576" y="234723"/>
                    <a:pt x="-12995" y="146209"/>
                    <a:pt x="0" y="0"/>
                  </a:cubicBezTo>
                  <a:close/>
                </a:path>
                <a:path w="919240" h="806279" stroke="0" extrusionOk="0">
                  <a:moveTo>
                    <a:pt x="0" y="0"/>
                  </a:moveTo>
                  <a:cubicBezTo>
                    <a:pt x="137689" y="7799"/>
                    <a:pt x="347290" y="-13721"/>
                    <a:pt x="459620" y="0"/>
                  </a:cubicBezTo>
                  <a:cubicBezTo>
                    <a:pt x="571950" y="13721"/>
                    <a:pt x="789323" y="12783"/>
                    <a:pt x="919240" y="0"/>
                  </a:cubicBezTo>
                  <a:cubicBezTo>
                    <a:pt x="917648" y="128670"/>
                    <a:pt x="936009" y="288868"/>
                    <a:pt x="919240" y="419265"/>
                  </a:cubicBezTo>
                  <a:cubicBezTo>
                    <a:pt x="902471" y="549663"/>
                    <a:pt x="937501" y="700834"/>
                    <a:pt x="919240" y="806279"/>
                  </a:cubicBezTo>
                  <a:cubicBezTo>
                    <a:pt x="788513" y="819324"/>
                    <a:pt x="665182" y="818953"/>
                    <a:pt x="487197" y="806279"/>
                  </a:cubicBezTo>
                  <a:cubicBezTo>
                    <a:pt x="309212" y="793605"/>
                    <a:pt x="175191" y="808914"/>
                    <a:pt x="0" y="806279"/>
                  </a:cubicBezTo>
                  <a:cubicBezTo>
                    <a:pt x="13038" y="678889"/>
                    <a:pt x="-11824" y="516343"/>
                    <a:pt x="0" y="411202"/>
                  </a:cubicBezTo>
                  <a:cubicBezTo>
                    <a:pt x="11824" y="306061"/>
                    <a:pt x="3212" y="101016"/>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51069445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8" name="TextBox 1227">
              <a:extLst>
                <a:ext uri="{FF2B5EF4-FFF2-40B4-BE49-F238E27FC236}">
                  <a16:creationId xmlns:a16="http://schemas.microsoft.com/office/drawing/2014/main" id="{907FF1AB-7174-E10D-A67E-35B3ED862751}"/>
                </a:ext>
              </a:extLst>
            </p:cNvPr>
            <p:cNvSpPr txBox="1"/>
            <p:nvPr/>
          </p:nvSpPr>
          <p:spPr>
            <a:xfrm>
              <a:off x="3349587" y="1067994"/>
              <a:ext cx="1002986" cy="738664"/>
            </a:xfrm>
            <a:prstGeom prst="rect">
              <a:avLst/>
            </a:prstGeom>
            <a:noFill/>
          </p:spPr>
          <p:txBody>
            <a:bodyPr wrap="square" rtlCol="0">
              <a:spAutoFit/>
            </a:bodyPr>
            <a:lstStyle/>
            <a:p>
              <a:pPr algn="ctr"/>
              <a:r>
                <a:rPr lang="en-GB" sz="1400" dirty="0">
                  <a:latin typeface="Ink Free" panose="03080402000500000000" pitchFamily="66" charset="0"/>
                </a:rPr>
                <a:t>Positive Choice 1: Calm down</a:t>
              </a:r>
            </a:p>
          </p:txBody>
        </p:sp>
        <p:sp>
          <p:nvSpPr>
            <p:cNvPr id="1231" name="Rectangle 1230">
              <a:extLst>
                <a:ext uri="{FF2B5EF4-FFF2-40B4-BE49-F238E27FC236}">
                  <a16:creationId xmlns:a16="http://schemas.microsoft.com/office/drawing/2014/main" id="{CE10E56D-B00B-B775-D59D-6B71F3EACB2F}"/>
                </a:ext>
              </a:extLst>
            </p:cNvPr>
            <p:cNvSpPr/>
            <p:nvPr/>
          </p:nvSpPr>
          <p:spPr>
            <a:xfrm>
              <a:off x="7750482" y="1065015"/>
              <a:ext cx="919240" cy="806279"/>
            </a:xfrm>
            <a:custGeom>
              <a:avLst/>
              <a:gdLst>
                <a:gd name="connsiteX0" fmla="*/ 0 w 919240"/>
                <a:gd name="connsiteY0" fmla="*/ 0 h 806279"/>
                <a:gd name="connsiteX1" fmla="*/ 468812 w 919240"/>
                <a:gd name="connsiteY1" fmla="*/ 0 h 806279"/>
                <a:gd name="connsiteX2" fmla="*/ 919240 w 919240"/>
                <a:gd name="connsiteY2" fmla="*/ 0 h 806279"/>
                <a:gd name="connsiteX3" fmla="*/ 919240 w 919240"/>
                <a:gd name="connsiteY3" fmla="*/ 403140 h 806279"/>
                <a:gd name="connsiteX4" fmla="*/ 919240 w 919240"/>
                <a:gd name="connsiteY4" fmla="*/ 806279 h 806279"/>
                <a:gd name="connsiteX5" fmla="*/ 478005 w 919240"/>
                <a:gd name="connsiteY5" fmla="*/ 806279 h 806279"/>
                <a:gd name="connsiteX6" fmla="*/ 0 w 919240"/>
                <a:gd name="connsiteY6" fmla="*/ 806279 h 806279"/>
                <a:gd name="connsiteX7" fmla="*/ 0 w 919240"/>
                <a:gd name="connsiteY7" fmla="*/ 387014 h 806279"/>
                <a:gd name="connsiteX8" fmla="*/ 0 w 919240"/>
                <a:gd name="connsiteY8" fmla="*/ 0 h 80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240" h="806279" fill="none" extrusionOk="0">
                  <a:moveTo>
                    <a:pt x="0" y="0"/>
                  </a:moveTo>
                  <a:cubicBezTo>
                    <a:pt x="170383" y="2194"/>
                    <a:pt x="319437" y="-5716"/>
                    <a:pt x="468812" y="0"/>
                  </a:cubicBezTo>
                  <a:cubicBezTo>
                    <a:pt x="618187" y="5716"/>
                    <a:pt x="761065" y="3285"/>
                    <a:pt x="919240" y="0"/>
                  </a:cubicBezTo>
                  <a:cubicBezTo>
                    <a:pt x="938075" y="123976"/>
                    <a:pt x="907303" y="237551"/>
                    <a:pt x="919240" y="403140"/>
                  </a:cubicBezTo>
                  <a:cubicBezTo>
                    <a:pt x="931177" y="568729"/>
                    <a:pt x="926276" y="713385"/>
                    <a:pt x="919240" y="806279"/>
                  </a:cubicBezTo>
                  <a:cubicBezTo>
                    <a:pt x="740759" y="803761"/>
                    <a:pt x="652842" y="789139"/>
                    <a:pt x="478005" y="806279"/>
                  </a:cubicBezTo>
                  <a:cubicBezTo>
                    <a:pt x="303169" y="823419"/>
                    <a:pt x="172661" y="786339"/>
                    <a:pt x="0" y="806279"/>
                  </a:cubicBezTo>
                  <a:cubicBezTo>
                    <a:pt x="-3974" y="605887"/>
                    <a:pt x="1576" y="539306"/>
                    <a:pt x="0" y="387014"/>
                  </a:cubicBezTo>
                  <a:cubicBezTo>
                    <a:pt x="-1576" y="234723"/>
                    <a:pt x="-12995" y="146209"/>
                    <a:pt x="0" y="0"/>
                  </a:cubicBezTo>
                  <a:close/>
                </a:path>
                <a:path w="919240" h="806279" stroke="0" extrusionOk="0">
                  <a:moveTo>
                    <a:pt x="0" y="0"/>
                  </a:moveTo>
                  <a:cubicBezTo>
                    <a:pt x="137689" y="7799"/>
                    <a:pt x="347290" y="-13721"/>
                    <a:pt x="459620" y="0"/>
                  </a:cubicBezTo>
                  <a:cubicBezTo>
                    <a:pt x="571950" y="13721"/>
                    <a:pt x="789323" y="12783"/>
                    <a:pt x="919240" y="0"/>
                  </a:cubicBezTo>
                  <a:cubicBezTo>
                    <a:pt x="917648" y="128670"/>
                    <a:pt x="936009" y="288868"/>
                    <a:pt x="919240" y="419265"/>
                  </a:cubicBezTo>
                  <a:cubicBezTo>
                    <a:pt x="902471" y="549663"/>
                    <a:pt x="937501" y="700834"/>
                    <a:pt x="919240" y="806279"/>
                  </a:cubicBezTo>
                  <a:cubicBezTo>
                    <a:pt x="788513" y="819324"/>
                    <a:pt x="665182" y="818953"/>
                    <a:pt x="487197" y="806279"/>
                  </a:cubicBezTo>
                  <a:cubicBezTo>
                    <a:pt x="309212" y="793605"/>
                    <a:pt x="175191" y="808914"/>
                    <a:pt x="0" y="806279"/>
                  </a:cubicBezTo>
                  <a:cubicBezTo>
                    <a:pt x="13038" y="678889"/>
                    <a:pt x="-11824" y="516343"/>
                    <a:pt x="0" y="411202"/>
                  </a:cubicBezTo>
                  <a:cubicBezTo>
                    <a:pt x="11824" y="306061"/>
                    <a:pt x="3212" y="101016"/>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51069445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0" name="TextBox 1229">
              <a:extLst>
                <a:ext uri="{FF2B5EF4-FFF2-40B4-BE49-F238E27FC236}">
                  <a16:creationId xmlns:a16="http://schemas.microsoft.com/office/drawing/2014/main" id="{20D470C1-ED54-F5A9-4654-071D249F8DC9}"/>
                </a:ext>
              </a:extLst>
            </p:cNvPr>
            <p:cNvSpPr txBox="1"/>
            <p:nvPr/>
          </p:nvSpPr>
          <p:spPr>
            <a:xfrm>
              <a:off x="7696269" y="1092947"/>
              <a:ext cx="1002986" cy="738664"/>
            </a:xfrm>
            <a:prstGeom prst="rect">
              <a:avLst/>
            </a:prstGeom>
            <a:noFill/>
          </p:spPr>
          <p:txBody>
            <a:bodyPr wrap="square" rtlCol="0">
              <a:spAutoFit/>
            </a:bodyPr>
            <a:lstStyle/>
            <a:p>
              <a:pPr algn="ctr"/>
              <a:r>
                <a:rPr lang="en-GB" sz="1400" dirty="0">
                  <a:latin typeface="Ink Free" panose="03080402000500000000" pitchFamily="66" charset="0"/>
                </a:rPr>
                <a:t>Negative Choice 1: Storm out</a:t>
              </a:r>
            </a:p>
          </p:txBody>
        </p:sp>
        <p:sp>
          <p:nvSpPr>
            <p:cNvPr id="1233" name="Rectangle 1232">
              <a:extLst>
                <a:ext uri="{FF2B5EF4-FFF2-40B4-BE49-F238E27FC236}">
                  <a16:creationId xmlns:a16="http://schemas.microsoft.com/office/drawing/2014/main" id="{B34503E2-60F9-B02A-3B5B-D2442C54507C}"/>
                </a:ext>
              </a:extLst>
            </p:cNvPr>
            <p:cNvSpPr/>
            <p:nvPr/>
          </p:nvSpPr>
          <p:spPr>
            <a:xfrm>
              <a:off x="598503" y="3065109"/>
              <a:ext cx="1370028" cy="452907"/>
            </a:xfrm>
            <a:custGeom>
              <a:avLst/>
              <a:gdLst>
                <a:gd name="connsiteX0" fmla="*/ 0 w 1370028"/>
                <a:gd name="connsiteY0" fmla="*/ 0 h 452907"/>
                <a:gd name="connsiteX1" fmla="*/ 685014 w 1370028"/>
                <a:gd name="connsiteY1" fmla="*/ 0 h 452907"/>
                <a:gd name="connsiteX2" fmla="*/ 1370028 w 1370028"/>
                <a:gd name="connsiteY2" fmla="*/ 0 h 452907"/>
                <a:gd name="connsiteX3" fmla="*/ 1370028 w 1370028"/>
                <a:gd name="connsiteY3" fmla="*/ 452907 h 452907"/>
                <a:gd name="connsiteX4" fmla="*/ 698714 w 1370028"/>
                <a:gd name="connsiteY4" fmla="*/ 452907 h 452907"/>
                <a:gd name="connsiteX5" fmla="*/ 0 w 1370028"/>
                <a:gd name="connsiteY5" fmla="*/ 452907 h 452907"/>
                <a:gd name="connsiteX6" fmla="*/ 0 w 1370028"/>
                <a:gd name="connsiteY6" fmla="*/ 0 h 45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0028" h="452907" fill="none" extrusionOk="0">
                  <a:moveTo>
                    <a:pt x="0" y="0"/>
                  </a:moveTo>
                  <a:cubicBezTo>
                    <a:pt x="258165" y="-2289"/>
                    <a:pt x="502300" y="8170"/>
                    <a:pt x="685014" y="0"/>
                  </a:cubicBezTo>
                  <a:cubicBezTo>
                    <a:pt x="867728" y="-8170"/>
                    <a:pt x="1028234" y="5252"/>
                    <a:pt x="1370028" y="0"/>
                  </a:cubicBezTo>
                  <a:cubicBezTo>
                    <a:pt x="1392296" y="110832"/>
                    <a:pt x="1359827" y="326525"/>
                    <a:pt x="1370028" y="452907"/>
                  </a:cubicBezTo>
                  <a:cubicBezTo>
                    <a:pt x="1114353" y="472237"/>
                    <a:pt x="980773" y="472889"/>
                    <a:pt x="698714" y="452907"/>
                  </a:cubicBezTo>
                  <a:cubicBezTo>
                    <a:pt x="416655" y="432925"/>
                    <a:pt x="299269" y="474262"/>
                    <a:pt x="0" y="452907"/>
                  </a:cubicBezTo>
                  <a:cubicBezTo>
                    <a:pt x="-11724" y="253387"/>
                    <a:pt x="2060" y="155361"/>
                    <a:pt x="0" y="0"/>
                  </a:cubicBezTo>
                  <a:close/>
                </a:path>
                <a:path w="1370028" h="452907" stroke="0" extrusionOk="0">
                  <a:moveTo>
                    <a:pt x="0" y="0"/>
                  </a:moveTo>
                  <a:cubicBezTo>
                    <a:pt x="234831" y="-11691"/>
                    <a:pt x="372043" y="-17222"/>
                    <a:pt x="685014" y="0"/>
                  </a:cubicBezTo>
                  <a:cubicBezTo>
                    <a:pt x="997985" y="17222"/>
                    <a:pt x="1196107" y="10723"/>
                    <a:pt x="1370028" y="0"/>
                  </a:cubicBezTo>
                  <a:cubicBezTo>
                    <a:pt x="1370963" y="224032"/>
                    <a:pt x="1385499" y="236945"/>
                    <a:pt x="1370028" y="452907"/>
                  </a:cubicBezTo>
                  <a:cubicBezTo>
                    <a:pt x="1174327" y="464346"/>
                    <a:pt x="1043185" y="438887"/>
                    <a:pt x="726115" y="452907"/>
                  </a:cubicBezTo>
                  <a:cubicBezTo>
                    <a:pt x="409045" y="466927"/>
                    <a:pt x="238297" y="467857"/>
                    <a:pt x="0" y="452907"/>
                  </a:cubicBezTo>
                  <a:cubicBezTo>
                    <a:pt x="-2941" y="350312"/>
                    <a:pt x="4566" y="199061"/>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51069445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2" name="TextBox 1231">
              <a:extLst>
                <a:ext uri="{FF2B5EF4-FFF2-40B4-BE49-F238E27FC236}">
                  <a16:creationId xmlns:a16="http://schemas.microsoft.com/office/drawing/2014/main" id="{4D6CBF2E-F832-9B8D-BF3C-D21F0866401C}"/>
                </a:ext>
              </a:extLst>
            </p:cNvPr>
            <p:cNvSpPr txBox="1"/>
            <p:nvPr/>
          </p:nvSpPr>
          <p:spPr>
            <a:xfrm>
              <a:off x="502086" y="3028509"/>
              <a:ext cx="1572388" cy="523220"/>
            </a:xfrm>
            <a:prstGeom prst="rect">
              <a:avLst/>
            </a:prstGeom>
            <a:noFill/>
          </p:spPr>
          <p:txBody>
            <a:bodyPr wrap="square" rtlCol="0">
              <a:spAutoFit/>
            </a:bodyPr>
            <a:lstStyle/>
            <a:p>
              <a:pPr algn="ctr"/>
              <a:r>
                <a:rPr lang="en-GB" sz="1400" dirty="0">
                  <a:latin typeface="Ink Free" panose="03080402000500000000" pitchFamily="66" charset="0"/>
                </a:rPr>
                <a:t>Negative Choice 2A: Text</a:t>
              </a:r>
            </a:p>
          </p:txBody>
        </p:sp>
        <p:sp>
          <p:nvSpPr>
            <p:cNvPr id="1235" name="Rectangle 1234">
              <a:extLst>
                <a:ext uri="{FF2B5EF4-FFF2-40B4-BE49-F238E27FC236}">
                  <a16:creationId xmlns:a16="http://schemas.microsoft.com/office/drawing/2014/main" id="{69FF53A5-0333-29DD-5BCE-2741BEB9EC5F}"/>
                </a:ext>
              </a:extLst>
            </p:cNvPr>
            <p:cNvSpPr/>
            <p:nvPr/>
          </p:nvSpPr>
          <p:spPr>
            <a:xfrm>
              <a:off x="4769829" y="3089479"/>
              <a:ext cx="1370028" cy="452907"/>
            </a:xfrm>
            <a:custGeom>
              <a:avLst/>
              <a:gdLst>
                <a:gd name="connsiteX0" fmla="*/ 0 w 1370028"/>
                <a:gd name="connsiteY0" fmla="*/ 0 h 452907"/>
                <a:gd name="connsiteX1" fmla="*/ 685014 w 1370028"/>
                <a:gd name="connsiteY1" fmla="*/ 0 h 452907"/>
                <a:gd name="connsiteX2" fmla="*/ 1370028 w 1370028"/>
                <a:gd name="connsiteY2" fmla="*/ 0 h 452907"/>
                <a:gd name="connsiteX3" fmla="*/ 1370028 w 1370028"/>
                <a:gd name="connsiteY3" fmla="*/ 452907 h 452907"/>
                <a:gd name="connsiteX4" fmla="*/ 698714 w 1370028"/>
                <a:gd name="connsiteY4" fmla="*/ 452907 h 452907"/>
                <a:gd name="connsiteX5" fmla="*/ 0 w 1370028"/>
                <a:gd name="connsiteY5" fmla="*/ 452907 h 452907"/>
                <a:gd name="connsiteX6" fmla="*/ 0 w 1370028"/>
                <a:gd name="connsiteY6" fmla="*/ 0 h 45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0028" h="452907" fill="none" extrusionOk="0">
                  <a:moveTo>
                    <a:pt x="0" y="0"/>
                  </a:moveTo>
                  <a:cubicBezTo>
                    <a:pt x="258165" y="-2289"/>
                    <a:pt x="502300" y="8170"/>
                    <a:pt x="685014" y="0"/>
                  </a:cubicBezTo>
                  <a:cubicBezTo>
                    <a:pt x="867728" y="-8170"/>
                    <a:pt x="1028234" y="5252"/>
                    <a:pt x="1370028" y="0"/>
                  </a:cubicBezTo>
                  <a:cubicBezTo>
                    <a:pt x="1392296" y="110832"/>
                    <a:pt x="1359827" y="326525"/>
                    <a:pt x="1370028" y="452907"/>
                  </a:cubicBezTo>
                  <a:cubicBezTo>
                    <a:pt x="1114353" y="472237"/>
                    <a:pt x="980773" y="472889"/>
                    <a:pt x="698714" y="452907"/>
                  </a:cubicBezTo>
                  <a:cubicBezTo>
                    <a:pt x="416655" y="432925"/>
                    <a:pt x="299269" y="474262"/>
                    <a:pt x="0" y="452907"/>
                  </a:cubicBezTo>
                  <a:cubicBezTo>
                    <a:pt x="-11724" y="253387"/>
                    <a:pt x="2060" y="155361"/>
                    <a:pt x="0" y="0"/>
                  </a:cubicBezTo>
                  <a:close/>
                </a:path>
                <a:path w="1370028" h="452907" stroke="0" extrusionOk="0">
                  <a:moveTo>
                    <a:pt x="0" y="0"/>
                  </a:moveTo>
                  <a:cubicBezTo>
                    <a:pt x="234831" y="-11691"/>
                    <a:pt x="372043" y="-17222"/>
                    <a:pt x="685014" y="0"/>
                  </a:cubicBezTo>
                  <a:cubicBezTo>
                    <a:pt x="997985" y="17222"/>
                    <a:pt x="1196107" y="10723"/>
                    <a:pt x="1370028" y="0"/>
                  </a:cubicBezTo>
                  <a:cubicBezTo>
                    <a:pt x="1370963" y="224032"/>
                    <a:pt x="1385499" y="236945"/>
                    <a:pt x="1370028" y="452907"/>
                  </a:cubicBezTo>
                  <a:cubicBezTo>
                    <a:pt x="1174327" y="464346"/>
                    <a:pt x="1043185" y="438887"/>
                    <a:pt x="726115" y="452907"/>
                  </a:cubicBezTo>
                  <a:cubicBezTo>
                    <a:pt x="409045" y="466927"/>
                    <a:pt x="238297" y="467857"/>
                    <a:pt x="0" y="452907"/>
                  </a:cubicBezTo>
                  <a:cubicBezTo>
                    <a:pt x="-2941" y="350312"/>
                    <a:pt x="4566" y="199061"/>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51069445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4" name="TextBox 1233">
              <a:extLst>
                <a:ext uri="{FF2B5EF4-FFF2-40B4-BE49-F238E27FC236}">
                  <a16:creationId xmlns:a16="http://schemas.microsoft.com/office/drawing/2014/main" id="{B4DD2A92-ABA4-4F4C-3AC2-8B4D73E830EF}"/>
                </a:ext>
              </a:extLst>
            </p:cNvPr>
            <p:cNvSpPr txBox="1"/>
            <p:nvPr/>
          </p:nvSpPr>
          <p:spPr>
            <a:xfrm>
              <a:off x="4673412" y="3052879"/>
              <a:ext cx="1572388" cy="523220"/>
            </a:xfrm>
            <a:prstGeom prst="rect">
              <a:avLst/>
            </a:prstGeom>
            <a:noFill/>
          </p:spPr>
          <p:txBody>
            <a:bodyPr wrap="square" rtlCol="0">
              <a:spAutoFit/>
            </a:bodyPr>
            <a:lstStyle/>
            <a:p>
              <a:pPr algn="ctr"/>
              <a:r>
                <a:rPr lang="en-GB" sz="1400" dirty="0">
                  <a:latin typeface="Ink Free" panose="03080402000500000000" pitchFamily="66" charset="0"/>
                </a:rPr>
                <a:t>Positive Choice 2A: Don’t text</a:t>
              </a:r>
            </a:p>
          </p:txBody>
        </p:sp>
        <p:sp>
          <p:nvSpPr>
            <p:cNvPr id="1237" name="Rectangle 1236">
              <a:extLst>
                <a:ext uri="{FF2B5EF4-FFF2-40B4-BE49-F238E27FC236}">
                  <a16:creationId xmlns:a16="http://schemas.microsoft.com/office/drawing/2014/main" id="{3D4E134F-E47C-663D-53FF-60294FE0F8DD}"/>
                </a:ext>
              </a:extLst>
            </p:cNvPr>
            <p:cNvSpPr/>
            <p:nvPr/>
          </p:nvSpPr>
          <p:spPr>
            <a:xfrm>
              <a:off x="2344700" y="5076899"/>
              <a:ext cx="2268420" cy="246032"/>
            </a:xfrm>
            <a:custGeom>
              <a:avLst/>
              <a:gdLst>
                <a:gd name="connsiteX0" fmla="*/ 0 w 2268420"/>
                <a:gd name="connsiteY0" fmla="*/ 0 h 246032"/>
                <a:gd name="connsiteX1" fmla="*/ 544421 w 2268420"/>
                <a:gd name="connsiteY1" fmla="*/ 0 h 246032"/>
                <a:gd name="connsiteX2" fmla="*/ 1134210 w 2268420"/>
                <a:gd name="connsiteY2" fmla="*/ 0 h 246032"/>
                <a:gd name="connsiteX3" fmla="*/ 1701315 w 2268420"/>
                <a:gd name="connsiteY3" fmla="*/ 0 h 246032"/>
                <a:gd name="connsiteX4" fmla="*/ 2268420 w 2268420"/>
                <a:gd name="connsiteY4" fmla="*/ 0 h 246032"/>
                <a:gd name="connsiteX5" fmla="*/ 2268420 w 2268420"/>
                <a:gd name="connsiteY5" fmla="*/ 246032 h 246032"/>
                <a:gd name="connsiteX6" fmla="*/ 1655947 w 2268420"/>
                <a:gd name="connsiteY6" fmla="*/ 246032 h 246032"/>
                <a:gd name="connsiteX7" fmla="*/ 1156894 w 2268420"/>
                <a:gd name="connsiteY7" fmla="*/ 246032 h 246032"/>
                <a:gd name="connsiteX8" fmla="*/ 635158 w 2268420"/>
                <a:gd name="connsiteY8" fmla="*/ 246032 h 246032"/>
                <a:gd name="connsiteX9" fmla="*/ 0 w 2268420"/>
                <a:gd name="connsiteY9" fmla="*/ 246032 h 246032"/>
                <a:gd name="connsiteX10" fmla="*/ 0 w 2268420"/>
                <a:gd name="connsiteY10" fmla="*/ 0 h 24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8420" h="246032" fill="none" extrusionOk="0">
                  <a:moveTo>
                    <a:pt x="0" y="0"/>
                  </a:moveTo>
                  <a:cubicBezTo>
                    <a:pt x="132438" y="14035"/>
                    <a:pt x="356835" y="11736"/>
                    <a:pt x="544421" y="0"/>
                  </a:cubicBezTo>
                  <a:cubicBezTo>
                    <a:pt x="732007" y="-11736"/>
                    <a:pt x="868495" y="11661"/>
                    <a:pt x="1134210" y="0"/>
                  </a:cubicBezTo>
                  <a:cubicBezTo>
                    <a:pt x="1399925" y="-11661"/>
                    <a:pt x="1491087" y="7815"/>
                    <a:pt x="1701315" y="0"/>
                  </a:cubicBezTo>
                  <a:cubicBezTo>
                    <a:pt x="1911544" y="-7815"/>
                    <a:pt x="2150985" y="24610"/>
                    <a:pt x="2268420" y="0"/>
                  </a:cubicBezTo>
                  <a:cubicBezTo>
                    <a:pt x="2268868" y="57524"/>
                    <a:pt x="2257003" y="162959"/>
                    <a:pt x="2268420" y="246032"/>
                  </a:cubicBezTo>
                  <a:cubicBezTo>
                    <a:pt x="2034304" y="263352"/>
                    <a:pt x="1805169" y="223823"/>
                    <a:pt x="1655947" y="246032"/>
                  </a:cubicBezTo>
                  <a:cubicBezTo>
                    <a:pt x="1506725" y="268241"/>
                    <a:pt x="1329558" y="247665"/>
                    <a:pt x="1156894" y="246032"/>
                  </a:cubicBezTo>
                  <a:cubicBezTo>
                    <a:pt x="984230" y="244399"/>
                    <a:pt x="763966" y="250630"/>
                    <a:pt x="635158" y="246032"/>
                  </a:cubicBezTo>
                  <a:cubicBezTo>
                    <a:pt x="506350" y="241434"/>
                    <a:pt x="156618" y="220988"/>
                    <a:pt x="0" y="246032"/>
                  </a:cubicBezTo>
                  <a:cubicBezTo>
                    <a:pt x="9663" y="127568"/>
                    <a:pt x="-6245" y="95446"/>
                    <a:pt x="0" y="0"/>
                  </a:cubicBezTo>
                  <a:close/>
                </a:path>
                <a:path w="2268420" h="246032" stroke="0" extrusionOk="0">
                  <a:moveTo>
                    <a:pt x="0" y="0"/>
                  </a:moveTo>
                  <a:cubicBezTo>
                    <a:pt x="195271" y="18423"/>
                    <a:pt x="411238" y="-19316"/>
                    <a:pt x="567105" y="0"/>
                  </a:cubicBezTo>
                  <a:cubicBezTo>
                    <a:pt x="722972" y="19316"/>
                    <a:pt x="903641" y="-23724"/>
                    <a:pt x="1134210" y="0"/>
                  </a:cubicBezTo>
                  <a:cubicBezTo>
                    <a:pt x="1364780" y="23724"/>
                    <a:pt x="1570679" y="12099"/>
                    <a:pt x="1746683" y="0"/>
                  </a:cubicBezTo>
                  <a:cubicBezTo>
                    <a:pt x="1922687" y="-12099"/>
                    <a:pt x="2117647" y="-3938"/>
                    <a:pt x="2268420" y="0"/>
                  </a:cubicBezTo>
                  <a:cubicBezTo>
                    <a:pt x="2264189" y="104736"/>
                    <a:pt x="2264001" y="126927"/>
                    <a:pt x="2268420" y="246032"/>
                  </a:cubicBezTo>
                  <a:cubicBezTo>
                    <a:pt x="2030424" y="233732"/>
                    <a:pt x="1834315" y="229174"/>
                    <a:pt x="1678631" y="246032"/>
                  </a:cubicBezTo>
                  <a:cubicBezTo>
                    <a:pt x="1522947" y="262890"/>
                    <a:pt x="1381484" y="270415"/>
                    <a:pt x="1134210" y="246032"/>
                  </a:cubicBezTo>
                  <a:cubicBezTo>
                    <a:pt x="886936" y="221649"/>
                    <a:pt x="792251" y="253744"/>
                    <a:pt x="544421" y="246032"/>
                  </a:cubicBezTo>
                  <a:cubicBezTo>
                    <a:pt x="296591" y="238320"/>
                    <a:pt x="157133" y="243438"/>
                    <a:pt x="0" y="246032"/>
                  </a:cubicBezTo>
                  <a:cubicBezTo>
                    <a:pt x="-3051" y="191707"/>
                    <a:pt x="10643" y="54725"/>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51069445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6" name="TextBox 1235">
              <a:extLst>
                <a:ext uri="{FF2B5EF4-FFF2-40B4-BE49-F238E27FC236}">
                  <a16:creationId xmlns:a16="http://schemas.microsoft.com/office/drawing/2014/main" id="{901BF6D5-20F9-8A8D-CA8F-6A4B7071D492}"/>
                </a:ext>
              </a:extLst>
            </p:cNvPr>
            <p:cNvSpPr txBox="1"/>
            <p:nvPr/>
          </p:nvSpPr>
          <p:spPr>
            <a:xfrm>
              <a:off x="2277499" y="5031650"/>
              <a:ext cx="2380254" cy="307777"/>
            </a:xfrm>
            <a:prstGeom prst="rect">
              <a:avLst/>
            </a:prstGeom>
            <a:noFill/>
          </p:spPr>
          <p:txBody>
            <a:bodyPr wrap="square" rtlCol="0">
              <a:spAutoFit/>
            </a:bodyPr>
            <a:lstStyle/>
            <a:p>
              <a:pPr algn="ctr"/>
              <a:r>
                <a:rPr lang="en-GB" sz="1400" dirty="0">
                  <a:latin typeface="Ink Free" panose="03080402000500000000" pitchFamily="66" charset="0"/>
                </a:rPr>
                <a:t>Positive Choice 3B: Crossing</a:t>
              </a:r>
            </a:p>
          </p:txBody>
        </p:sp>
        <p:sp>
          <p:nvSpPr>
            <p:cNvPr id="1239" name="Rectangle 1238">
              <a:extLst>
                <a:ext uri="{FF2B5EF4-FFF2-40B4-BE49-F238E27FC236}">
                  <a16:creationId xmlns:a16="http://schemas.microsoft.com/office/drawing/2014/main" id="{74A77BF9-20D4-3F76-9330-867AA7546193}"/>
                </a:ext>
              </a:extLst>
            </p:cNvPr>
            <p:cNvSpPr/>
            <p:nvPr/>
          </p:nvSpPr>
          <p:spPr>
            <a:xfrm>
              <a:off x="9530213" y="3085199"/>
              <a:ext cx="1370028" cy="452907"/>
            </a:xfrm>
            <a:custGeom>
              <a:avLst/>
              <a:gdLst>
                <a:gd name="connsiteX0" fmla="*/ 0 w 1370028"/>
                <a:gd name="connsiteY0" fmla="*/ 0 h 452907"/>
                <a:gd name="connsiteX1" fmla="*/ 685014 w 1370028"/>
                <a:gd name="connsiteY1" fmla="*/ 0 h 452907"/>
                <a:gd name="connsiteX2" fmla="*/ 1370028 w 1370028"/>
                <a:gd name="connsiteY2" fmla="*/ 0 h 452907"/>
                <a:gd name="connsiteX3" fmla="*/ 1370028 w 1370028"/>
                <a:gd name="connsiteY3" fmla="*/ 452907 h 452907"/>
                <a:gd name="connsiteX4" fmla="*/ 698714 w 1370028"/>
                <a:gd name="connsiteY4" fmla="*/ 452907 h 452907"/>
                <a:gd name="connsiteX5" fmla="*/ 0 w 1370028"/>
                <a:gd name="connsiteY5" fmla="*/ 452907 h 452907"/>
                <a:gd name="connsiteX6" fmla="*/ 0 w 1370028"/>
                <a:gd name="connsiteY6" fmla="*/ 0 h 45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0028" h="452907" fill="none" extrusionOk="0">
                  <a:moveTo>
                    <a:pt x="0" y="0"/>
                  </a:moveTo>
                  <a:cubicBezTo>
                    <a:pt x="258165" y="-2289"/>
                    <a:pt x="502300" y="8170"/>
                    <a:pt x="685014" y="0"/>
                  </a:cubicBezTo>
                  <a:cubicBezTo>
                    <a:pt x="867728" y="-8170"/>
                    <a:pt x="1028234" y="5252"/>
                    <a:pt x="1370028" y="0"/>
                  </a:cubicBezTo>
                  <a:cubicBezTo>
                    <a:pt x="1392296" y="110832"/>
                    <a:pt x="1359827" y="326525"/>
                    <a:pt x="1370028" y="452907"/>
                  </a:cubicBezTo>
                  <a:cubicBezTo>
                    <a:pt x="1114353" y="472237"/>
                    <a:pt x="980773" y="472889"/>
                    <a:pt x="698714" y="452907"/>
                  </a:cubicBezTo>
                  <a:cubicBezTo>
                    <a:pt x="416655" y="432925"/>
                    <a:pt x="299269" y="474262"/>
                    <a:pt x="0" y="452907"/>
                  </a:cubicBezTo>
                  <a:cubicBezTo>
                    <a:pt x="-11724" y="253387"/>
                    <a:pt x="2060" y="155361"/>
                    <a:pt x="0" y="0"/>
                  </a:cubicBezTo>
                  <a:close/>
                </a:path>
                <a:path w="1370028" h="452907" stroke="0" extrusionOk="0">
                  <a:moveTo>
                    <a:pt x="0" y="0"/>
                  </a:moveTo>
                  <a:cubicBezTo>
                    <a:pt x="234831" y="-11691"/>
                    <a:pt x="372043" y="-17222"/>
                    <a:pt x="685014" y="0"/>
                  </a:cubicBezTo>
                  <a:cubicBezTo>
                    <a:pt x="997985" y="17222"/>
                    <a:pt x="1196107" y="10723"/>
                    <a:pt x="1370028" y="0"/>
                  </a:cubicBezTo>
                  <a:cubicBezTo>
                    <a:pt x="1370963" y="224032"/>
                    <a:pt x="1385499" y="236945"/>
                    <a:pt x="1370028" y="452907"/>
                  </a:cubicBezTo>
                  <a:cubicBezTo>
                    <a:pt x="1174327" y="464346"/>
                    <a:pt x="1043185" y="438887"/>
                    <a:pt x="726115" y="452907"/>
                  </a:cubicBezTo>
                  <a:cubicBezTo>
                    <a:pt x="409045" y="466927"/>
                    <a:pt x="238297" y="467857"/>
                    <a:pt x="0" y="452907"/>
                  </a:cubicBezTo>
                  <a:cubicBezTo>
                    <a:pt x="-2941" y="350312"/>
                    <a:pt x="4566" y="199061"/>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51069445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8" name="TextBox 1237">
              <a:extLst>
                <a:ext uri="{FF2B5EF4-FFF2-40B4-BE49-F238E27FC236}">
                  <a16:creationId xmlns:a16="http://schemas.microsoft.com/office/drawing/2014/main" id="{9356CA1D-3EC3-4A81-9B52-B3E2B4F10120}"/>
                </a:ext>
              </a:extLst>
            </p:cNvPr>
            <p:cNvSpPr txBox="1"/>
            <p:nvPr/>
          </p:nvSpPr>
          <p:spPr>
            <a:xfrm>
              <a:off x="9433796" y="3048599"/>
              <a:ext cx="1572388" cy="523220"/>
            </a:xfrm>
            <a:prstGeom prst="rect">
              <a:avLst/>
            </a:prstGeom>
            <a:noFill/>
          </p:spPr>
          <p:txBody>
            <a:bodyPr wrap="square" rtlCol="0">
              <a:spAutoFit/>
            </a:bodyPr>
            <a:lstStyle/>
            <a:p>
              <a:pPr algn="ctr"/>
              <a:r>
                <a:rPr lang="en-GB" sz="1400" dirty="0">
                  <a:latin typeface="Ink Free" panose="03080402000500000000" pitchFamily="66" charset="0"/>
                </a:rPr>
                <a:t>Negative Choice 2B: Shout back</a:t>
              </a:r>
            </a:p>
          </p:txBody>
        </p:sp>
        <p:sp>
          <p:nvSpPr>
            <p:cNvPr id="1241" name="Rectangle 1240">
              <a:extLst>
                <a:ext uri="{FF2B5EF4-FFF2-40B4-BE49-F238E27FC236}">
                  <a16:creationId xmlns:a16="http://schemas.microsoft.com/office/drawing/2014/main" id="{2EBC1F5B-F03B-5072-354E-FCE962179E20}"/>
                </a:ext>
              </a:extLst>
            </p:cNvPr>
            <p:cNvSpPr/>
            <p:nvPr/>
          </p:nvSpPr>
          <p:spPr>
            <a:xfrm>
              <a:off x="4989325" y="1548586"/>
              <a:ext cx="919240" cy="806279"/>
            </a:xfrm>
            <a:custGeom>
              <a:avLst/>
              <a:gdLst>
                <a:gd name="connsiteX0" fmla="*/ 0 w 919240"/>
                <a:gd name="connsiteY0" fmla="*/ 0 h 806279"/>
                <a:gd name="connsiteX1" fmla="*/ 468812 w 919240"/>
                <a:gd name="connsiteY1" fmla="*/ 0 h 806279"/>
                <a:gd name="connsiteX2" fmla="*/ 919240 w 919240"/>
                <a:gd name="connsiteY2" fmla="*/ 0 h 806279"/>
                <a:gd name="connsiteX3" fmla="*/ 919240 w 919240"/>
                <a:gd name="connsiteY3" fmla="*/ 403140 h 806279"/>
                <a:gd name="connsiteX4" fmla="*/ 919240 w 919240"/>
                <a:gd name="connsiteY4" fmla="*/ 806279 h 806279"/>
                <a:gd name="connsiteX5" fmla="*/ 478005 w 919240"/>
                <a:gd name="connsiteY5" fmla="*/ 806279 h 806279"/>
                <a:gd name="connsiteX6" fmla="*/ 0 w 919240"/>
                <a:gd name="connsiteY6" fmla="*/ 806279 h 806279"/>
                <a:gd name="connsiteX7" fmla="*/ 0 w 919240"/>
                <a:gd name="connsiteY7" fmla="*/ 387014 h 806279"/>
                <a:gd name="connsiteX8" fmla="*/ 0 w 919240"/>
                <a:gd name="connsiteY8" fmla="*/ 0 h 80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240" h="806279" fill="none" extrusionOk="0">
                  <a:moveTo>
                    <a:pt x="0" y="0"/>
                  </a:moveTo>
                  <a:cubicBezTo>
                    <a:pt x="170383" y="2194"/>
                    <a:pt x="319437" y="-5716"/>
                    <a:pt x="468812" y="0"/>
                  </a:cubicBezTo>
                  <a:cubicBezTo>
                    <a:pt x="618187" y="5716"/>
                    <a:pt x="761065" y="3285"/>
                    <a:pt x="919240" y="0"/>
                  </a:cubicBezTo>
                  <a:cubicBezTo>
                    <a:pt x="938075" y="123976"/>
                    <a:pt x="907303" y="237551"/>
                    <a:pt x="919240" y="403140"/>
                  </a:cubicBezTo>
                  <a:cubicBezTo>
                    <a:pt x="931177" y="568729"/>
                    <a:pt x="926276" y="713385"/>
                    <a:pt x="919240" y="806279"/>
                  </a:cubicBezTo>
                  <a:cubicBezTo>
                    <a:pt x="740759" y="803761"/>
                    <a:pt x="652842" y="789139"/>
                    <a:pt x="478005" y="806279"/>
                  </a:cubicBezTo>
                  <a:cubicBezTo>
                    <a:pt x="303169" y="823419"/>
                    <a:pt x="172661" y="786339"/>
                    <a:pt x="0" y="806279"/>
                  </a:cubicBezTo>
                  <a:cubicBezTo>
                    <a:pt x="-3974" y="605887"/>
                    <a:pt x="1576" y="539306"/>
                    <a:pt x="0" y="387014"/>
                  </a:cubicBezTo>
                  <a:cubicBezTo>
                    <a:pt x="-1576" y="234723"/>
                    <a:pt x="-12995" y="146209"/>
                    <a:pt x="0" y="0"/>
                  </a:cubicBezTo>
                  <a:close/>
                </a:path>
                <a:path w="919240" h="806279" stroke="0" extrusionOk="0">
                  <a:moveTo>
                    <a:pt x="0" y="0"/>
                  </a:moveTo>
                  <a:cubicBezTo>
                    <a:pt x="137689" y="7799"/>
                    <a:pt x="347290" y="-13721"/>
                    <a:pt x="459620" y="0"/>
                  </a:cubicBezTo>
                  <a:cubicBezTo>
                    <a:pt x="571950" y="13721"/>
                    <a:pt x="789323" y="12783"/>
                    <a:pt x="919240" y="0"/>
                  </a:cubicBezTo>
                  <a:cubicBezTo>
                    <a:pt x="917648" y="128670"/>
                    <a:pt x="936009" y="288868"/>
                    <a:pt x="919240" y="419265"/>
                  </a:cubicBezTo>
                  <a:cubicBezTo>
                    <a:pt x="902471" y="549663"/>
                    <a:pt x="937501" y="700834"/>
                    <a:pt x="919240" y="806279"/>
                  </a:cubicBezTo>
                  <a:cubicBezTo>
                    <a:pt x="788513" y="819324"/>
                    <a:pt x="665182" y="818953"/>
                    <a:pt x="487197" y="806279"/>
                  </a:cubicBezTo>
                  <a:cubicBezTo>
                    <a:pt x="309212" y="793605"/>
                    <a:pt x="175191" y="808914"/>
                    <a:pt x="0" y="806279"/>
                  </a:cubicBezTo>
                  <a:cubicBezTo>
                    <a:pt x="13038" y="678889"/>
                    <a:pt x="-11824" y="516343"/>
                    <a:pt x="0" y="411202"/>
                  </a:cubicBezTo>
                  <a:cubicBezTo>
                    <a:pt x="11824" y="306061"/>
                    <a:pt x="3212" y="101016"/>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51069445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0" name="TextBox 1239">
              <a:extLst>
                <a:ext uri="{FF2B5EF4-FFF2-40B4-BE49-F238E27FC236}">
                  <a16:creationId xmlns:a16="http://schemas.microsoft.com/office/drawing/2014/main" id="{FB0B1475-D18A-027E-0B88-AA2B8EEE38E2}"/>
                </a:ext>
              </a:extLst>
            </p:cNvPr>
            <p:cNvSpPr txBox="1"/>
            <p:nvPr/>
          </p:nvSpPr>
          <p:spPr>
            <a:xfrm>
              <a:off x="4935112" y="1567374"/>
              <a:ext cx="1002986" cy="738664"/>
            </a:xfrm>
            <a:prstGeom prst="rect">
              <a:avLst/>
            </a:prstGeom>
            <a:noFill/>
          </p:spPr>
          <p:txBody>
            <a:bodyPr wrap="square" rtlCol="0">
              <a:spAutoFit/>
            </a:bodyPr>
            <a:lstStyle/>
            <a:p>
              <a:pPr algn="ctr"/>
              <a:r>
                <a:rPr lang="en-GB" sz="1400" dirty="0">
                  <a:latin typeface="Ink Free" panose="03080402000500000000" pitchFamily="66" charset="0"/>
                </a:rPr>
                <a:t>Positive Choice 2B: Apologise</a:t>
              </a:r>
            </a:p>
          </p:txBody>
        </p:sp>
        <p:sp>
          <p:nvSpPr>
            <p:cNvPr id="1243" name="Rectangle 1242">
              <a:extLst>
                <a:ext uri="{FF2B5EF4-FFF2-40B4-BE49-F238E27FC236}">
                  <a16:creationId xmlns:a16="http://schemas.microsoft.com/office/drawing/2014/main" id="{767C92AB-054B-C0F0-FE62-D6FF72B0FA79}"/>
                </a:ext>
              </a:extLst>
            </p:cNvPr>
            <p:cNvSpPr/>
            <p:nvPr/>
          </p:nvSpPr>
          <p:spPr>
            <a:xfrm>
              <a:off x="7430623" y="5083022"/>
              <a:ext cx="2600345" cy="246032"/>
            </a:xfrm>
            <a:custGeom>
              <a:avLst/>
              <a:gdLst>
                <a:gd name="connsiteX0" fmla="*/ 0 w 2600345"/>
                <a:gd name="connsiteY0" fmla="*/ 0 h 246032"/>
                <a:gd name="connsiteX1" fmla="*/ 624083 w 2600345"/>
                <a:gd name="connsiteY1" fmla="*/ 0 h 246032"/>
                <a:gd name="connsiteX2" fmla="*/ 1300173 w 2600345"/>
                <a:gd name="connsiteY2" fmla="*/ 0 h 246032"/>
                <a:gd name="connsiteX3" fmla="*/ 1950259 w 2600345"/>
                <a:gd name="connsiteY3" fmla="*/ 0 h 246032"/>
                <a:gd name="connsiteX4" fmla="*/ 2600345 w 2600345"/>
                <a:gd name="connsiteY4" fmla="*/ 0 h 246032"/>
                <a:gd name="connsiteX5" fmla="*/ 2600345 w 2600345"/>
                <a:gd name="connsiteY5" fmla="*/ 246032 h 246032"/>
                <a:gd name="connsiteX6" fmla="*/ 1898252 w 2600345"/>
                <a:gd name="connsiteY6" fmla="*/ 246032 h 246032"/>
                <a:gd name="connsiteX7" fmla="*/ 1326176 w 2600345"/>
                <a:gd name="connsiteY7" fmla="*/ 246032 h 246032"/>
                <a:gd name="connsiteX8" fmla="*/ 728097 w 2600345"/>
                <a:gd name="connsiteY8" fmla="*/ 246032 h 246032"/>
                <a:gd name="connsiteX9" fmla="*/ 0 w 2600345"/>
                <a:gd name="connsiteY9" fmla="*/ 246032 h 246032"/>
                <a:gd name="connsiteX10" fmla="*/ 0 w 2600345"/>
                <a:gd name="connsiteY10" fmla="*/ 0 h 24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0345" h="246032" fill="none" extrusionOk="0">
                  <a:moveTo>
                    <a:pt x="0" y="0"/>
                  </a:moveTo>
                  <a:cubicBezTo>
                    <a:pt x="303838" y="9558"/>
                    <a:pt x="377167" y="-211"/>
                    <a:pt x="624083" y="0"/>
                  </a:cubicBezTo>
                  <a:cubicBezTo>
                    <a:pt x="870999" y="211"/>
                    <a:pt x="966540" y="6330"/>
                    <a:pt x="1300173" y="0"/>
                  </a:cubicBezTo>
                  <a:cubicBezTo>
                    <a:pt x="1633806" y="-6330"/>
                    <a:pt x="1781515" y="3490"/>
                    <a:pt x="1950259" y="0"/>
                  </a:cubicBezTo>
                  <a:cubicBezTo>
                    <a:pt x="2119003" y="-3490"/>
                    <a:pt x="2339057" y="-31246"/>
                    <a:pt x="2600345" y="0"/>
                  </a:cubicBezTo>
                  <a:cubicBezTo>
                    <a:pt x="2600793" y="57524"/>
                    <a:pt x="2588928" y="162959"/>
                    <a:pt x="2600345" y="246032"/>
                  </a:cubicBezTo>
                  <a:cubicBezTo>
                    <a:pt x="2438924" y="278166"/>
                    <a:pt x="2205647" y="222088"/>
                    <a:pt x="1898252" y="246032"/>
                  </a:cubicBezTo>
                  <a:cubicBezTo>
                    <a:pt x="1590857" y="269976"/>
                    <a:pt x="1549556" y="217648"/>
                    <a:pt x="1326176" y="246032"/>
                  </a:cubicBezTo>
                  <a:cubicBezTo>
                    <a:pt x="1102796" y="274416"/>
                    <a:pt x="891858" y="216745"/>
                    <a:pt x="728097" y="246032"/>
                  </a:cubicBezTo>
                  <a:cubicBezTo>
                    <a:pt x="564336" y="275319"/>
                    <a:pt x="349116" y="240197"/>
                    <a:pt x="0" y="246032"/>
                  </a:cubicBezTo>
                  <a:cubicBezTo>
                    <a:pt x="9663" y="127568"/>
                    <a:pt x="-6245" y="95446"/>
                    <a:pt x="0" y="0"/>
                  </a:cubicBezTo>
                  <a:close/>
                </a:path>
                <a:path w="2600345" h="246032" stroke="0" extrusionOk="0">
                  <a:moveTo>
                    <a:pt x="0" y="0"/>
                  </a:moveTo>
                  <a:cubicBezTo>
                    <a:pt x="255193" y="-18551"/>
                    <a:pt x="446882" y="-18195"/>
                    <a:pt x="650086" y="0"/>
                  </a:cubicBezTo>
                  <a:cubicBezTo>
                    <a:pt x="853290" y="18195"/>
                    <a:pt x="989062" y="25780"/>
                    <a:pt x="1300173" y="0"/>
                  </a:cubicBezTo>
                  <a:cubicBezTo>
                    <a:pt x="1611284" y="-25780"/>
                    <a:pt x="1787102" y="27006"/>
                    <a:pt x="2002266" y="0"/>
                  </a:cubicBezTo>
                  <a:cubicBezTo>
                    <a:pt x="2217430" y="-27006"/>
                    <a:pt x="2436853" y="-22211"/>
                    <a:pt x="2600345" y="0"/>
                  </a:cubicBezTo>
                  <a:cubicBezTo>
                    <a:pt x="2596114" y="104736"/>
                    <a:pt x="2595926" y="126927"/>
                    <a:pt x="2600345" y="246032"/>
                  </a:cubicBezTo>
                  <a:cubicBezTo>
                    <a:pt x="2346117" y="262529"/>
                    <a:pt x="2135187" y="230691"/>
                    <a:pt x="1924255" y="246032"/>
                  </a:cubicBezTo>
                  <a:cubicBezTo>
                    <a:pt x="1713323" y="261374"/>
                    <a:pt x="1503392" y="225782"/>
                    <a:pt x="1300173" y="246032"/>
                  </a:cubicBezTo>
                  <a:cubicBezTo>
                    <a:pt x="1096954" y="266282"/>
                    <a:pt x="842512" y="275506"/>
                    <a:pt x="624083" y="246032"/>
                  </a:cubicBezTo>
                  <a:cubicBezTo>
                    <a:pt x="405654" y="216559"/>
                    <a:pt x="184044" y="258693"/>
                    <a:pt x="0" y="246032"/>
                  </a:cubicBezTo>
                  <a:cubicBezTo>
                    <a:pt x="-3051" y="191707"/>
                    <a:pt x="10643" y="54725"/>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51069445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2" name="TextBox 1241">
              <a:extLst>
                <a:ext uri="{FF2B5EF4-FFF2-40B4-BE49-F238E27FC236}">
                  <a16:creationId xmlns:a16="http://schemas.microsoft.com/office/drawing/2014/main" id="{FC3405D4-00F3-7577-D9D1-01AFF135444E}"/>
                </a:ext>
              </a:extLst>
            </p:cNvPr>
            <p:cNvSpPr txBox="1"/>
            <p:nvPr/>
          </p:nvSpPr>
          <p:spPr>
            <a:xfrm>
              <a:off x="7358164" y="5037128"/>
              <a:ext cx="2740697" cy="307777"/>
            </a:xfrm>
            <a:prstGeom prst="rect">
              <a:avLst/>
            </a:prstGeom>
            <a:noFill/>
          </p:spPr>
          <p:txBody>
            <a:bodyPr wrap="square" rtlCol="0">
              <a:spAutoFit/>
            </a:bodyPr>
            <a:lstStyle/>
            <a:p>
              <a:pPr algn="ctr"/>
              <a:r>
                <a:rPr lang="en-GB" sz="1400" dirty="0">
                  <a:latin typeface="Ink Free" panose="03080402000500000000" pitchFamily="66" charset="0"/>
                </a:rPr>
                <a:t>Negative Choice 3B: Cross here</a:t>
              </a:r>
            </a:p>
          </p:txBody>
        </p:sp>
      </p:grpSp>
    </p:spTree>
    <p:extLst>
      <p:ext uri="{BB962C8B-B14F-4D97-AF65-F5344CB8AC3E}">
        <p14:creationId xmlns:p14="http://schemas.microsoft.com/office/powerpoint/2010/main" val="72672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iterate type="lt">
                                    <p:tmPct val="10000"/>
                                  </p:iterate>
                                  <p:childTnLst>
                                    <p:set>
                                      <p:cBhvr>
                                        <p:cTn id="6" dur="1" fill="hold">
                                          <p:stCondLst>
                                            <p:cond delay="0"/>
                                          </p:stCondLst>
                                        </p:cTn>
                                        <p:tgtEl>
                                          <p:spTgt spid="1173">
                                            <p:txEl>
                                              <p:pRg st="0" end="0"/>
                                            </p:txEl>
                                          </p:spTgt>
                                        </p:tgtEl>
                                        <p:attrNameLst>
                                          <p:attrName>style.visibility</p:attrName>
                                        </p:attrNameLst>
                                      </p:cBhvr>
                                      <p:to>
                                        <p:strVal val="visible"/>
                                      </p:to>
                                    </p:set>
                                    <p:animEffect transition="in" filter="wedge">
                                      <p:cBhvr>
                                        <p:cTn id="7" dur="250"/>
                                        <p:tgtEl>
                                          <p:spTgt spid="11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44"/>
                                        </p:tgtEl>
                                        <p:attrNameLst>
                                          <p:attrName>style.visibility</p:attrName>
                                        </p:attrNameLst>
                                      </p:cBhvr>
                                      <p:to>
                                        <p:strVal val="visible"/>
                                      </p:to>
                                    </p:set>
                                    <p:anim calcmode="lin" valueType="num">
                                      <p:cBhvr additive="base">
                                        <p:cTn id="12" dur="500" fill="hold"/>
                                        <p:tgtEl>
                                          <p:spTgt spid="1244"/>
                                        </p:tgtEl>
                                        <p:attrNameLst>
                                          <p:attrName>ppt_x</p:attrName>
                                        </p:attrNameLst>
                                      </p:cBhvr>
                                      <p:tavLst>
                                        <p:tav tm="0">
                                          <p:val>
                                            <p:strVal val="#ppt_x"/>
                                          </p:val>
                                        </p:tav>
                                        <p:tav tm="100000">
                                          <p:val>
                                            <p:strVal val="#ppt_x"/>
                                          </p:val>
                                        </p:tav>
                                      </p:tavLst>
                                    </p:anim>
                                    <p:anim calcmode="lin" valueType="num">
                                      <p:cBhvr additive="base">
                                        <p:cTn id="13" dur="500" fill="hold"/>
                                        <p:tgtEl>
                                          <p:spTgt spid="1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3"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E2C5"/>
            </a:gs>
            <a:gs pos="100000">
              <a:srgbClr val="FFF0E1"/>
            </a:gs>
          </a:gsLst>
          <a:path path="rect">
            <a:fillToRect l="50000" t="50000" r="50000" b="50000"/>
          </a:path>
          <a:tileRect/>
        </a:gradFill>
        <a:effectLst/>
      </p:bgPr>
    </p:bg>
    <p:spTree>
      <p:nvGrpSpPr>
        <p:cNvPr id="1" name="">
          <a:extLst>
            <a:ext uri="{FF2B5EF4-FFF2-40B4-BE49-F238E27FC236}">
              <a16:creationId xmlns:a16="http://schemas.microsoft.com/office/drawing/2014/main" id="{71A4CDB9-5E29-A897-F48D-9AC31D62F67C}"/>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ACEBA16-6111-5500-E393-1A00A21D968F}"/>
              </a:ext>
              <a:ext uri="{C183D7F6-B498-43B3-948B-1728B52AA6E4}">
                <adec:decorative xmlns:adec="http://schemas.microsoft.com/office/drawing/2017/decorative" val="1"/>
              </a:ext>
            </a:extLst>
          </p:cNvPr>
          <p:cNvCxnSpPr>
            <a:cxnSpLocks/>
          </p:cNvCxnSpPr>
          <p:nvPr/>
        </p:nvCxnSpPr>
        <p:spPr>
          <a:xfrm>
            <a:off x="6096000" y="-25146"/>
            <a:ext cx="0" cy="6908292"/>
          </a:xfrm>
          <a:prstGeom prst="line">
            <a:avLst/>
          </a:prstGeom>
          <a:ln w="76200">
            <a:solidFill>
              <a:schemeClr val="tx1"/>
            </a:solidFill>
          </a:ln>
          <a:effectLst>
            <a:softEdge rad="31750"/>
          </a:effectLst>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40BF8311-968F-7BDE-D24F-165999FADA3C}"/>
              </a:ext>
              <a:ext uri="{C183D7F6-B498-43B3-948B-1728B52AA6E4}">
                <adec:decorative xmlns:adec="http://schemas.microsoft.com/office/drawing/2017/decorative" val="1"/>
              </a:ext>
            </a:extLst>
          </p:cNvPr>
          <p:cNvGrpSpPr/>
          <p:nvPr/>
        </p:nvGrpSpPr>
        <p:grpSpPr>
          <a:xfrm>
            <a:off x="7602516" y="193326"/>
            <a:ext cx="3141814" cy="914400"/>
            <a:chOff x="1841625" y="1578882"/>
            <a:chExt cx="3141814" cy="914400"/>
          </a:xfrm>
        </p:grpSpPr>
        <p:pic>
          <p:nvPicPr>
            <p:cNvPr id="4" name="Graphic 3" descr="Paragraph Squiggle outline">
              <a:extLst>
                <a:ext uri="{FF2B5EF4-FFF2-40B4-BE49-F238E27FC236}">
                  <a16:creationId xmlns:a16="http://schemas.microsoft.com/office/drawing/2014/main" id="{F0B190C3-7106-6AE8-2C86-F3A4122943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1625" y="1578882"/>
              <a:ext cx="914400" cy="914400"/>
            </a:xfrm>
            <a:prstGeom prst="rect">
              <a:avLst/>
            </a:prstGeom>
          </p:spPr>
        </p:pic>
        <p:pic>
          <p:nvPicPr>
            <p:cNvPr id="6" name="Graphic 5" descr="Paragraph Squiggle outline">
              <a:extLst>
                <a:ext uri="{FF2B5EF4-FFF2-40B4-BE49-F238E27FC236}">
                  <a16:creationId xmlns:a16="http://schemas.microsoft.com/office/drawing/2014/main" id="{9227890A-0E3B-9D93-3120-75AF447155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571489" y="1578882"/>
              <a:ext cx="914400" cy="914400"/>
            </a:xfrm>
            <a:prstGeom prst="rect">
              <a:avLst/>
            </a:prstGeom>
          </p:spPr>
        </p:pic>
        <p:pic>
          <p:nvPicPr>
            <p:cNvPr id="7" name="Graphic 6" descr="Paragraph Squiggle outline">
              <a:extLst>
                <a:ext uri="{FF2B5EF4-FFF2-40B4-BE49-F238E27FC236}">
                  <a16:creationId xmlns:a16="http://schemas.microsoft.com/office/drawing/2014/main" id="{CEB53854-4DE0-E550-767D-D1857CDC4B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9175" y="1578882"/>
              <a:ext cx="914400" cy="914400"/>
            </a:xfrm>
            <a:prstGeom prst="rect">
              <a:avLst/>
            </a:prstGeom>
          </p:spPr>
        </p:pic>
        <p:pic>
          <p:nvPicPr>
            <p:cNvPr id="8" name="Graphic 7" descr="Paragraph Squiggle outline">
              <a:extLst>
                <a:ext uri="{FF2B5EF4-FFF2-40B4-BE49-F238E27FC236}">
                  <a16:creationId xmlns:a16="http://schemas.microsoft.com/office/drawing/2014/main" id="{2DC4DE87-D200-5072-9370-BCC7A0927B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069039" y="1578882"/>
              <a:ext cx="914400" cy="914400"/>
            </a:xfrm>
            <a:prstGeom prst="rect">
              <a:avLst/>
            </a:prstGeom>
          </p:spPr>
        </p:pic>
      </p:grpSp>
      <p:sp>
        <p:nvSpPr>
          <p:cNvPr id="1133" name="Content Placeholder 2">
            <a:extLst>
              <a:ext uri="{FF2B5EF4-FFF2-40B4-BE49-F238E27FC236}">
                <a16:creationId xmlns:a16="http://schemas.microsoft.com/office/drawing/2014/main" id="{D92D11B5-2187-595E-6C1D-CA27DB59C6BE}"/>
              </a:ext>
            </a:extLst>
          </p:cNvPr>
          <p:cNvSpPr>
            <a:spLocks noGrp="1"/>
          </p:cNvSpPr>
          <p:nvPr>
            <p:ph idx="1"/>
          </p:nvPr>
        </p:nvSpPr>
        <p:spPr>
          <a:xfrm>
            <a:off x="6369479" y="1021004"/>
            <a:ext cx="5461173" cy="5395593"/>
          </a:xfrm>
        </p:spPr>
        <p:txBody>
          <a:bodyPr>
            <a:normAutofit fontScale="47500" lnSpcReduction="20000"/>
          </a:bodyPr>
          <a:lstStyle/>
          <a:p>
            <a:pPr marL="0" indent="0">
              <a:buNone/>
            </a:pPr>
            <a:r>
              <a:rPr lang="en-GB" sz="3600" b="1" dirty="0">
                <a:latin typeface="Californian FB" panose="0207040306080B030204" pitchFamily="18" charset="0"/>
              </a:rPr>
              <a:t>How to write a choose your own adventure story:</a:t>
            </a:r>
          </a:p>
          <a:p>
            <a:pPr marL="0" indent="0">
              <a:buNone/>
            </a:pPr>
            <a:endParaRPr lang="en-GB" dirty="0">
              <a:latin typeface="Californian FB" panose="0207040306080B030204" pitchFamily="18" charset="0"/>
            </a:endParaRPr>
          </a:p>
          <a:p>
            <a:pPr marL="0" indent="0">
              <a:buNone/>
            </a:pPr>
            <a:r>
              <a:rPr lang="en-GB" sz="3200" dirty="0">
                <a:latin typeface="Californian FB" panose="0207040306080B030204" pitchFamily="18" charset="0"/>
              </a:rPr>
              <a:t>You should first decide what your story is going to be about.</a:t>
            </a:r>
          </a:p>
          <a:p>
            <a:pPr marL="0" indent="0">
              <a:buNone/>
            </a:pPr>
            <a:endParaRPr lang="en-GB" sz="3200" dirty="0">
              <a:latin typeface="Californian FB" panose="0207040306080B030204" pitchFamily="18" charset="0"/>
            </a:endParaRPr>
          </a:p>
          <a:p>
            <a:pPr marL="0" indent="0">
              <a:buNone/>
            </a:pPr>
            <a:r>
              <a:rPr lang="en-GB" sz="3200" dirty="0">
                <a:latin typeface="Californian FB" panose="0207040306080B030204" pitchFamily="18" charset="0"/>
              </a:rPr>
              <a:t>You should then map and number all the choices and consequences that you can take in your story. There is a plan template to help you do this, and an example on the next slide. </a:t>
            </a:r>
          </a:p>
          <a:p>
            <a:pPr marL="0" indent="0">
              <a:buNone/>
            </a:pPr>
            <a:endParaRPr lang="en-GB" sz="3200" dirty="0">
              <a:latin typeface="Californian FB" panose="0207040306080B030204" pitchFamily="18" charset="0"/>
            </a:endParaRPr>
          </a:p>
          <a:p>
            <a:pPr marL="0" indent="0">
              <a:buNone/>
            </a:pPr>
            <a:r>
              <a:rPr lang="en-GB" sz="3200" dirty="0">
                <a:latin typeface="Californian FB" panose="0207040306080B030204" pitchFamily="18" charset="0"/>
              </a:rPr>
              <a:t>You should then write out your numbered sections, into your printed booklet template. You only need a few sentences or a paragraph per each section.</a:t>
            </a:r>
          </a:p>
          <a:p>
            <a:pPr marL="0" indent="0">
              <a:buNone/>
            </a:pPr>
            <a:endParaRPr lang="en-GB" sz="3200" dirty="0">
              <a:latin typeface="Californian FB" panose="0207040306080B030204" pitchFamily="18" charset="0"/>
            </a:endParaRPr>
          </a:p>
          <a:p>
            <a:pPr marL="0" indent="0">
              <a:buNone/>
            </a:pPr>
            <a:r>
              <a:rPr lang="en-GB" sz="3200" dirty="0">
                <a:latin typeface="Californian FB" panose="0207040306080B030204" pitchFamily="18" charset="0"/>
              </a:rPr>
              <a:t>Feel free to decorate the front with a nice front cover page!</a:t>
            </a:r>
          </a:p>
          <a:p>
            <a:pPr marL="0" indent="0">
              <a:buNone/>
            </a:pPr>
            <a:endParaRPr lang="en-GB" sz="3200" dirty="0">
              <a:latin typeface="Californian FB" panose="0207040306080B030204" pitchFamily="18" charset="0"/>
            </a:endParaRPr>
          </a:p>
          <a:p>
            <a:pPr marL="0" indent="0">
              <a:buNone/>
            </a:pPr>
            <a:r>
              <a:rPr lang="en-GB" sz="3200" dirty="0">
                <a:latin typeface="Californian FB" panose="0207040306080B030204" pitchFamily="18" charset="0"/>
              </a:rPr>
              <a:t>Once you’ve finished your story, cut your book template along the dotted lines, and discard the instructions at the top of each page.</a:t>
            </a:r>
          </a:p>
          <a:p>
            <a:pPr marL="0" indent="0">
              <a:buNone/>
            </a:pPr>
            <a:endParaRPr lang="en-GB" sz="3200" dirty="0">
              <a:latin typeface="Californian FB" panose="0207040306080B030204" pitchFamily="18" charset="0"/>
            </a:endParaRPr>
          </a:p>
          <a:p>
            <a:pPr marL="0" indent="0">
              <a:buNone/>
            </a:pPr>
            <a:r>
              <a:rPr lang="en-GB" sz="3200" dirty="0">
                <a:latin typeface="Californian FB" panose="0207040306080B030204" pitchFamily="18" charset="0"/>
              </a:rPr>
              <a:t>Collate the story together.</a:t>
            </a:r>
          </a:p>
        </p:txBody>
      </p:sp>
      <p:grpSp>
        <p:nvGrpSpPr>
          <p:cNvPr id="1134" name="Group 1133">
            <a:extLst>
              <a:ext uri="{FF2B5EF4-FFF2-40B4-BE49-F238E27FC236}">
                <a16:creationId xmlns:a16="http://schemas.microsoft.com/office/drawing/2014/main" id="{76E2D8E8-80AE-6236-5CA4-91E627E53D77}"/>
              </a:ext>
              <a:ext uri="{C183D7F6-B498-43B3-948B-1728B52AA6E4}">
                <adec:decorative xmlns:adec="http://schemas.microsoft.com/office/drawing/2017/decorative" val="1"/>
              </a:ext>
            </a:extLst>
          </p:cNvPr>
          <p:cNvGrpSpPr/>
          <p:nvPr/>
        </p:nvGrpSpPr>
        <p:grpSpPr>
          <a:xfrm>
            <a:off x="7602516" y="5889787"/>
            <a:ext cx="3141814" cy="914400"/>
            <a:chOff x="1841625" y="1578882"/>
            <a:chExt cx="3141814" cy="914400"/>
          </a:xfrm>
        </p:grpSpPr>
        <p:pic>
          <p:nvPicPr>
            <p:cNvPr id="1135" name="Graphic 1134" descr="Paragraph Squiggle outline">
              <a:extLst>
                <a:ext uri="{FF2B5EF4-FFF2-40B4-BE49-F238E27FC236}">
                  <a16:creationId xmlns:a16="http://schemas.microsoft.com/office/drawing/2014/main" id="{48790533-FC34-A8F9-6166-6FE3778003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1625" y="1578882"/>
              <a:ext cx="914400" cy="914400"/>
            </a:xfrm>
            <a:prstGeom prst="rect">
              <a:avLst/>
            </a:prstGeom>
          </p:spPr>
        </p:pic>
        <p:pic>
          <p:nvPicPr>
            <p:cNvPr id="1136" name="Graphic 1135" descr="Paragraph Squiggle outline">
              <a:extLst>
                <a:ext uri="{FF2B5EF4-FFF2-40B4-BE49-F238E27FC236}">
                  <a16:creationId xmlns:a16="http://schemas.microsoft.com/office/drawing/2014/main" id="{1C8E01BA-A961-054A-5411-986D846E3B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571489" y="1578882"/>
              <a:ext cx="914400" cy="914400"/>
            </a:xfrm>
            <a:prstGeom prst="rect">
              <a:avLst/>
            </a:prstGeom>
          </p:spPr>
        </p:pic>
        <p:pic>
          <p:nvPicPr>
            <p:cNvPr id="1137" name="Graphic 1136" descr="Paragraph Squiggle outline">
              <a:extLst>
                <a:ext uri="{FF2B5EF4-FFF2-40B4-BE49-F238E27FC236}">
                  <a16:creationId xmlns:a16="http://schemas.microsoft.com/office/drawing/2014/main" id="{77876BD7-0C62-79AE-892D-E1D16F143B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9175" y="1578882"/>
              <a:ext cx="914400" cy="914400"/>
            </a:xfrm>
            <a:prstGeom prst="rect">
              <a:avLst/>
            </a:prstGeom>
          </p:spPr>
        </p:pic>
        <p:pic>
          <p:nvPicPr>
            <p:cNvPr id="1138" name="Graphic 1137" descr="Paragraph Squiggle outline">
              <a:extLst>
                <a:ext uri="{FF2B5EF4-FFF2-40B4-BE49-F238E27FC236}">
                  <a16:creationId xmlns:a16="http://schemas.microsoft.com/office/drawing/2014/main" id="{CAC08FD8-71A2-6EE6-CCC7-754AB58BFD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069039" y="1578882"/>
              <a:ext cx="914400" cy="914400"/>
            </a:xfrm>
            <a:prstGeom prst="rect">
              <a:avLst/>
            </a:prstGeom>
          </p:spPr>
        </p:pic>
      </p:grpSp>
      <p:grpSp>
        <p:nvGrpSpPr>
          <p:cNvPr id="16" name="Group 15">
            <a:extLst>
              <a:ext uri="{FF2B5EF4-FFF2-40B4-BE49-F238E27FC236}">
                <a16:creationId xmlns:a16="http://schemas.microsoft.com/office/drawing/2014/main" id="{9579D47E-C1C4-37B1-A15D-39281FDCD99E}"/>
              </a:ext>
              <a:ext uri="{C183D7F6-B498-43B3-948B-1728B52AA6E4}">
                <adec:decorative xmlns:adec="http://schemas.microsoft.com/office/drawing/2017/decorative" val="1"/>
              </a:ext>
            </a:extLst>
          </p:cNvPr>
          <p:cNvGrpSpPr/>
          <p:nvPr/>
        </p:nvGrpSpPr>
        <p:grpSpPr>
          <a:xfrm rot="16200000">
            <a:off x="2600851" y="557519"/>
            <a:ext cx="926074" cy="4295107"/>
            <a:chOff x="6238237" y="778224"/>
            <a:chExt cx="926074" cy="6000747"/>
          </a:xfrm>
        </p:grpSpPr>
        <p:pic>
          <p:nvPicPr>
            <p:cNvPr id="1147" name="Graphic 1146" descr="Paragraph Squiggle outline">
              <a:extLst>
                <a:ext uri="{FF2B5EF4-FFF2-40B4-BE49-F238E27FC236}">
                  <a16:creationId xmlns:a16="http://schemas.microsoft.com/office/drawing/2014/main" id="{099C00A0-3049-7632-572D-D6429C6273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49911" y="778224"/>
              <a:ext cx="914400" cy="914400"/>
            </a:xfrm>
            <a:prstGeom prst="rect">
              <a:avLst/>
            </a:prstGeom>
          </p:spPr>
        </p:pic>
        <p:pic>
          <p:nvPicPr>
            <p:cNvPr id="1149" name="Graphic 1148" descr="Paragraph Squiggle outline">
              <a:extLst>
                <a:ext uri="{FF2B5EF4-FFF2-40B4-BE49-F238E27FC236}">
                  <a16:creationId xmlns:a16="http://schemas.microsoft.com/office/drawing/2014/main" id="{500C66CC-7B9D-3B64-0B1B-320B4F417F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49911" y="1625949"/>
              <a:ext cx="914400" cy="914400"/>
            </a:xfrm>
            <a:prstGeom prst="rect">
              <a:avLst/>
            </a:prstGeom>
          </p:spPr>
        </p:pic>
        <p:pic>
          <p:nvPicPr>
            <p:cNvPr id="1150" name="Graphic 1149" descr="Paragraph Squiggle outline">
              <a:extLst>
                <a:ext uri="{FF2B5EF4-FFF2-40B4-BE49-F238E27FC236}">
                  <a16:creationId xmlns:a16="http://schemas.microsoft.com/office/drawing/2014/main" id="{4B3B94EA-BFF8-3272-8252-D540715C4D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49911" y="2473673"/>
              <a:ext cx="914400" cy="914400"/>
            </a:xfrm>
            <a:prstGeom prst="rect">
              <a:avLst/>
            </a:prstGeom>
          </p:spPr>
        </p:pic>
        <p:pic>
          <p:nvPicPr>
            <p:cNvPr id="1152" name="Graphic 1151" descr="Paragraph Squiggle outline">
              <a:extLst>
                <a:ext uri="{FF2B5EF4-FFF2-40B4-BE49-F238E27FC236}">
                  <a16:creationId xmlns:a16="http://schemas.microsoft.com/office/drawing/2014/main" id="{27C16480-E0D0-EB58-233E-E4A97913BC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49911" y="3321398"/>
              <a:ext cx="914400" cy="914400"/>
            </a:xfrm>
            <a:prstGeom prst="rect">
              <a:avLst/>
            </a:prstGeom>
          </p:spPr>
        </p:pic>
        <p:pic>
          <p:nvPicPr>
            <p:cNvPr id="1153" name="Graphic 1152" descr="Paragraph Squiggle outline">
              <a:extLst>
                <a:ext uri="{FF2B5EF4-FFF2-40B4-BE49-F238E27FC236}">
                  <a16:creationId xmlns:a16="http://schemas.microsoft.com/office/drawing/2014/main" id="{C64A99D6-6E3B-F7C3-025F-2F3CF57828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38237" y="4169122"/>
              <a:ext cx="914400" cy="914400"/>
            </a:xfrm>
            <a:prstGeom prst="rect">
              <a:avLst/>
            </a:prstGeom>
          </p:spPr>
        </p:pic>
        <p:pic>
          <p:nvPicPr>
            <p:cNvPr id="1154" name="Graphic 1153" descr="Paragraph Squiggle outline">
              <a:extLst>
                <a:ext uri="{FF2B5EF4-FFF2-40B4-BE49-F238E27FC236}">
                  <a16:creationId xmlns:a16="http://schemas.microsoft.com/office/drawing/2014/main" id="{D07F48C5-C7BC-C350-0924-30AC8D4FF8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38237" y="5016846"/>
              <a:ext cx="914400" cy="914400"/>
            </a:xfrm>
            <a:prstGeom prst="rect">
              <a:avLst/>
            </a:prstGeom>
          </p:spPr>
        </p:pic>
        <p:pic>
          <p:nvPicPr>
            <p:cNvPr id="1155" name="Graphic 1154" descr="Paragraph Squiggle outline">
              <a:extLst>
                <a:ext uri="{FF2B5EF4-FFF2-40B4-BE49-F238E27FC236}">
                  <a16:creationId xmlns:a16="http://schemas.microsoft.com/office/drawing/2014/main" id="{D8F7F780-A188-C601-5F2C-FF78B4D4A2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38237" y="5864571"/>
              <a:ext cx="914400" cy="914400"/>
            </a:xfrm>
            <a:prstGeom prst="rect">
              <a:avLst/>
            </a:prstGeom>
          </p:spPr>
        </p:pic>
      </p:grpSp>
      <p:grpSp>
        <p:nvGrpSpPr>
          <p:cNvPr id="1156" name="Group 1155">
            <a:extLst>
              <a:ext uri="{FF2B5EF4-FFF2-40B4-BE49-F238E27FC236}">
                <a16:creationId xmlns:a16="http://schemas.microsoft.com/office/drawing/2014/main" id="{3A3EE550-BE23-EEE4-5C3F-E32BE991006A}"/>
              </a:ext>
              <a:ext uri="{C183D7F6-B498-43B3-948B-1728B52AA6E4}">
                <adec:decorative xmlns:adec="http://schemas.microsoft.com/office/drawing/2017/decorative" val="1"/>
              </a:ext>
            </a:extLst>
          </p:cNvPr>
          <p:cNvGrpSpPr/>
          <p:nvPr/>
        </p:nvGrpSpPr>
        <p:grpSpPr>
          <a:xfrm rot="16200000">
            <a:off x="2589660" y="3836977"/>
            <a:ext cx="926074" cy="4317495"/>
            <a:chOff x="6238237" y="778224"/>
            <a:chExt cx="926074" cy="6000747"/>
          </a:xfrm>
        </p:grpSpPr>
        <p:pic>
          <p:nvPicPr>
            <p:cNvPr id="1157" name="Graphic 1156" descr="Paragraph Squiggle outline">
              <a:extLst>
                <a:ext uri="{FF2B5EF4-FFF2-40B4-BE49-F238E27FC236}">
                  <a16:creationId xmlns:a16="http://schemas.microsoft.com/office/drawing/2014/main" id="{6E523874-1C72-507B-50D1-2EF29C1E85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49911" y="778224"/>
              <a:ext cx="914400" cy="914400"/>
            </a:xfrm>
            <a:prstGeom prst="rect">
              <a:avLst/>
            </a:prstGeom>
          </p:spPr>
        </p:pic>
        <p:pic>
          <p:nvPicPr>
            <p:cNvPr id="1158" name="Graphic 1157" descr="Paragraph Squiggle outline">
              <a:extLst>
                <a:ext uri="{FF2B5EF4-FFF2-40B4-BE49-F238E27FC236}">
                  <a16:creationId xmlns:a16="http://schemas.microsoft.com/office/drawing/2014/main" id="{6EFB841C-3B83-3F5B-7D1F-902152ABF9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49911" y="1625949"/>
              <a:ext cx="914400" cy="914400"/>
            </a:xfrm>
            <a:prstGeom prst="rect">
              <a:avLst/>
            </a:prstGeom>
          </p:spPr>
        </p:pic>
        <p:pic>
          <p:nvPicPr>
            <p:cNvPr id="1159" name="Graphic 1158" descr="Paragraph Squiggle outline">
              <a:extLst>
                <a:ext uri="{FF2B5EF4-FFF2-40B4-BE49-F238E27FC236}">
                  <a16:creationId xmlns:a16="http://schemas.microsoft.com/office/drawing/2014/main" id="{00DEEABB-EFED-3954-9001-CA61FCC5D9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49911" y="2473673"/>
              <a:ext cx="914400" cy="914400"/>
            </a:xfrm>
            <a:prstGeom prst="rect">
              <a:avLst/>
            </a:prstGeom>
          </p:spPr>
        </p:pic>
        <p:pic>
          <p:nvPicPr>
            <p:cNvPr id="1160" name="Graphic 1159" descr="Paragraph Squiggle outline">
              <a:extLst>
                <a:ext uri="{FF2B5EF4-FFF2-40B4-BE49-F238E27FC236}">
                  <a16:creationId xmlns:a16="http://schemas.microsoft.com/office/drawing/2014/main" id="{1091ACF4-7434-0A4D-9AE2-5E44784EB8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49911" y="3321398"/>
              <a:ext cx="914400" cy="914400"/>
            </a:xfrm>
            <a:prstGeom prst="rect">
              <a:avLst/>
            </a:prstGeom>
          </p:spPr>
        </p:pic>
        <p:pic>
          <p:nvPicPr>
            <p:cNvPr id="1161" name="Graphic 1160" descr="Paragraph Squiggle outline">
              <a:extLst>
                <a:ext uri="{FF2B5EF4-FFF2-40B4-BE49-F238E27FC236}">
                  <a16:creationId xmlns:a16="http://schemas.microsoft.com/office/drawing/2014/main" id="{D8DE8B08-8097-081C-7AE5-557C860B44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38237" y="4169122"/>
              <a:ext cx="914400" cy="914400"/>
            </a:xfrm>
            <a:prstGeom prst="rect">
              <a:avLst/>
            </a:prstGeom>
          </p:spPr>
        </p:pic>
        <p:pic>
          <p:nvPicPr>
            <p:cNvPr id="1171" name="Graphic 1170" descr="Paragraph Squiggle outline">
              <a:extLst>
                <a:ext uri="{FF2B5EF4-FFF2-40B4-BE49-F238E27FC236}">
                  <a16:creationId xmlns:a16="http://schemas.microsoft.com/office/drawing/2014/main" id="{F5D6F6AB-BBD0-AF5D-A645-C5594374A9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38237" y="5016846"/>
              <a:ext cx="914400" cy="914400"/>
            </a:xfrm>
            <a:prstGeom prst="rect">
              <a:avLst/>
            </a:prstGeom>
          </p:spPr>
        </p:pic>
        <p:pic>
          <p:nvPicPr>
            <p:cNvPr id="1172" name="Graphic 1171" descr="Paragraph Squiggle outline">
              <a:extLst>
                <a:ext uri="{FF2B5EF4-FFF2-40B4-BE49-F238E27FC236}">
                  <a16:creationId xmlns:a16="http://schemas.microsoft.com/office/drawing/2014/main" id="{A07A7686-20C1-3FEE-F511-62B1A2C7A3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238237" y="5864571"/>
              <a:ext cx="914400" cy="914400"/>
            </a:xfrm>
            <a:prstGeom prst="rect">
              <a:avLst/>
            </a:prstGeom>
          </p:spPr>
        </p:pic>
      </p:grpSp>
      <p:sp>
        <p:nvSpPr>
          <p:cNvPr id="1173" name="TextBox 1172">
            <a:extLst>
              <a:ext uri="{FF2B5EF4-FFF2-40B4-BE49-F238E27FC236}">
                <a16:creationId xmlns:a16="http://schemas.microsoft.com/office/drawing/2014/main" id="{837EF747-E5E5-3EE3-059A-F6EE770374BB}"/>
              </a:ext>
            </a:extLst>
          </p:cNvPr>
          <p:cNvSpPr txBox="1"/>
          <p:nvPr/>
        </p:nvSpPr>
        <p:spPr>
          <a:xfrm rot="191207">
            <a:off x="-337396" y="6124210"/>
            <a:ext cx="6218227" cy="584775"/>
          </a:xfrm>
          <a:prstGeom prst="rect">
            <a:avLst/>
          </a:prstGeom>
          <a:noFill/>
        </p:spPr>
        <p:txBody>
          <a:bodyPr wrap="square" rtlCol="0">
            <a:spAutoFit/>
          </a:bodyPr>
          <a:lstStyle/>
          <a:p>
            <a:pPr algn="ctr"/>
            <a:r>
              <a:rPr lang="en-GB" sz="1600" dirty="0">
                <a:latin typeface="Ink Free" panose="03080402000500000000" pitchFamily="66" charset="0"/>
              </a:rPr>
              <a:t>bad choice example #4:</a:t>
            </a:r>
            <a:br>
              <a:rPr lang="en-GB" sz="1600" dirty="0">
                <a:latin typeface="Ink Free" panose="03080402000500000000" pitchFamily="66" charset="0"/>
              </a:rPr>
            </a:br>
            <a:r>
              <a:rPr lang="en-GB" sz="1600" dirty="0">
                <a:latin typeface="Ink Free" panose="03080402000500000000" pitchFamily="66" charset="0"/>
              </a:rPr>
              <a:t>playing out with your slightly less sensible friends </a:t>
            </a:r>
          </a:p>
        </p:txBody>
      </p:sp>
      <p:pic>
        <p:nvPicPr>
          <p:cNvPr id="1140" name="Picture 1139" descr="Challenge: Choose Your Own Adventure">
            <a:extLst>
              <a:ext uri="{FF2B5EF4-FFF2-40B4-BE49-F238E27FC236}">
                <a16:creationId xmlns:a16="http://schemas.microsoft.com/office/drawing/2014/main" id="{CE41A72C-5860-40D7-6674-92B2B4CAA9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897" y="264406"/>
            <a:ext cx="5780172" cy="2554803"/>
          </a:xfrm>
          <a:prstGeom prst="rect">
            <a:avLst/>
          </a:prstGeom>
        </p:spPr>
      </p:pic>
      <p:pic>
        <p:nvPicPr>
          <p:cNvPr id="2" name="Picture 1" descr="Illustration of Alice in Wonderland">
            <a:extLst>
              <a:ext uri="{FF2B5EF4-FFF2-40B4-BE49-F238E27FC236}">
                <a16:creationId xmlns:a16="http://schemas.microsoft.com/office/drawing/2014/main" id="{815E8AF6-376B-4844-2399-BB3606A3C971}"/>
              </a:ext>
            </a:extLst>
          </p:cNvPr>
          <p:cNvPicPr>
            <a:picLocks noChangeAspect="1"/>
          </p:cNvPicPr>
          <p:nvPr/>
        </p:nvPicPr>
        <p:blipFill>
          <a:blip r:embed="rId8">
            <a:extLst>
              <a:ext uri="{28A0092B-C50C-407E-A947-70E740481C1C}">
                <a14:useLocalDpi xmlns:a14="http://schemas.microsoft.com/office/drawing/2010/main" val="0"/>
              </a:ext>
            </a:extLst>
          </a:blip>
          <a:srcRect l="9928" t="6276" r="10598" b="7753"/>
          <a:stretch>
            <a:fillRect/>
          </a:stretch>
        </p:blipFill>
        <p:spPr>
          <a:xfrm>
            <a:off x="971623" y="2852534"/>
            <a:ext cx="4146719" cy="2990547"/>
          </a:xfrm>
          <a:custGeom>
            <a:avLst/>
            <a:gdLst>
              <a:gd name="connsiteX0" fmla="*/ 0 w 4146719"/>
              <a:gd name="connsiteY0" fmla="*/ 0 h 2990547"/>
              <a:gd name="connsiteX1" fmla="*/ 732587 w 4146719"/>
              <a:gd name="connsiteY1" fmla="*/ 0 h 2990547"/>
              <a:gd name="connsiteX2" fmla="*/ 1340772 w 4146719"/>
              <a:gd name="connsiteY2" fmla="*/ 0 h 2990547"/>
              <a:gd name="connsiteX3" fmla="*/ 1948958 w 4146719"/>
              <a:gd name="connsiteY3" fmla="*/ 0 h 2990547"/>
              <a:gd name="connsiteX4" fmla="*/ 2681545 w 4146719"/>
              <a:gd name="connsiteY4" fmla="*/ 0 h 2990547"/>
              <a:gd name="connsiteX5" fmla="*/ 3331198 w 4146719"/>
              <a:gd name="connsiteY5" fmla="*/ 0 h 2990547"/>
              <a:gd name="connsiteX6" fmla="*/ 4146719 w 4146719"/>
              <a:gd name="connsiteY6" fmla="*/ 0 h 2990547"/>
              <a:gd name="connsiteX7" fmla="*/ 4146719 w 4146719"/>
              <a:gd name="connsiteY7" fmla="*/ 598109 h 2990547"/>
              <a:gd name="connsiteX8" fmla="*/ 4146719 w 4146719"/>
              <a:gd name="connsiteY8" fmla="*/ 1256030 h 2990547"/>
              <a:gd name="connsiteX9" fmla="*/ 4146719 w 4146719"/>
              <a:gd name="connsiteY9" fmla="*/ 1794328 h 2990547"/>
              <a:gd name="connsiteX10" fmla="*/ 4146719 w 4146719"/>
              <a:gd name="connsiteY10" fmla="*/ 2392438 h 2990547"/>
              <a:gd name="connsiteX11" fmla="*/ 4146719 w 4146719"/>
              <a:gd name="connsiteY11" fmla="*/ 2990547 h 2990547"/>
              <a:gd name="connsiteX12" fmla="*/ 3372665 w 4146719"/>
              <a:gd name="connsiteY12" fmla="*/ 2990547 h 2990547"/>
              <a:gd name="connsiteX13" fmla="*/ 2640078 w 4146719"/>
              <a:gd name="connsiteY13" fmla="*/ 2990547 h 2990547"/>
              <a:gd name="connsiteX14" fmla="*/ 2073360 w 4146719"/>
              <a:gd name="connsiteY14" fmla="*/ 2990547 h 2990547"/>
              <a:gd name="connsiteX15" fmla="*/ 1340772 w 4146719"/>
              <a:gd name="connsiteY15" fmla="*/ 2990547 h 2990547"/>
              <a:gd name="connsiteX16" fmla="*/ 732587 w 4146719"/>
              <a:gd name="connsiteY16" fmla="*/ 2990547 h 2990547"/>
              <a:gd name="connsiteX17" fmla="*/ 0 w 4146719"/>
              <a:gd name="connsiteY17" fmla="*/ 2990547 h 2990547"/>
              <a:gd name="connsiteX18" fmla="*/ 0 w 4146719"/>
              <a:gd name="connsiteY18" fmla="*/ 2452249 h 2990547"/>
              <a:gd name="connsiteX19" fmla="*/ 0 w 4146719"/>
              <a:gd name="connsiteY19" fmla="*/ 1824234 h 2990547"/>
              <a:gd name="connsiteX20" fmla="*/ 0 w 4146719"/>
              <a:gd name="connsiteY20" fmla="*/ 1166313 h 2990547"/>
              <a:gd name="connsiteX21" fmla="*/ 0 w 4146719"/>
              <a:gd name="connsiteY21" fmla="*/ 628015 h 2990547"/>
              <a:gd name="connsiteX22" fmla="*/ 0 w 4146719"/>
              <a:gd name="connsiteY22" fmla="*/ 0 h 299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46719" h="2990547" fill="none" extrusionOk="0">
                <a:moveTo>
                  <a:pt x="0" y="0"/>
                </a:moveTo>
                <a:cubicBezTo>
                  <a:pt x="277503" y="13917"/>
                  <a:pt x="497344" y="-36255"/>
                  <a:pt x="732587" y="0"/>
                </a:cubicBezTo>
                <a:cubicBezTo>
                  <a:pt x="967830" y="36255"/>
                  <a:pt x="1207909" y="-21950"/>
                  <a:pt x="1340772" y="0"/>
                </a:cubicBezTo>
                <a:cubicBezTo>
                  <a:pt x="1473635" y="21950"/>
                  <a:pt x="1731879" y="-4004"/>
                  <a:pt x="1948958" y="0"/>
                </a:cubicBezTo>
                <a:cubicBezTo>
                  <a:pt x="2166037" y="4004"/>
                  <a:pt x="2405238" y="6014"/>
                  <a:pt x="2681545" y="0"/>
                </a:cubicBezTo>
                <a:cubicBezTo>
                  <a:pt x="2957852" y="-6014"/>
                  <a:pt x="3073189" y="5418"/>
                  <a:pt x="3331198" y="0"/>
                </a:cubicBezTo>
                <a:cubicBezTo>
                  <a:pt x="3589207" y="-5418"/>
                  <a:pt x="3909485" y="15578"/>
                  <a:pt x="4146719" y="0"/>
                </a:cubicBezTo>
                <a:cubicBezTo>
                  <a:pt x="4155461" y="259413"/>
                  <a:pt x="4129786" y="357594"/>
                  <a:pt x="4146719" y="598109"/>
                </a:cubicBezTo>
                <a:cubicBezTo>
                  <a:pt x="4163652" y="838624"/>
                  <a:pt x="4138755" y="974703"/>
                  <a:pt x="4146719" y="1256030"/>
                </a:cubicBezTo>
                <a:cubicBezTo>
                  <a:pt x="4154683" y="1537357"/>
                  <a:pt x="4126253" y="1566419"/>
                  <a:pt x="4146719" y="1794328"/>
                </a:cubicBezTo>
                <a:cubicBezTo>
                  <a:pt x="4167185" y="2022237"/>
                  <a:pt x="4144273" y="2101494"/>
                  <a:pt x="4146719" y="2392438"/>
                </a:cubicBezTo>
                <a:cubicBezTo>
                  <a:pt x="4149166" y="2683382"/>
                  <a:pt x="4134995" y="2856102"/>
                  <a:pt x="4146719" y="2990547"/>
                </a:cubicBezTo>
                <a:cubicBezTo>
                  <a:pt x="3824145" y="3014704"/>
                  <a:pt x="3553465" y="2958226"/>
                  <a:pt x="3372665" y="2990547"/>
                </a:cubicBezTo>
                <a:cubicBezTo>
                  <a:pt x="3191865" y="3022868"/>
                  <a:pt x="2838808" y="2978196"/>
                  <a:pt x="2640078" y="2990547"/>
                </a:cubicBezTo>
                <a:cubicBezTo>
                  <a:pt x="2441348" y="3002898"/>
                  <a:pt x="2236045" y="2965840"/>
                  <a:pt x="2073360" y="2990547"/>
                </a:cubicBezTo>
                <a:cubicBezTo>
                  <a:pt x="1910675" y="3015254"/>
                  <a:pt x="1489586" y="2965867"/>
                  <a:pt x="1340772" y="2990547"/>
                </a:cubicBezTo>
                <a:cubicBezTo>
                  <a:pt x="1191958" y="3015227"/>
                  <a:pt x="996098" y="2976887"/>
                  <a:pt x="732587" y="2990547"/>
                </a:cubicBezTo>
                <a:cubicBezTo>
                  <a:pt x="469076" y="3004207"/>
                  <a:pt x="357841" y="2961102"/>
                  <a:pt x="0" y="2990547"/>
                </a:cubicBezTo>
                <a:cubicBezTo>
                  <a:pt x="20095" y="2756461"/>
                  <a:pt x="23684" y="2670735"/>
                  <a:pt x="0" y="2452249"/>
                </a:cubicBezTo>
                <a:cubicBezTo>
                  <a:pt x="-23684" y="2233763"/>
                  <a:pt x="-17605" y="2092523"/>
                  <a:pt x="0" y="1824234"/>
                </a:cubicBezTo>
                <a:cubicBezTo>
                  <a:pt x="17605" y="1555946"/>
                  <a:pt x="26029" y="1457871"/>
                  <a:pt x="0" y="1166313"/>
                </a:cubicBezTo>
                <a:cubicBezTo>
                  <a:pt x="-26029" y="874755"/>
                  <a:pt x="-10666" y="831979"/>
                  <a:pt x="0" y="628015"/>
                </a:cubicBezTo>
                <a:cubicBezTo>
                  <a:pt x="10666" y="424051"/>
                  <a:pt x="-12919" y="155550"/>
                  <a:pt x="0" y="0"/>
                </a:cubicBezTo>
                <a:close/>
              </a:path>
              <a:path w="4146719" h="2990547" stroke="0" extrusionOk="0">
                <a:moveTo>
                  <a:pt x="0" y="0"/>
                </a:moveTo>
                <a:cubicBezTo>
                  <a:pt x="314683" y="-20130"/>
                  <a:pt x="412611" y="5423"/>
                  <a:pt x="649653" y="0"/>
                </a:cubicBezTo>
                <a:cubicBezTo>
                  <a:pt x="886695" y="-5423"/>
                  <a:pt x="1081377" y="-10448"/>
                  <a:pt x="1423707" y="0"/>
                </a:cubicBezTo>
                <a:cubicBezTo>
                  <a:pt x="1766037" y="10448"/>
                  <a:pt x="1851086" y="-6439"/>
                  <a:pt x="1990425" y="0"/>
                </a:cubicBezTo>
                <a:cubicBezTo>
                  <a:pt x="2129764" y="6439"/>
                  <a:pt x="2463731" y="-23902"/>
                  <a:pt x="2723012" y="0"/>
                </a:cubicBezTo>
                <a:cubicBezTo>
                  <a:pt x="2982293" y="23902"/>
                  <a:pt x="3065858" y="16125"/>
                  <a:pt x="3331198" y="0"/>
                </a:cubicBezTo>
                <a:cubicBezTo>
                  <a:pt x="3596538" y="-16125"/>
                  <a:pt x="3895809" y="33673"/>
                  <a:pt x="4146719" y="0"/>
                </a:cubicBezTo>
                <a:cubicBezTo>
                  <a:pt x="4145884" y="201350"/>
                  <a:pt x="4168714" y="267638"/>
                  <a:pt x="4146719" y="508393"/>
                </a:cubicBezTo>
                <a:cubicBezTo>
                  <a:pt x="4124724" y="749148"/>
                  <a:pt x="4163374" y="863238"/>
                  <a:pt x="4146719" y="1166313"/>
                </a:cubicBezTo>
                <a:cubicBezTo>
                  <a:pt x="4130064" y="1469388"/>
                  <a:pt x="4142602" y="1485771"/>
                  <a:pt x="4146719" y="1674706"/>
                </a:cubicBezTo>
                <a:cubicBezTo>
                  <a:pt x="4150836" y="1863641"/>
                  <a:pt x="4171753" y="2115788"/>
                  <a:pt x="4146719" y="2272816"/>
                </a:cubicBezTo>
                <a:cubicBezTo>
                  <a:pt x="4121686" y="2429844"/>
                  <a:pt x="4178437" y="2812368"/>
                  <a:pt x="4146719" y="2990547"/>
                </a:cubicBezTo>
                <a:cubicBezTo>
                  <a:pt x="3867771" y="2967049"/>
                  <a:pt x="3749685" y="2965981"/>
                  <a:pt x="3580001" y="2990547"/>
                </a:cubicBezTo>
                <a:cubicBezTo>
                  <a:pt x="3410317" y="3015113"/>
                  <a:pt x="3135715" y="2963093"/>
                  <a:pt x="3013282" y="2990547"/>
                </a:cubicBezTo>
                <a:cubicBezTo>
                  <a:pt x="2890849" y="3018001"/>
                  <a:pt x="2622315" y="2992081"/>
                  <a:pt x="2446564" y="2990547"/>
                </a:cubicBezTo>
                <a:cubicBezTo>
                  <a:pt x="2270813" y="2989013"/>
                  <a:pt x="1997350" y="3018295"/>
                  <a:pt x="1879846" y="2990547"/>
                </a:cubicBezTo>
                <a:cubicBezTo>
                  <a:pt x="1762342" y="2962799"/>
                  <a:pt x="1336656" y="2961370"/>
                  <a:pt x="1188726" y="2990547"/>
                </a:cubicBezTo>
                <a:cubicBezTo>
                  <a:pt x="1040796" y="3019724"/>
                  <a:pt x="474412" y="2999869"/>
                  <a:pt x="0" y="2990547"/>
                </a:cubicBezTo>
                <a:cubicBezTo>
                  <a:pt x="-23403" y="2832952"/>
                  <a:pt x="14602" y="2617180"/>
                  <a:pt x="0" y="2422343"/>
                </a:cubicBezTo>
                <a:cubicBezTo>
                  <a:pt x="-14602" y="2227506"/>
                  <a:pt x="13376" y="1942008"/>
                  <a:pt x="0" y="1764423"/>
                </a:cubicBezTo>
                <a:cubicBezTo>
                  <a:pt x="-13376" y="1586838"/>
                  <a:pt x="-21968" y="1372674"/>
                  <a:pt x="0" y="1106502"/>
                </a:cubicBezTo>
                <a:cubicBezTo>
                  <a:pt x="21968" y="840330"/>
                  <a:pt x="24111" y="792079"/>
                  <a:pt x="0" y="568204"/>
                </a:cubicBezTo>
                <a:cubicBezTo>
                  <a:pt x="-24111" y="344329"/>
                  <a:pt x="27100" y="200097"/>
                  <a:pt x="0" y="0"/>
                </a:cubicBezTo>
                <a:close/>
              </a:path>
            </a:pathLst>
          </a:custGeom>
          <a:ln>
            <a:solidFill>
              <a:schemeClr val="tx1"/>
            </a:solidFill>
            <a:extLst>
              <a:ext uri="{C807C97D-BFC1-408E-A445-0C87EB9F89A2}">
                <ask:lineSketchStyleProps xmlns:ask="http://schemas.microsoft.com/office/drawing/2018/sketchyshapes" sd="1295748332">
                  <a:prstGeom prst="rect">
                    <a:avLst/>
                  </a:prstGeom>
                  <ask:type>
                    <ask:lineSketchFreehand/>
                  </ask:type>
                </ask:lineSketchStyleProps>
              </a:ext>
            </a:extLst>
          </a:ln>
        </p:spPr>
      </p:pic>
    </p:spTree>
    <p:extLst>
      <p:ext uri="{BB962C8B-B14F-4D97-AF65-F5344CB8AC3E}">
        <p14:creationId xmlns:p14="http://schemas.microsoft.com/office/powerpoint/2010/main" val="1444197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500">
        <p15:prstTrans prst="origami"/>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1745</TotalTime>
  <Words>1199</Words>
  <Application>Microsoft Office PowerPoint</Application>
  <PresentationFormat>Widescreen</PresentationFormat>
  <Paragraphs>122</Paragraphs>
  <Slides>10</Slides>
  <Notes>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vt:i4>
      </vt:variant>
    </vt:vector>
  </HeadingPairs>
  <TitlesOfParts>
    <vt:vector size="23" baseType="lpstr">
      <vt:lpstr>Aptos</vt:lpstr>
      <vt:lpstr>Aptos Display</vt:lpstr>
      <vt:lpstr>Arial</vt:lpstr>
      <vt:lpstr>Bernard MT Condensed</vt:lpstr>
      <vt:lpstr>Californian FB</vt:lpstr>
      <vt:lpstr>Constantia</vt:lpstr>
      <vt:lpstr>Copperplate Gothic Light</vt:lpstr>
      <vt:lpstr>Felix Titling</vt:lpstr>
      <vt:lpstr>Harrington</vt:lpstr>
      <vt:lpstr>Ink Free</vt:lpstr>
      <vt:lpstr>Rockwell</vt:lpstr>
      <vt:lpstr>Walbaum Display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LeicestershireCountyCouncil@leics.onmicrosoft.com</dc:creator>
  <cp:lastModifiedBy>Nishad Karim</cp:lastModifiedBy>
  <cp:revision>18</cp:revision>
  <dcterms:created xsi:type="dcterms:W3CDTF">2025-08-13T11:03:00Z</dcterms:created>
  <dcterms:modified xsi:type="dcterms:W3CDTF">2025-11-05T14:07:02Z</dcterms:modified>
</cp:coreProperties>
</file>