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5" r:id="rId15"/>
    <p:sldId id="276" r:id="rId16"/>
    <p:sldId id="270" r:id="rId17"/>
    <p:sldId id="271" r:id="rId18"/>
    <p:sldId id="272" r:id="rId19"/>
    <p:sldId id="273" r:id="rId20"/>
    <p:sldId id="274"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9800"/>
    <a:srgbClr val="FFCC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CBC8BE-1479-4817-9484-E5BC35BD9EFE}" v="18" dt="2025-11-05T10:08:01.6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99" autoAdjust="0"/>
    <p:restoredTop sz="92252" autoAdjust="0"/>
  </p:normalViewPr>
  <p:slideViewPr>
    <p:cSldViewPr snapToGrid="0">
      <p:cViewPr varScale="1">
        <p:scale>
          <a:sx n="76" d="100"/>
          <a:sy n="76" d="100"/>
        </p:scale>
        <p:origin x="960" y="43"/>
      </p:cViewPr>
      <p:guideLst>
        <p:guide orient="horz" pos="2160"/>
        <p:guide pos="384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meron Beaver" userId="97d38b3a-c3ab-445f-b208-ef02346276ba" providerId="ADAL" clId="{DE54F1DE-DC3F-4C94-9927-6234FAC097E7}"/>
    <pc:docChg chg="modSld">
      <pc:chgData name="Cameron Beaver" userId="97d38b3a-c3ab-445f-b208-ef02346276ba" providerId="ADAL" clId="{DE54F1DE-DC3F-4C94-9927-6234FAC097E7}" dt="2025-11-05T10:08:01.653" v="17" actId="20577"/>
      <pc:docMkLst>
        <pc:docMk/>
      </pc:docMkLst>
      <pc:sldChg chg="modSp">
        <pc:chgData name="Cameron Beaver" userId="97d38b3a-c3ab-445f-b208-ef02346276ba" providerId="ADAL" clId="{DE54F1DE-DC3F-4C94-9927-6234FAC097E7}" dt="2025-11-05T10:08:01.653" v="17" actId="20577"/>
        <pc:sldMkLst>
          <pc:docMk/>
          <pc:sldMk cId="376464668" sldId="267"/>
        </pc:sldMkLst>
        <pc:spChg chg="mod">
          <ac:chgData name="Cameron Beaver" userId="97d38b3a-c3ab-445f-b208-ef02346276ba" providerId="ADAL" clId="{DE54F1DE-DC3F-4C94-9927-6234FAC097E7}" dt="2025-11-05T10:08:01.653" v="17" actId="20577"/>
          <ac:spMkLst>
            <pc:docMk/>
            <pc:sldMk cId="376464668" sldId="267"/>
            <ac:spMk id="22" creationId="{AB941C3F-A495-B637-D5CE-1E0F8F36B97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ABDA77-5BE2-4AF1-ABE8-56D554E3B8FA}" type="datetimeFigureOut">
              <a:rPr lang="en-GB" smtClean="0"/>
              <a:t>05/11/2025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380F3C-3E0D-49B3-A8E6-A04B210A02F7}" type="slidenum">
              <a:rPr lang="en-GB" smtClean="0"/>
              <a:t>‹#›</a:t>
            </a:fld>
            <a:endParaRPr lang="en-GB"/>
          </a:p>
        </p:txBody>
      </p:sp>
    </p:spTree>
    <p:extLst>
      <p:ext uri="{BB962C8B-B14F-4D97-AF65-F5344CB8AC3E}">
        <p14:creationId xmlns:p14="http://schemas.microsoft.com/office/powerpoint/2010/main" val="2248661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7380F3C-3E0D-49B3-A8E6-A04B210A02F7}" type="slidenum">
              <a:rPr lang="en-GB" smtClean="0"/>
              <a:t>2</a:t>
            </a:fld>
            <a:endParaRPr lang="en-GB"/>
          </a:p>
        </p:txBody>
      </p:sp>
    </p:spTree>
    <p:extLst>
      <p:ext uri="{BB962C8B-B14F-4D97-AF65-F5344CB8AC3E}">
        <p14:creationId xmlns:p14="http://schemas.microsoft.com/office/powerpoint/2010/main" val="2083032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[Teacher’s Notes] Teacher to take examples from a few students, on how they will protect their </a:t>
            </a:r>
            <a:r>
              <a:rPr lang="en-GB" i="1" dirty="0"/>
              <a:t>Future Yous</a:t>
            </a:r>
            <a:r>
              <a:rPr lang="en-GB" i="0" dirty="0"/>
              <a:t>. Prompts: strategies, better choices, distraction avoidance.</a:t>
            </a:r>
            <a:endParaRPr lang="en-GB" dirty="0"/>
          </a:p>
        </p:txBody>
      </p:sp>
      <p:sp>
        <p:nvSpPr>
          <p:cNvPr id="4" name="Slide Number Placeholder 3"/>
          <p:cNvSpPr>
            <a:spLocks noGrp="1"/>
          </p:cNvSpPr>
          <p:nvPr>
            <p:ph type="sldNum" sz="quarter" idx="5"/>
          </p:nvPr>
        </p:nvSpPr>
        <p:spPr/>
        <p:txBody>
          <a:bodyPr/>
          <a:lstStyle/>
          <a:p>
            <a:fld id="{67380F3C-3E0D-49B3-A8E6-A04B210A02F7}" type="slidenum">
              <a:rPr lang="en-GB" smtClean="0"/>
              <a:t>19</a:t>
            </a:fld>
            <a:endParaRPr lang="en-GB"/>
          </a:p>
        </p:txBody>
      </p:sp>
    </p:spTree>
    <p:extLst>
      <p:ext uri="{BB962C8B-B14F-4D97-AF65-F5344CB8AC3E}">
        <p14:creationId xmlns:p14="http://schemas.microsoft.com/office/powerpoint/2010/main" val="2110602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7380F3C-3E0D-49B3-A8E6-A04B210A02F7}" type="slidenum">
              <a:rPr lang="en-GB" smtClean="0"/>
              <a:t>3</a:t>
            </a:fld>
            <a:endParaRPr lang="en-GB"/>
          </a:p>
        </p:txBody>
      </p:sp>
    </p:spTree>
    <p:extLst>
      <p:ext uri="{BB962C8B-B14F-4D97-AF65-F5344CB8AC3E}">
        <p14:creationId xmlns:p14="http://schemas.microsoft.com/office/powerpoint/2010/main" val="3815653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[Teacher’s Notes] 5-minute group discussion, followed by hands-up. Prompts: parents, siblings, friends.</a:t>
            </a:r>
          </a:p>
        </p:txBody>
      </p:sp>
      <p:sp>
        <p:nvSpPr>
          <p:cNvPr id="4" name="Slide Number Placeholder 3"/>
          <p:cNvSpPr>
            <a:spLocks noGrp="1"/>
          </p:cNvSpPr>
          <p:nvPr>
            <p:ph type="sldNum" sz="quarter" idx="5"/>
          </p:nvPr>
        </p:nvSpPr>
        <p:spPr/>
        <p:txBody>
          <a:bodyPr/>
          <a:lstStyle/>
          <a:p>
            <a:fld id="{67380F3C-3E0D-49B3-A8E6-A04B210A02F7}" type="slidenum">
              <a:rPr lang="en-GB" smtClean="0"/>
              <a:t>6</a:t>
            </a:fld>
            <a:endParaRPr lang="en-GB"/>
          </a:p>
        </p:txBody>
      </p:sp>
    </p:spTree>
    <p:extLst>
      <p:ext uri="{BB962C8B-B14F-4D97-AF65-F5344CB8AC3E}">
        <p14:creationId xmlns:p14="http://schemas.microsoft.com/office/powerpoint/2010/main" val="3054721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[Teacher’s Notes] Give students two minutes to jot down ideas. Pick students to give individual answers. Ask them what they’re choosing for GCSE subjects, what they’d like to do in the future, and how a car collision could affect their future. </a:t>
            </a:r>
          </a:p>
        </p:txBody>
      </p:sp>
      <p:sp>
        <p:nvSpPr>
          <p:cNvPr id="4" name="Slide Number Placeholder 3"/>
          <p:cNvSpPr>
            <a:spLocks noGrp="1"/>
          </p:cNvSpPr>
          <p:nvPr>
            <p:ph type="sldNum" sz="quarter" idx="5"/>
          </p:nvPr>
        </p:nvSpPr>
        <p:spPr/>
        <p:txBody>
          <a:bodyPr/>
          <a:lstStyle/>
          <a:p>
            <a:fld id="{67380F3C-3E0D-49B3-A8E6-A04B210A02F7}" type="slidenum">
              <a:rPr lang="en-GB" smtClean="0"/>
              <a:t>7</a:t>
            </a:fld>
            <a:endParaRPr lang="en-GB"/>
          </a:p>
        </p:txBody>
      </p:sp>
    </p:spTree>
    <p:extLst>
      <p:ext uri="{BB962C8B-B14F-4D97-AF65-F5344CB8AC3E}">
        <p14:creationId xmlns:p14="http://schemas.microsoft.com/office/powerpoint/2010/main" val="835755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7380F3C-3E0D-49B3-A8E6-A04B210A02F7}" type="slidenum">
              <a:rPr lang="en-GB" smtClean="0"/>
              <a:t>8</a:t>
            </a:fld>
            <a:endParaRPr lang="en-GB"/>
          </a:p>
        </p:txBody>
      </p:sp>
    </p:spTree>
    <p:extLst>
      <p:ext uri="{BB962C8B-B14F-4D97-AF65-F5344CB8AC3E}">
        <p14:creationId xmlns:p14="http://schemas.microsoft.com/office/powerpoint/2010/main" val="1703640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[Teacher’s Notes] 15-minute activity. Teacher to divide class into three and hand out A3 Time Window worksheets. Worksheet takes three characters from each scenario. Tables/groups to plot the future of each character on the worksheet (worksheet/Time Window divided into several time periods). At the end of activity, groups to present for a few minutes each, on their Time Windows.</a:t>
            </a:r>
          </a:p>
        </p:txBody>
      </p:sp>
      <p:sp>
        <p:nvSpPr>
          <p:cNvPr id="4" name="Slide Number Placeholder 3"/>
          <p:cNvSpPr>
            <a:spLocks noGrp="1"/>
          </p:cNvSpPr>
          <p:nvPr>
            <p:ph type="sldNum" sz="quarter" idx="5"/>
          </p:nvPr>
        </p:nvSpPr>
        <p:spPr/>
        <p:txBody>
          <a:bodyPr/>
          <a:lstStyle/>
          <a:p>
            <a:fld id="{67380F3C-3E0D-49B3-A8E6-A04B210A02F7}" type="slidenum">
              <a:rPr lang="en-GB" smtClean="0"/>
              <a:t>11</a:t>
            </a:fld>
            <a:endParaRPr lang="en-GB"/>
          </a:p>
        </p:txBody>
      </p:sp>
    </p:spTree>
    <p:extLst>
      <p:ext uri="{BB962C8B-B14F-4D97-AF65-F5344CB8AC3E}">
        <p14:creationId xmlns:p14="http://schemas.microsoft.com/office/powerpoint/2010/main" val="488325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7380F3C-3E0D-49B3-A8E6-A04B210A02F7}" type="slidenum">
              <a:rPr lang="en-GB" smtClean="0"/>
              <a:t>13</a:t>
            </a:fld>
            <a:endParaRPr lang="en-GB"/>
          </a:p>
        </p:txBody>
      </p:sp>
    </p:spTree>
    <p:extLst>
      <p:ext uri="{BB962C8B-B14F-4D97-AF65-F5344CB8AC3E}">
        <p14:creationId xmlns:p14="http://schemas.microsoft.com/office/powerpoint/2010/main" val="1515838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C8A607-A51F-4E9C-69E9-D383663E61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3BF709-535A-A3E2-520E-7889FD39EE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C99EBA-3147-6D39-076F-D577CE7CD5A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8117472-B4CB-546A-1705-852152BEEA54}"/>
              </a:ext>
            </a:extLst>
          </p:cNvPr>
          <p:cNvSpPr>
            <a:spLocks noGrp="1"/>
          </p:cNvSpPr>
          <p:nvPr>
            <p:ph type="sldNum" sz="quarter" idx="5"/>
          </p:nvPr>
        </p:nvSpPr>
        <p:spPr/>
        <p:txBody>
          <a:bodyPr/>
          <a:lstStyle/>
          <a:p>
            <a:fld id="{67380F3C-3E0D-49B3-A8E6-A04B210A02F7}" type="slidenum">
              <a:rPr lang="en-GB" smtClean="0"/>
              <a:t>14</a:t>
            </a:fld>
            <a:endParaRPr lang="en-GB"/>
          </a:p>
        </p:txBody>
      </p:sp>
    </p:spTree>
    <p:extLst>
      <p:ext uri="{BB962C8B-B14F-4D97-AF65-F5344CB8AC3E}">
        <p14:creationId xmlns:p14="http://schemas.microsoft.com/office/powerpoint/2010/main" val="703118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BB41E-A0B3-2EC0-4CCB-5F928E540C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2D21DD-07ED-52AF-8A05-FD7C55083C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23FCAD-2789-8677-36DE-3007F524CE8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874026D-0FCB-7F52-490F-442BE432CB83}"/>
              </a:ext>
            </a:extLst>
          </p:cNvPr>
          <p:cNvSpPr>
            <a:spLocks noGrp="1"/>
          </p:cNvSpPr>
          <p:nvPr>
            <p:ph type="sldNum" sz="quarter" idx="5"/>
          </p:nvPr>
        </p:nvSpPr>
        <p:spPr/>
        <p:txBody>
          <a:bodyPr/>
          <a:lstStyle/>
          <a:p>
            <a:fld id="{67380F3C-3E0D-49B3-A8E6-A04B210A02F7}" type="slidenum">
              <a:rPr lang="en-GB" smtClean="0"/>
              <a:t>15</a:t>
            </a:fld>
            <a:endParaRPr lang="en-GB"/>
          </a:p>
        </p:txBody>
      </p:sp>
    </p:spTree>
    <p:extLst>
      <p:ext uri="{BB962C8B-B14F-4D97-AF65-F5344CB8AC3E}">
        <p14:creationId xmlns:p14="http://schemas.microsoft.com/office/powerpoint/2010/main" val="1732259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929C3-F7DF-4801-A8C1-54B6FB2664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8BE0800-7457-B096-A70C-17F1B47146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6E97BAD-AAD9-B02A-CF11-EA2C2CF8E412}"/>
              </a:ext>
            </a:extLst>
          </p:cNvPr>
          <p:cNvSpPr>
            <a:spLocks noGrp="1"/>
          </p:cNvSpPr>
          <p:nvPr>
            <p:ph type="dt" sz="half" idx="10"/>
          </p:nvPr>
        </p:nvSpPr>
        <p:spPr/>
        <p:txBody>
          <a:bodyPr/>
          <a:lstStyle/>
          <a:p>
            <a:fld id="{BFFB62F6-BFBA-4F3D-8F2F-7A4102C5CA5F}" type="datetimeFigureOut">
              <a:rPr lang="en-GB" smtClean="0"/>
              <a:t>05/11/2025</a:t>
            </a:fld>
            <a:endParaRPr lang="en-GB"/>
          </a:p>
        </p:txBody>
      </p:sp>
      <p:sp>
        <p:nvSpPr>
          <p:cNvPr id="5" name="Footer Placeholder 4">
            <a:extLst>
              <a:ext uri="{FF2B5EF4-FFF2-40B4-BE49-F238E27FC236}">
                <a16:creationId xmlns:a16="http://schemas.microsoft.com/office/drawing/2014/main" id="{DD598914-C956-9958-64F4-32E1DABB1B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20AE5C-9A01-5197-F205-1DDAEF187BF6}"/>
              </a:ext>
            </a:extLst>
          </p:cNvPr>
          <p:cNvSpPr>
            <a:spLocks noGrp="1"/>
          </p:cNvSpPr>
          <p:nvPr>
            <p:ph type="sldNum" sz="quarter" idx="12"/>
          </p:nvPr>
        </p:nvSpPr>
        <p:spPr/>
        <p:txBody>
          <a:bodyPr/>
          <a:lstStyle/>
          <a:p>
            <a:fld id="{677F44FA-4DD7-4E09-92FD-4A748B19E02F}" type="slidenum">
              <a:rPr lang="en-GB" smtClean="0"/>
              <a:t>‹#›</a:t>
            </a:fld>
            <a:endParaRPr lang="en-GB"/>
          </a:p>
        </p:txBody>
      </p:sp>
    </p:spTree>
    <p:extLst>
      <p:ext uri="{BB962C8B-B14F-4D97-AF65-F5344CB8AC3E}">
        <p14:creationId xmlns:p14="http://schemas.microsoft.com/office/powerpoint/2010/main" val="1806036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73CC8-E687-E785-364B-00B49F8F006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403317-4542-303B-707B-1A552D0264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78A918-110B-7371-DC36-C131B2DC2B83}"/>
              </a:ext>
            </a:extLst>
          </p:cNvPr>
          <p:cNvSpPr>
            <a:spLocks noGrp="1"/>
          </p:cNvSpPr>
          <p:nvPr>
            <p:ph type="dt" sz="half" idx="10"/>
          </p:nvPr>
        </p:nvSpPr>
        <p:spPr/>
        <p:txBody>
          <a:bodyPr/>
          <a:lstStyle/>
          <a:p>
            <a:fld id="{BFFB62F6-BFBA-4F3D-8F2F-7A4102C5CA5F}" type="datetimeFigureOut">
              <a:rPr lang="en-GB" smtClean="0"/>
              <a:t>05/11/2025</a:t>
            </a:fld>
            <a:endParaRPr lang="en-GB"/>
          </a:p>
        </p:txBody>
      </p:sp>
      <p:sp>
        <p:nvSpPr>
          <p:cNvPr id="5" name="Footer Placeholder 4">
            <a:extLst>
              <a:ext uri="{FF2B5EF4-FFF2-40B4-BE49-F238E27FC236}">
                <a16:creationId xmlns:a16="http://schemas.microsoft.com/office/drawing/2014/main" id="{122922CB-F2FF-7022-43B5-89A6E562AE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D914AF-C41B-0717-E9E0-029AFE448BA2}"/>
              </a:ext>
            </a:extLst>
          </p:cNvPr>
          <p:cNvSpPr>
            <a:spLocks noGrp="1"/>
          </p:cNvSpPr>
          <p:nvPr>
            <p:ph type="sldNum" sz="quarter" idx="12"/>
          </p:nvPr>
        </p:nvSpPr>
        <p:spPr/>
        <p:txBody>
          <a:bodyPr/>
          <a:lstStyle/>
          <a:p>
            <a:fld id="{677F44FA-4DD7-4E09-92FD-4A748B19E02F}" type="slidenum">
              <a:rPr lang="en-GB" smtClean="0"/>
              <a:t>‹#›</a:t>
            </a:fld>
            <a:endParaRPr lang="en-GB"/>
          </a:p>
        </p:txBody>
      </p:sp>
    </p:spTree>
    <p:extLst>
      <p:ext uri="{BB962C8B-B14F-4D97-AF65-F5344CB8AC3E}">
        <p14:creationId xmlns:p14="http://schemas.microsoft.com/office/powerpoint/2010/main" val="167612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EB054C-8805-E79E-52AA-A7542D5A7C7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505F619-2422-1694-EA6A-457002B941B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737615-EE8A-4F19-61B2-070356AF49AE}"/>
              </a:ext>
            </a:extLst>
          </p:cNvPr>
          <p:cNvSpPr>
            <a:spLocks noGrp="1"/>
          </p:cNvSpPr>
          <p:nvPr>
            <p:ph type="dt" sz="half" idx="10"/>
          </p:nvPr>
        </p:nvSpPr>
        <p:spPr/>
        <p:txBody>
          <a:bodyPr/>
          <a:lstStyle/>
          <a:p>
            <a:fld id="{BFFB62F6-BFBA-4F3D-8F2F-7A4102C5CA5F}" type="datetimeFigureOut">
              <a:rPr lang="en-GB" smtClean="0"/>
              <a:t>05/11/2025</a:t>
            </a:fld>
            <a:endParaRPr lang="en-GB"/>
          </a:p>
        </p:txBody>
      </p:sp>
      <p:sp>
        <p:nvSpPr>
          <p:cNvPr id="5" name="Footer Placeholder 4">
            <a:extLst>
              <a:ext uri="{FF2B5EF4-FFF2-40B4-BE49-F238E27FC236}">
                <a16:creationId xmlns:a16="http://schemas.microsoft.com/office/drawing/2014/main" id="{802AAF4F-9B37-3237-7F4E-6334412E10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B61A7F-800A-E19C-2B05-076E911F0ED8}"/>
              </a:ext>
            </a:extLst>
          </p:cNvPr>
          <p:cNvSpPr>
            <a:spLocks noGrp="1"/>
          </p:cNvSpPr>
          <p:nvPr>
            <p:ph type="sldNum" sz="quarter" idx="12"/>
          </p:nvPr>
        </p:nvSpPr>
        <p:spPr/>
        <p:txBody>
          <a:bodyPr/>
          <a:lstStyle/>
          <a:p>
            <a:fld id="{677F44FA-4DD7-4E09-92FD-4A748B19E02F}" type="slidenum">
              <a:rPr lang="en-GB" smtClean="0"/>
              <a:t>‹#›</a:t>
            </a:fld>
            <a:endParaRPr lang="en-GB"/>
          </a:p>
        </p:txBody>
      </p:sp>
    </p:spTree>
    <p:extLst>
      <p:ext uri="{BB962C8B-B14F-4D97-AF65-F5344CB8AC3E}">
        <p14:creationId xmlns:p14="http://schemas.microsoft.com/office/powerpoint/2010/main" val="3543935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FE40C-9ADC-F06A-CD9E-826A2455FFF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8301CC2-46D8-C13B-4921-D8FD9A19AA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17EC37F-60D8-EF1A-63A3-B12EF632BAE7}"/>
              </a:ext>
            </a:extLst>
          </p:cNvPr>
          <p:cNvSpPr>
            <a:spLocks noGrp="1"/>
          </p:cNvSpPr>
          <p:nvPr>
            <p:ph type="dt" sz="half" idx="10"/>
          </p:nvPr>
        </p:nvSpPr>
        <p:spPr/>
        <p:txBody>
          <a:bodyPr/>
          <a:lstStyle/>
          <a:p>
            <a:fld id="{BFFB62F6-BFBA-4F3D-8F2F-7A4102C5CA5F}" type="datetimeFigureOut">
              <a:rPr lang="en-GB" smtClean="0"/>
              <a:t>05/11/2025</a:t>
            </a:fld>
            <a:endParaRPr lang="en-GB"/>
          </a:p>
        </p:txBody>
      </p:sp>
      <p:sp>
        <p:nvSpPr>
          <p:cNvPr id="5" name="Footer Placeholder 4">
            <a:extLst>
              <a:ext uri="{FF2B5EF4-FFF2-40B4-BE49-F238E27FC236}">
                <a16:creationId xmlns:a16="http://schemas.microsoft.com/office/drawing/2014/main" id="{E6770A7C-C670-CDA6-B19D-ED8B130200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32911E-635D-7A6B-3490-DE34A0C19D69}"/>
              </a:ext>
            </a:extLst>
          </p:cNvPr>
          <p:cNvSpPr>
            <a:spLocks noGrp="1"/>
          </p:cNvSpPr>
          <p:nvPr>
            <p:ph type="sldNum" sz="quarter" idx="12"/>
          </p:nvPr>
        </p:nvSpPr>
        <p:spPr/>
        <p:txBody>
          <a:bodyPr/>
          <a:lstStyle/>
          <a:p>
            <a:fld id="{677F44FA-4DD7-4E09-92FD-4A748B19E02F}" type="slidenum">
              <a:rPr lang="en-GB" smtClean="0"/>
              <a:t>‹#›</a:t>
            </a:fld>
            <a:endParaRPr lang="en-GB"/>
          </a:p>
        </p:txBody>
      </p:sp>
    </p:spTree>
    <p:extLst>
      <p:ext uri="{BB962C8B-B14F-4D97-AF65-F5344CB8AC3E}">
        <p14:creationId xmlns:p14="http://schemas.microsoft.com/office/powerpoint/2010/main" val="2144152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B0A2B-F102-C6A7-5C12-D3C475B43A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42DE86A-9830-5221-5E79-AFA0D81FCE4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FC60F4-40AD-8E27-F705-1F943B044D3E}"/>
              </a:ext>
            </a:extLst>
          </p:cNvPr>
          <p:cNvSpPr>
            <a:spLocks noGrp="1"/>
          </p:cNvSpPr>
          <p:nvPr>
            <p:ph type="dt" sz="half" idx="10"/>
          </p:nvPr>
        </p:nvSpPr>
        <p:spPr/>
        <p:txBody>
          <a:bodyPr/>
          <a:lstStyle/>
          <a:p>
            <a:fld id="{BFFB62F6-BFBA-4F3D-8F2F-7A4102C5CA5F}" type="datetimeFigureOut">
              <a:rPr lang="en-GB" smtClean="0"/>
              <a:t>05/11/2025</a:t>
            </a:fld>
            <a:endParaRPr lang="en-GB"/>
          </a:p>
        </p:txBody>
      </p:sp>
      <p:sp>
        <p:nvSpPr>
          <p:cNvPr id="5" name="Footer Placeholder 4">
            <a:extLst>
              <a:ext uri="{FF2B5EF4-FFF2-40B4-BE49-F238E27FC236}">
                <a16:creationId xmlns:a16="http://schemas.microsoft.com/office/drawing/2014/main" id="{3FB28A6B-46A0-AA40-AFE7-6E1B2FF435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758C90-CD66-5F44-E2B9-9D7F286786E9}"/>
              </a:ext>
            </a:extLst>
          </p:cNvPr>
          <p:cNvSpPr>
            <a:spLocks noGrp="1"/>
          </p:cNvSpPr>
          <p:nvPr>
            <p:ph type="sldNum" sz="quarter" idx="12"/>
          </p:nvPr>
        </p:nvSpPr>
        <p:spPr/>
        <p:txBody>
          <a:bodyPr/>
          <a:lstStyle/>
          <a:p>
            <a:fld id="{677F44FA-4DD7-4E09-92FD-4A748B19E02F}" type="slidenum">
              <a:rPr lang="en-GB" smtClean="0"/>
              <a:t>‹#›</a:t>
            </a:fld>
            <a:endParaRPr lang="en-GB"/>
          </a:p>
        </p:txBody>
      </p:sp>
    </p:spTree>
    <p:extLst>
      <p:ext uri="{BB962C8B-B14F-4D97-AF65-F5344CB8AC3E}">
        <p14:creationId xmlns:p14="http://schemas.microsoft.com/office/powerpoint/2010/main" val="2652716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92475-83B0-1AFA-DE23-A6EA69BD270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B492BA2-4149-94E3-EB13-94D1631055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50FC941-E836-0370-822D-D1B08E403B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B9364DC-FE88-1790-831C-777B896980F0}"/>
              </a:ext>
            </a:extLst>
          </p:cNvPr>
          <p:cNvSpPr>
            <a:spLocks noGrp="1"/>
          </p:cNvSpPr>
          <p:nvPr>
            <p:ph type="dt" sz="half" idx="10"/>
          </p:nvPr>
        </p:nvSpPr>
        <p:spPr/>
        <p:txBody>
          <a:bodyPr/>
          <a:lstStyle/>
          <a:p>
            <a:fld id="{BFFB62F6-BFBA-4F3D-8F2F-7A4102C5CA5F}" type="datetimeFigureOut">
              <a:rPr lang="en-GB" smtClean="0"/>
              <a:t>05/11/2025</a:t>
            </a:fld>
            <a:endParaRPr lang="en-GB"/>
          </a:p>
        </p:txBody>
      </p:sp>
      <p:sp>
        <p:nvSpPr>
          <p:cNvPr id="6" name="Footer Placeholder 5">
            <a:extLst>
              <a:ext uri="{FF2B5EF4-FFF2-40B4-BE49-F238E27FC236}">
                <a16:creationId xmlns:a16="http://schemas.microsoft.com/office/drawing/2014/main" id="{99F6643D-BB8E-B6EA-785B-D23333E1A6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9DDC778-F67C-C8FB-7B0B-16D95D444D2F}"/>
              </a:ext>
            </a:extLst>
          </p:cNvPr>
          <p:cNvSpPr>
            <a:spLocks noGrp="1"/>
          </p:cNvSpPr>
          <p:nvPr>
            <p:ph type="sldNum" sz="quarter" idx="12"/>
          </p:nvPr>
        </p:nvSpPr>
        <p:spPr/>
        <p:txBody>
          <a:bodyPr/>
          <a:lstStyle/>
          <a:p>
            <a:fld id="{677F44FA-4DD7-4E09-92FD-4A748B19E02F}" type="slidenum">
              <a:rPr lang="en-GB" smtClean="0"/>
              <a:t>‹#›</a:t>
            </a:fld>
            <a:endParaRPr lang="en-GB"/>
          </a:p>
        </p:txBody>
      </p:sp>
    </p:spTree>
    <p:extLst>
      <p:ext uri="{BB962C8B-B14F-4D97-AF65-F5344CB8AC3E}">
        <p14:creationId xmlns:p14="http://schemas.microsoft.com/office/powerpoint/2010/main" val="3015039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B5CBA-7FB5-BA4D-1963-A8BEF4E6F59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852505C-7473-1F8B-E25D-2E8ABE56F1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AFE6A5-DF4E-2420-D9FD-A7AC09CEBA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EF35890-2144-C880-4FB5-55389CA9A9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6318E2-FD04-D86B-D782-B6F35DC26D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4B4AD4A-4309-6B68-44D9-64F99F6F49E0}"/>
              </a:ext>
            </a:extLst>
          </p:cNvPr>
          <p:cNvSpPr>
            <a:spLocks noGrp="1"/>
          </p:cNvSpPr>
          <p:nvPr>
            <p:ph type="dt" sz="half" idx="10"/>
          </p:nvPr>
        </p:nvSpPr>
        <p:spPr/>
        <p:txBody>
          <a:bodyPr/>
          <a:lstStyle/>
          <a:p>
            <a:fld id="{BFFB62F6-BFBA-4F3D-8F2F-7A4102C5CA5F}" type="datetimeFigureOut">
              <a:rPr lang="en-GB" smtClean="0"/>
              <a:t>05/11/2025</a:t>
            </a:fld>
            <a:endParaRPr lang="en-GB"/>
          </a:p>
        </p:txBody>
      </p:sp>
      <p:sp>
        <p:nvSpPr>
          <p:cNvPr id="8" name="Footer Placeholder 7">
            <a:extLst>
              <a:ext uri="{FF2B5EF4-FFF2-40B4-BE49-F238E27FC236}">
                <a16:creationId xmlns:a16="http://schemas.microsoft.com/office/drawing/2014/main" id="{C255894B-E561-EFDD-907C-59D8B58FA2F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ABD1406-51F6-772A-90B8-101E5C000092}"/>
              </a:ext>
            </a:extLst>
          </p:cNvPr>
          <p:cNvSpPr>
            <a:spLocks noGrp="1"/>
          </p:cNvSpPr>
          <p:nvPr>
            <p:ph type="sldNum" sz="quarter" idx="12"/>
          </p:nvPr>
        </p:nvSpPr>
        <p:spPr/>
        <p:txBody>
          <a:bodyPr/>
          <a:lstStyle/>
          <a:p>
            <a:fld id="{677F44FA-4DD7-4E09-92FD-4A748B19E02F}" type="slidenum">
              <a:rPr lang="en-GB" smtClean="0"/>
              <a:t>‹#›</a:t>
            </a:fld>
            <a:endParaRPr lang="en-GB"/>
          </a:p>
        </p:txBody>
      </p:sp>
    </p:spTree>
    <p:extLst>
      <p:ext uri="{BB962C8B-B14F-4D97-AF65-F5344CB8AC3E}">
        <p14:creationId xmlns:p14="http://schemas.microsoft.com/office/powerpoint/2010/main" val="278911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90BC8-1B97-B419-F084-B6979CC7EBD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0D98881-CBE0-01C5-ABC9-D84549E70503}"/>
              </a:ext>
            </a:extLst>
          </p:cNvPr>
          <p:cNvSpPr>
            <a:spLocks noGrp="1"/>
          </p:cNvSpPr>
          <p:nvPr>
            <p:ph type="dt" sz="half" idx="10"/>
          </p:nvPr>
        </p:nvSpPr>
        <p:spPr/>
        <p:txBody>
          <a:bodyPr/>
          <a:lstStyle/>
          <a:p>
            <a:fld id="{BFFB62F6-BFBA-4F3D-8F2F-7A4102C5CA5F}" type="datetimeFigureOut">
              <a:rPr lang="en-GB" smtClean="0"/>
              <a:t>05/11/2025</a:t>
            </a:fld>
            <a:endParaRPr lang="en-GB"/>
          </a:p>
        </p:txBody>
      </p:sp>
      <p:sp>
        <p:nvSpPr>
          <p:cNvPr id="4" name="Footer Placeholder 3">
            <a:extLst>
              <a:ext uri="{FF2B5EF4-FFF2-40B4-BE49-F238E27FC236}">
                <a16:creationId xmlns:a16="http://schemas.microsoft.com/office/drawing/2014/main" id="{307C7A37-5632-356E-CAAA-5781950B661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29A5435-0B3C-17D5-0379-2BDA770B4E93}"/>
              </a:ext>
            </a:extLst>
          </p:cNvPr>
          <p:cNvSpPr>
            <a:spLocks noGrp="1"/>
          </p:cNvSpPr>
          <p:nvPr>
            <p:ph type="sldNum" sz="quarter" idx="12"/>
          </p:nvPr>
        </p:nvSpPr>
        <p:spPr/>
        <p:txBody>
          <a:bodyPr/>
          <a:lstStyle/>
          <a:p>
            <a:fld id="{677F44FA-4DD7-4E09-92FD-4A748B19E02F}" type="slidenum">
              <a:rPr lang="en-GB" smtClean="0"/>
              <a:t>‹#›</a:t>
            </a:fld>
            <a:endParaRPr lang="en-GB"/>
          </a:p>
        </p:txBody>
      </p:sp>
    </p:spTree>
    <p:extLst>
      <p:ext uri="{BB962C8B-B14F-4D97-AF65-F5344CB8AC3E}">
        <p14:creationId xmlns:p14="http://schemas.microsoft.com/office/powerpoint/2010/main" val="3681657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6B935D-B1EE-B87E-C127-3B132B6DA35F}"/>
              </a:ext>
            </a:extLst>
          </p:cNvPr>
          <p:cNvSpPr>
            <a:spLocks noGrp="1"/>
          </p:cNvSpPr>
          <p:nvPr>
            <p:ph type="dt" sz="half" idx="10"/>
          </p:nvPr>
        </p:nvSpPr>
        <p:spPr/>
        <p:txBody>
          <a:bodyPr/>
          <a:lstStyle/>
          <a:p>
            <a:fld id="{BFFB62F6-BFBA-4F3D-8F2F-7A4102C5CA5F}" type="datetimeFigureOut">
              <a:rPr lang="en-GB" smtClean="0"/>
              <a:t>05/11/2025</a:t>
            </a:fld>
            <a:endParaRPr lang="en-GB"/>
          </a:p>
        </p:txBody>
      </p:sp>
      <p:sp>
        <p:nvSpPr>
          <p:cNvPr id="3" name="Footer Placeholder 2">
            <a:extLst>
              <a:ext uri="{FF2B5EF4-FFF2-40B4-BE49-F238E27FC236}">
                <a16:creationId xmlns:a16="http://schemas.microsoft.com/office/drawing/2014/main" id="{B5C1F2BD-48B2-0A10-D3B2-09448F218EA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EBE0078-39FA-BACD-AA5D-69A94C4DF083}"/>
              </a:ext>
            </a:extLst>
          </p:cNvPr>
          <p:cNvSpPr>
            <a:spLocks noGrp="1"/>
          </p:cNvSpPr>
          <p:nvPr>
            <p:ph type="sldNum" sz="quarter" idx="12"/>
          </p:nvPr>
        </p:nvSpPr>
        <p:spPr/>
        <p:txBody>
          <a:bodyPr/>
          <a:lstStyle/>
          <a:p>
            <a:fld id="{677F44FA-4DD7-4E09-92FD-4A748B19E02F}" type="slidenum">
              <a:rPr lang="en-GB" smtClean="0"/>
              <a:t>‹#›</a:t>
            </a:fld>
            <a:endParaRPr lang="en-GB"/>
          </a:p>
        </p:txBody>
      </p:sp>
    </p:spTree>
    <p:extLst>
      <p:ext uri="{BB962C8B-B14F-4D97-AF65-F5344CB8AC3E}">
        <p14:creationId xmlns:p14="http://schemas.microsoft.com/office/powerpoint/2010/main" val="3568818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3A16A-9C5A-2340-D779-C055891365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3E0598F-5A1B-12D2-C91F-25E9829D8A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2E9ACAC-9B3D-F87B-5802-C7386FC1A6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390BC0-DAAF-1611-0351-EAA5A80E2902}"/>
              </a:ext>
            </a:extLst>
          </p:cNvPr>
          <p:cNvSpPr>
            <a:spLocks noGrp="1"/>
          </p:cNvSpPr>
          <p:nvPr>
            <p:ph type="dt" sz="half" idx="10"/>
          </p:nvPr>
        </p:nvSpPr>
        <p:spPr/>
        <p:txBody>
          <a:bodyPr/>
          <a:lstStyle/>
          <a:p>
            <a:fld id="{BFFB62F6-BFBA-4F3D-8F2F-7A4102C5CA5F}" type="datetimeFigureOut">
              <a:rPr lang="en-GB" smtClean="0"/>
              <a:t>05/11/2025</a:t>
            </a:fld>
            <a:endParaRPr lang="en-GB"/>
          </a:p>
        </p:txBody>
      </p:sp>
      <p:sp>
        <p:nvSpPr>
          <p:cNvPr id="6" name="Footer Placeholder 5">
            <a:extLst>
              <a:ext uri="{FF2B5EF4-FFF2-40B4-BE49-F238E27FC236}">
                <a16:creationId xmlns:a16="http://schemas.microsoft.com/office/drawing/2014/main" id="{1B306A07-2C5D-8DBE-5903-D28499E00F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0D72B0-281B-02F6-40ED-F1BF5E62F5F2}"/>
              </a:ext>
            </a:extLst>
          </p:cNvPr>
          <p:cNvSpPr>
            <a:spLocks noGrp="1"/>
          </p:cNvSpPr>
          <p:nvPr>
            <p:ph type="sldNum" sz="quarter" idx="12"/>
          </p:nvPr>
        </p:nvSpPr>
        <p:spPr/>
        <p:txBody>
          <a:bodyPr/>
          <a:lstStyle/>
          <a:p>
            <a:fld id="{677F44FA-4DD7-4E09-92FD-4A748B19E02F}" type="slidenum">
              <a:rPr lang="en-GB" smtClean="0"/>
              <a:t>‹#›</a:t>
            </a:fld>
            <a:endParaRPr lang="en-GB"/>
          </a:p>
        </p:txBody>
      </p:sp>
    </p:spTree>
    <p:extLst>
      <p:ext uri="{BB962C8B-B14F-4D97-AF65-F5344CB8AC3E}">
        <p14:creationId xmlns:p14="http://schemas.microsoft.com/office/powerpoint/2010/main" val="2533618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37465-3E92-D94D-35A3-985C5A1B13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60766CB-2DD5-D3E5-FCCE-6B0FC80C0F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03DE673-3F9C-70E2-AA6D-EE209BE1A0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833531-B026-E122-F817-2694232A4441}"/>
              </a:ext>
            </a:extLst>
          </p:cNvPr>
          <p:cNvSpPr>
            <a:spLocks noGrp="1"/>
          </p:cNvSpPr>
          <p:nvPr>
            <p:ph type="dt" sz="half" idx="10"/>
          </p:nvPr>
        </p:nvSpPr>
        <p:spPr/>
        <p:txBody>
          <a:bodyPr/>
          <a:lstStyle/>
          <a:p>
            <a:fld id="{BFFB62F6-BFBA-4F3D-8F2F-7A4102C5CA5F}" type="datetimeFigureOut">
              <a:rPr lang="en-GB" smtClean="0"/>
              <a:t>05/11/2025</a:t>
            </a:fld>
            <a:endParaRPr lang="en-GB"/>
          </a:p>
        </p:txBody>
      </p:sp>
      <p:sp>
        <p:nvSpPr>
          <p:cNvPr id="6" name="Footer Placeholder 5">
            <a:extLst>
              <a:ext uri="{FF2B5EF4-FFF2-40B4-BE49-F238E27FC236}">
                <a16:creationId xmlns:a16="http://schemas.microsoft.com/office/drawing/2014/main" id="{DE3570D4-2342-888B-1575-8172584964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E335DC-313A-7677-44B3-30F87DBBA0A1}"/>
              </a:ext>
            </a:extLst>
          </p:cNvPr>
          <p:cNvSpPr>
            <a:spLocks noGrp="1"/>
          </p:cNvSpPr>
          <p:nvPr>
            <p:ph type="sldNum" sz="quarter" idx="12"/>
          </p:nvPr>
        </p:nvSpPr>
        <p:spPr/>
        <p:txBody>
          <a:bodyPr/>
          <a:lstStyle/>
          <a:p>
            <a:fld id="{677F44FA-4DD7-4E09-92FD-4A748B19E02F}" type="slidenum">
              <a:rPr lang="en-GB" smtClean="0"/>
              <a:t>‹#›</a:t>
            </a:fld>
            <a:endParaRPr lang="en-GB"/>
          </a:p>
        </p:txBody>
      </p:sp>
    </p:spTree>
    <p:extLst>
      <p:ext uri="{BB962C8B-B14F-4D97-AF65-F5344CB8AC3E}">
        <p14:creationId xmlns:p14="http://schemas.microsoft.com/office/powerpoint/2010/main" val="2209552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903D03-60FF-25F6-BE79-616072392C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02D0CE7-9D5A-BFA6-4CC6-7C83066EA1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EC142E-6B29-D1CB-450F-E8684F4442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FFB62F6-BFBA-4F3D-8F2F-7A4102C5CA5F}" type="datetimeFigureOut">
              <a:rPr lang="en-GB" smtClean="0"/>
              <a:t>05/11/2025</a:t>
            </a:fld>
            <a:endParaRPr lang="en-GB"/>
          </a:p>
        </p:txBody>
      </p:sp>
      <p:sp>
        <p:nvSpPr>
          <p:cNvPr id="5" name="Footer Placeholder 4">
            <a:extLst>
              <a:ext uri="{FF2B5EF4-FFF2-40B4-BE49-F238E27FC236}">
                <a16:creationId xmlns:a16="http://schemas.microsoft.com/office/drawing/2014/main" id="{EEDD6D2C-67B3-439F-5860-B566264302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9FCFDD84-00F3-916E-1F6F-2FC48BEDB8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7F44FA-4DD7-4E09-92FD-4A748B19E02F}" type="slidenum">
              <a:rPr lang="en-GB" smtClean="0"/>
              <a:t>‹#›</a:t>
            </a:fld>
            <a:endParaRPr lang="en-GB"/>
          </a:p>
        </p:txBody>
      </p:sp>
    </p:spTree>
    <p:extLst>
      <p:ext uri="{BB962C8B-B14F-4D97-AF65-F5344CB8AC3E}">
        <p14:creationId xmlns:p14="http://schemas.microsoft.com/office/powerpoint/2010/main" val="3023023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2" Type="http://schemas.openxmlformats.org/officeDocument/2006/relationships/hyperlink" Target="https://subjectguides.york.ac.uk/referencing-style-guides/chicago"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5.wdp"/></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6.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100000">
              <a:schemeClr val="tx2"/>
            </a:gs>
          </a:gsLst>
          <a:lin ang="5400000" scaled="1"/>
        </a:gra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6B5E45-9755-A25E-0AF1-9E3228B5071D}"/>
              </a:ext>
              <a:ext uri="{C183D7F6-B498-43B3-948B-1728B52AA6E4}">
                <adec:decorative xmlns:adec="http://schemas.microsoft.com/office/drawing/2017/decorative" val="1"/>
              </a:ext>
            </a:extLst>
          </p:cNvPr>
          <p:cNvSpPr/>
          <p:nvPr/>
        </p:nvSpPr>
        <p:spPr>
          <a:xfrm>
            <a:off x="-713232" y="673142"/>
            <a:ext cx="2460844" cy="2755858"/>
          </a:xfrm>
          <a:custGeom>
            <a:avLst/>
            <a:gdLst>
              <a:gd name="connsiteX0" fmla="*/ 0 w 3158836"/>
              <a:gd name="connsiteY0" fmla="*/ 0 h 3537528"/>
              <a:gd name="connsiteX1" fmla="*/ 1727200 w 3158836"/>
              <a:gd name="connsiteY1" fmla="*/ 18473 h 3537528"/>
              <a:gd name="connsiteX2" fmla="*/ 3158836 w 3158836"/>
              <a:gd name="connsiteY2" fmla="*/ 3537528 h 3537528"/>
            </a:gdLst>
            <a:ahLst/>
            <a:cxnLst>
              <a:cxn ang="0">
                <a:pos x="connsiteX0" y="connsiteY0"/>
              </a:cxn>
              <a:cxn ang="0">
                <a:pos x="connsiteX1" y="connsiteY1"/>
              </a:cxn>
              <a:cxn ang="0">
                <a:pos x="connsiteX2" y="connsiteY2"/>
              </a:cxn>
            </a:cxnLst>
            <a:rect l="l" t="t" r="r" b="b"/>
            <a:pathLst>
              <a:path w="3158836" h="3537528">
                <a:moveTo>
                  <a:pt x="0" y="0"/>
                </a:moveTo>
                <a:lnTo>
                  <a:pt x="1727200" y="18473"/>
                </a:lnTo>
                <a:lnTo>
                  <a:pt x="3158836" y="3537528"/>
                </a:lnTo>
              </a:path>
            </a:pathLst>
          </a:custGeom>
          <a:noFill/>
          <a:ln>
            <a:solidFill>
              <a:schemeClr val="accent1">
                <a:lumMod val="60000"/>
                <a:lumOff val="40000"/>
              </a:schemeClr>
            </a:solidFill>
          </a:ln>
          <a:effectLst>
            <a:glow rad="2286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729B32CE-AB56-C0FA-CD44-5D087C1488A3}"/>
              </a:ext>
              <a:ext uri="{C183D7F6-B498-43B3-948B-1728B52AA6E4}">
                <adec:decorative xmlns:adec="http://schemas.microsoft.com/office/drawing/2017/decorative" val="1"/>
              </a:ext>
            </a:extLst>
          </p:cNvPr>
          <p:cNvSpPr/>
          <p:nvPr/>
        </p:nvSpPr>
        <p:spPr>
          <a:xfrm flipH="1">
            <a:off x="10439400" y="673142"/>
            <a:ext cx="2460844" cy="2755858"/>
          </a:xfrm>
          <a:custGeom>
            <a:avLst/>
            <a:gdLst>
              <a:gd name="connsiteX0" fmla="*/ 0 w 3158836"/>
              <a:gd name="connsiteY0" fmla="*/ 0 h 3537528"/>
              <a:gd name="connsiteX1" fmla="*/ 1727200 w 3158836"/>
              <a:gd name="connsiteY1" fmla="*/ 18473 h 3537528"/>
              <a:gd name="connsiteX2" fmla="*/ 3158836 w 3158836"/>
              <a:gd name="connsiteY2" fmla="*/ 3537528 h 3537528"/>
            </a:gdLst>
            <a:ahLst/>
            <a:cxnLst>
              <a:cxn ang="0">
                <a:pos x="connsiteX0" y="connsiteY0"/>
              </a:cxn>
              <a:cxn ang="0">
                <a:pos x="connsiteX1" y="connsiteY1"/>
              </a:cxn>
              <a:cxn ang="0">
                <a:pos x="connsiteX2" y="connsiteY2"/>
              </a:cxn>
            </a:cxnLst>
            <a:rect l="l" t="t" r="r" b="b"/>
            <a:pathLst>
              <a:path w="3158836" h="3537528">
                <a:moveTo>
                  <a:pt x="0" y="0"/>
                </a:moveTo>
                <a:lnTo>
                  <a:pt x="1727200" y="18473"/>
                </a:lnTo>
                <a:lnTo>
                  <a:pt x="3158836" y="3537528"/>
                </a:lnTo>
              </a:path>
            </a:pathLst>
          </a:custGeom>
          <a:noFill/>
          <a:ln>
            <a:solidFill>
              <a:schemeClr val="accent1">
                <a:lumMod val="60000"/>
                <a:lumOff val="40000"/>
              </a:schemeClr>
            </a:solidFill>
          </a:ln>
          <a:effectLst>
            <a:glow rad="2286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Shape 4">
            <a:extLst>
              <a:ext uri="{FF2B5EF4-FFF2-40B4-BE49-F238E27FC236}">
                <a16:creationId xmlns:a16="http://schemas.microsoft.com/office/drawing/2014/main" id="{B46C3C1F-67DB-6606-E920-A7C01CC8EFAA}"/>
              </a:ext>
              <a:ext uri="{C183D7F6-B498-43B3-948B-1728B52AA6E4}">
                <adec:decorative xmlns:adec="http://schemas.microsoft.com/office/drawing/2017/decorative" val="1"/>
              </a:ext>
            </a:extLst>
          </p:cNvPr>
          <p:cNvSpPr/>
          <p:nvPr/>
        </p:nvSpPr>
        <p:spPr>
          <a:xfrm>
            <a:off x="0" y="3362036"/>
            <a:ext cx="3158836" cy="3537528"/>
          </a:xfrm>
          <a:custGeom>
            <a:avLst/>
            <a:gdLst>
              <a:gd name="connsiteX0" fmla="*/ 0 w 3158836"/>
              <a:gd name="connsiteY0" fmla="*/ 0 h 3537528"/>
              <a:gd name="connsiteX1" fmla="*/ 1727200 w 3158836"/>
              <a:gd name="connsiteY1" fmla="*/ 18473 h 3537528"/>
              <a:gd name="connsiteX2" fmla="*/ 3158836 w 3158836"/>
              <a:gd name="connsiteY2" fmla="*/ 3537528 h 3537528"/>
            </a:gdLst>
            <a:ahLst/>
            <a:cxnLst>
              <a:cxn ang="0">
                <a:pos x="connsiteX0" y="connsiteY0"/>
              </a:cxn>
              <a:cxn ang="0">
                <a:pos x="connsiteX1" y="connsiteY1"/>
              </a:cxn>
              <a:cxn ang="0">
                <a:pos x="connsiteX2" y="connsiteY2"/>
              </a:cxn>
            </a:cxnLst>
            <a:rect l="l" t="t" r="r" b="b"/>
            <a:pathLst>
              <a:path w="3158836" h="3537528">
                <a:moveTo>
                  <a:pt x="0" y="0"/>
                </a:moveTo>
                <a:lnTo>
                  <a:pt x="1727200" y="18473"/>
                </a:lnTo>
                <a:lnTo>
                  <a:pt x="3158836" y="3537528"/>
                </a:lnTo>
              </a:path>
            </a:pathLst>
          </a:custGeom>
          <a:noFill/>
          <a:ln>
            <a:solidFill>
              <a:schemeClr val="accent1">
                <a:lumMod val="60000"/>
                <a:lumOff val="40000"/>
              </a:schemeClr>
            </a:solidFill>
          </a:ln>
          <a:effectLst>
            <a:glow rad="2286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Shape 5">
            <a:extLst>
              <a:ext uri="{FF2B5EF4-FFF2-40B4-BE49-F238E27FC236}">
                <a16:creationId xmlns:a16="http://schemas.microsoft.com/office/drawing/2014/main" id="{B0A1EC33-82AE-3869-54BC-83859CF6264A}"/>
              </a:ext>
              <a:ext uri="{C183D7F6-B498-43B3-948B-1728B52AA6E4}">
                <adec:decorative xmlns:adec="http://schemas.microsoft.com/office/drawing/2017/decorative" val="1"/>
              </a:ext>
            </a:extLst>
          </p:cNvPr>
          <p:cNvSpPr/>
          <p:nvPr/>
        </p:nvSpPr>
        <p:spPr>
          <a:xfrm flipH="1">
            <a:off x="9033164" y="3362036"/>
            <a:ext cx="3158836" cy="3537528"/>
          </a:xfrm>
          <a:custGeom>
            <a:avLst/>
            <a:gdLst>
              <a:gd name="connsiteX0" fmla="*/ 0 w 3158836"/>
              <a:gd name="connsiteY0" fmla="*/ 0 h 3537528"/>
              <a:gd name="connsiteX1" fmla="*/ 1727200 w 3158836"/>
              <a:gd name="connsiteY1" fmla="*/ 18473 h 3537528"/>
              <a:gd name="connsiteX2" fmla="*/ 3158836 w 3158836"/>
              <a:gd name="connsiteY2" fmla="*/ 3537528 h 3537528"/>
            </a:gdLst>
            <a:ahLst/>
            <a:cxnLst>
              <a:cxn ang="0">
                <a:pos x="connsiteX0" y="connsiteY0"/>
              </a:cxn>
              <a:cxn ang="0">
                <a:pos x="connsiteX1" y="connsiteY1"/>
              </a:cxn>
              <a:cxn ang="0">
                <a:pos x="connsiteX2" y="connsiteY2"/>
              </a:cxn>
            </a:cxnLst>
            <a:rect l="l" t="t" r="r" b="b"/>
            <a:pathLst>
              <a:path w="3158836" h="3537528">
                <a:moveTo>
                  <a:pt x="0" y="0"/>
                </a:moveTo>
                <a:lnTo>
                  <a:pt x="1727200" y="18473"/>
                </a:lnTo>
                <a:lnTo>
                  <a:pt x="3158836" y="3537528"/>
                </a:lnTo>
              </a:path>
            </a:pathLst>
          </a:custGeom>
          <a:noFill/>
          <a:ln>
            <a:solidFill>
              <a:schemeClr val="accent1">
                <a:lumMod val="60000"/>
                <a:lumOff val="40000"/>
              </a:schemeClr>
            </a:solidFill>
          </a:ln>
          <a:effectLst>
            <a:glow rad="2286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Get Streetwise">
            <a:extLst>
              <a:ext uri="{FF2B5EF4-FFF2-40B4-BE49-F238E27FC236}">
                <a16:creationId xmlns:a16="http://schemas.microsoft.com/office/drawing/2014/main" id="{9B478629-93BD-FAD6-4ABB-C4AA4B90316C}"/>
              </a:ext>
            </a:extLst>
          </p:cNvPr>
          <p:cNvPicPr>
            <a:picLocks noChangeAspect="1"/>
          </p:cNvPicPr>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artisticLightScreen gridSize="10"/>
                    </a14:imgEffect>
                  </a14:imgLayer>
                </a14:imgProps>
              </a:ext>
              <a:ext uri="{28A0092B-C50C-407E-A947-70E740481C1C}">
                <a14:useLocalDpi xmlns:a14="http://schemas.microsoft.com/office/drawing/2010/main" val="0"/>
              </a:ext>
            </a:extLst>
          </a:blip>
          <a:stretch>
            <a:fillRect/>
          </a:stretch>
        </p:blipFill>
        <p:spPr>
          <a:xfrm>
            <a:off x="2112289" y="283464"/>
            <a:ext cx="6955889" cy="3695869"/>
          </a:xfrm>
          <a:prstGeom prst="rect">
            <a:avLst/>
          </a:prstGeom>
          <a:effectLst>
            <a:glow rad="101600">
              <a:schemeClr val="tx2">
                <a:lumMod val="75000"/>
                <a:lumOff val="25000"/>
                <a:alpha val="60000"/>
              </a:schemeClr>
            </a:glow>
          </a:effectLst>
        </p:spPr>
      </p:pic>
      <p:sp>
        <p:nvSpPr>
          <p:cNvPr id="11" name="Isosceles Triangle 10" descr="Get Streetwise">
            <a:extLst>
              <a:ext uri="{FF2B5EF4-FFF2-40B4-BE49-F238E27FC236}">
                <a16:creationId xmlns:a16="http://schemas.microsoft.com/office/drawing/2014/main" id="{5587CA45-EEF6-6BE7-3B64-CFD2161A6174}"/>
              </a:ext>
            </a:extLst>
          </p:cNvPr>
          <p:cNvSpPr/>
          <p:nvPr/>
        </p:nvSpPr>
        <p:spPr>
          <a:xfrm rot="10800000">
            <a:off x="2162543" y="1664207"/>
            <a:ext cx="7270312" cy="6510051"/>
          </a:xfrm>
          <a:prstGeom prst="triangle">
            <a:avLst/>
          </a:prstGeom>
          <a:solidFill>
            <a:schemeClr val="accent1">
              <a:lumMod val="40000"/>
              <a:lumOff val="60000"/>
              <a:alpha val="55000"/>
            </a:schemeClr>
          </a:solidFill>
          <a:ln>
            <a:noFill/>
          </a:ln>
          <a:effectLst>
            <a:softEdge rad="635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35C408DA-1517-97C1-82DE-6363060DDD4C}"/>
              </a:ext>
            </a:extLst>
          </p:cNvPr>
          <p:cNvSpPr txBox="1"/>
          <p:nvPr/>
        </p:nvSpPr>
        <p:spPr>
          <a:xfrm>
            <a:off x="2842487" y="3333002"/>
            <a:ext cx="6190386" cy="646331"/>
          </a:xfrm>
          <a:prstGeom prst="rect">
            <a:avLst/>
          </a:prstGeom>
          <a:noFill/>
        </p:spPr>
        <p:txBody>
          <a:bodyPr wrap="square" rtlCol="0">
            <a:spAutoFit/>
          </a:bodyPr>
          <a:lstStyle/>
          <a:p>
            <a:pPr algn="ctr"/>
            <a:r>
              <a:rPr lang="en-GB" sz="3600" dirty="0">
                <a:solidFill>
                  <a:schemeClr val="tx2">
                    <a:lumMod val="25000"/>
                    <a:lumOff val="75000"/>
                  </a:schemeClr>
                </a:solidFill>
                <a:effectLst>
                  <a:glow rad="101600">
                    <a:schemeClr val="tx2">
                      <a:alpha val="60000"/>
                    </a:schemeClr>
                  </a:glow>
                </a:effectLst>
                <a:latin typeface="Biome" panose="020B0502040204020203" pitchFamily="34" charset="0"/>
                <a:cs typeface="Biome" panose="020B0502040204020203" pitchFamily="34" charset="0"/>
              </a:rPr>
              <a:t>Protecting the </a:t>
            </a:r>
            <a:r>
              <a:rPr lang="en-GB" sz="3600" i="1" dirty="0">
                <a:solidFill>
                  <a:schemeClr val="tx2">
                    <a:lumMod val="25000"/>
                    <a:lumOff val="75000"/>
                  </a:schemeClr>
                </a:solidFill>
                <a:effectLst>
                  <a:glow rad="101600">
                    <a:schemeClr val="tx2">
                      <a:alpha val="60000"/>
                    </a:schemeClr>
                  </a:glow>
                </a:effectLst>
                <a:latin typeface="Biome" panose="020B0502040204020203" pitchFamily="34" charset="0"/>
                <a:cs typeface="Biome" panose="020B0502040204020203" pitchFamily="34" charset="0"/>
              </a:rPr>
              <a:t>Future You</a:t>
            </a:r>
            <a:endParaRPr lang="en-GB" sz="3600" dirty="0">
              <a:solidFill>
                <a:schemeClr val="tx2">
                  <a:lumMod val="25000"/>
                  <a:lumOff val="75000"/>
                </a:schemeClr>
              </a:solidFill>
              <a:effectLst>
                <a:glow rad="101600">
                  <a:schemeClr val="tx2">
                    <a:alpha val="60000"/>
                  </a:schemeClr>
                </a:glow>
              </a:effectLst>
              <a:latin typeface="Biome" panose="020B0502040204020203" pitchFamily="34" charset="0"/>
              <a:cs typeface="Biome" panose="020B0502040204020203" pitchFamily="34" charset="0"/>
            </a:endParaRPr>
          </a:p>
        </p:txBody>
      </p:sp>
      <p:sp>
        <p:nvSpPr>
          <p:cNvPr id="16" name="TextBox 15">
            <a:extLst>
              <a:ext uri="{FF2B5EF4-FFF2-40B4-BE49-F238E27FC236}">
                <a16:creationId xmlns:a16="http://schemas.microsoft.com/office/drawing/2014/main" id="{4C4D8B7B-47E5-8A63-95A4-1515CEEA2C14}"/>
              </a:ext>
            </a:extLst>
          </p:cNvPr>
          <p:cNvSpPr txBox="1"/>
          <p:nvPr/>
        </p:nvSpPr>
        <p:spPr>
          <a:xfrm>
            <a:off x="2612776" y="4442179"/>
            <a:ext cx="6369844" cy="954107"/>
          </a:xfrm>
          <a:prstGeom prst="rect">
            <a:avLst/>
          </a:prstGeom>
          <a:noFill/>
        </p:spPr>
        <p:txBody>
          <a:bodyPr wrap="square" rtlCol="0">
            <a:spAutoFit/>
          </a:bodyPr>
          <a:lstStyle/>
          <a:p>
            <a:pPr algn="ctr"/>
            <a:r>
              <a:rPr lang="en-GB" sz="2800" dirty="0">
                <a:solidFill>
                  <a:schemeClr val="tx2">
                    <a:lumMod val="25000"/>
                    <a:lumOff val="75000"/>
                  </a:schemeClr>
                </a:solidFill>
                <a:effectLst>
                  <a:glow rad="101600">
                    <a:schemeClr val="tx2">
                      <a:alpha val="60000"/>
                    </a:schemeClr>
                  </a:glow>
                </a:effectLst>
                <a:latin typeface="Biome Light" panose="020B0502040204020203" pitchFamily="34" charset="0"/>
                <a:cs typeface="Biome Light" panose="020B0502040204020203" pitchFamily="34" charset="0"/>
              </a:rPr>
              <a:t>Travelling safely, and looking after our ambitions and loved ones.</a:t>
            </a:r>
          </a:p>
        </p:txBody>
      </p:sp>
      <p:pic>
        <p:nvPicPr>
          <p:cNvPr id="18" name="Picture 17" descr="Leicestershire County Council and Leicestershire Road Safety Logos">
            <a:extLst>
              <a:ext uri="{FF2B5EF4-FFF2-40B4-BE49-F238E27FC236}">
                <a16:creationId xmlns:a16="http://schemas.microsoft.com/office/drawing/2014/main" id="{787A600E-B74C-F455-30DF-D2B571C720AB}"/>
              </a:ext>
            </a:extLst>
          </p:cNvPr>
          <p:cNvPicPr>
            <a:picLocks noChangeAspect="1"/>
          </p:cNvPicPr>
          <p:nvPr/>
        </p:nvPicPr>
        <p:blipFill>
          <a:blip r:embed="rId4">
            <a:duotone>
              <a:prstClr val="black"/>
              <a:schemeClr val="accent1">
                <a:tint val="45000"/>
                <a:satMod val="400000"/>
              </a:schemeClr>
            </a:duotone>
            <a:extLst>
              <a:ext uri="{BEBA8EAE-BF5A-486C-A8C5-ECC9F3942E4B}">
                <a14:imgProps xmlns:a14="http://schemas.microsoft.com/office/drawing/2010/main">
                  <a14:imgLayer r:embed="rId5">
                    <a14:imgEffect>
                      <a14:artisticLightScreen trans="9000" gridSize="2"/>
                    </a14:imgEffect>
                  </a14:imgLayer>
                </a14:imgProps>
              </a:ext>
              <a:ext uri="{28A0092B-C50C-407E-A947-70E740481C1C}">
                <a14:useLocalDpi xmlns:a14="http://schemas.microsoft.com/office/drawing/2010/main" val="0"/>
              </a:ext>
            </a:extLst>
          </a:blip>
          <a:stretch>
            <a:fillRect/>
          </a:stretch>
        </p:blipFill>
        <p:spPr>
          <a:xfrm>
            <a:off x="406257" y="5609276"/>
            <a:ext cx="1499479" cy="1017235"/>
          </a:xfrm>
          <a:prstGeom prst="rect">
            <a:avLst/>
          </a:prstGeom>
        </p:spPr>
      </p:pic>
      <p:pic>
        <p:nvPicPr>
          <p:cNvPr id="20" name="Picture 19" descr="Leicestershire County Council and Leicestershire Road Safety Logos">
            <a:extLst>
              <a:ext uri="{FF2B5EF4-FFF2-40B4-BE49-F238E27FC236}">
                <a16:creationId xmlns:a16="http://schemas.microsoft.com/office/drawing/2014/main" id="{1195D628-2B9A-F774-9156-43A456139BA3}"/>
              </a:ext>
            </a:extLst>
          </p:cNvPr>
          <p:cNvPicPr>
            <a:picLocks noChangeAspect="1"/>
          </p:cNvPicPr>
          <p:nvPr/>
        </p:nvPicPr>
        <p:blipFill>
          <a:blip r:embed="rId6">
            <a:duotone>
              <a:schemeClr val="accent1">
                <a:shade val="45000"/>
                <a:satMod val="135000"/>
              </a:schemeClr>
              <a:prstClr val="white"/>
            </a:duotone>
            <a:extLst>
              <a:ext uri="{BEBA8EAE-BF5A-486C-A8C5-ECC9F3942E4B}">
                <a14:imgProps xmlns:a14="http://schemas.microsoft.com/office/drawing/2010/main">
                  <a14:imgLayer r:embed="rId7">
                    <a14:imgEffect>
                      <a14:artisticLightScreen trans="6000"/>
                    </a14:imgEffect>
                  </a14:imgLayer>
                </a14:imgProps>
              </a:ext>
              <a:ext uri="{28A0092B-C50C-407E-A947-70E740481C1C}">
                <a14:useLocalDpi xmlns:a14="http://schemas.microsoft.com/office/drawing/2010/main" val="0"/>
              </a:ext>
            </a:extLst>
          </a:blip>
          <a:stretch>
            <a:fillRect/>
          </a:stretch>
        </p:blipFill>
        <p:spPr>
          <a:xfrm>
            <a:off x="10184472" y="5692692"/>
            <a:ext cx="1601271" cy="1147577"/>
          </a:xfrm>
          <a:prstGeom prst="rect">
            <a:avLst/>
          </a:prstGeom>
        </p:spPr>
      </p:pic>
    </p:spTree>
    <p:extLst>
      <p:ext uri="{BB962C8B-B14F-4D97-AF65-F5344CB8AC3E}">
        <p14:creationId xmlns:p14="http://schemas.microsoft.com/office/powerpoint/2010/main" val="123714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100000">
              <a:schemeClr val="tx2"/>
            </a:gs>
          </a:gsLst>
          <a:lin ang="5400000" scaled="1"/>
        </a:gradFill>
        <a:effectLst/>
      </p:bgPr>
    </p:bg>
    <p:spTree>
      <p:nvGrpSpPr>
        <p:cNvPr id="1" name="">
          <a:extLst>
            <a:ext uri="{FF2B5EF4-FFF2-40B4-BE49-F238E27FC236}">
              <a16:creationId xmlns:a16="http://schemas.microsoft.com/office/drawing/2014/main" id="{05ABAB8E-5CDF-93E4-142B-BA01D2D336DE}"/>
            </a:ext>
          </a:extLst>
        </p:cNvPr>
        <p:cNvGrpSpPr/>
        <p:nvPr/>
      </p:nvGrpSpPr>
      <p:grpSpPr>
        <a:xfrm>
          <a:off x="0" y="0"/>
          <a:ext cx="0" cy="0"/>
          <a:chOff x="0" y="0"/>
          <a:chExt cx="0" cy="0"/>
        </a:xfrm>
      </p:grpSpPr>
      <p:grpSp>
        <p:nvGrpSpPr>
          <p:cNvPr id="5" name="Group 4" descr="The Time Window - a circular vortex shape. ">
            <a:extLst>
              <a:ext uri="{FF2B5EF4-FFF2-40B4-BE49-F238E27FC236}">
                <a16:creationId xmlns:a16="http://schemas.microsoft.com/office/drawing/2014/main" id="{9ACCD059-34A9-FB05-BF7B-6E9FEC1FF6EE}"/>
              </a:ext>
            </a:extLst>
          </p:cNvPr>
          <p:cNvGrpSpPr/>
          <p:nvPr/>
        </p:nvGrpSpPr>
        <p:grpSpPr>
          <a:xfrm>
            <a:off x="3326082" y="960956"/>
            <a:ext cx="5539815" cy="4936088"/>
            <a:chOff x="3331167" y="1050324"/>
            <a:chExt cx="5539815" cy="4936088"/>
          </a:xfrm>
        </p:grpSpPr>
        <p:sp>
          <p:nvSpPr>
            <p:cNvPr id="6" name="Oval 5">
              <a:extLst>
                <a:ext uri="{FF2B5EF4-FFF2-40B4-BE49-F238E27FC236}">
                  <a16:creationId xmlns:a16="http://schemas.microsoft.com/office/drawing/2014/main" id="{77834979-FC9D-043A-D943-9B357E125A88}"/>
                </a:ext>
              </a:extLst>
            </p:cNvPr>
            <p:cNvSpPr/>
            <p:nvPr/>
          </p:nvSpPr>
          <p:spPr>
            <a:xfrm>
              <a:off x="3331167" y="1050324"/>
              <a:ext cx="5529649" cy="4936088"/>
            </a:xfrm>
            <a:prstGeom prst="ellipse">
              <a:avLst/>
            </a:prstGeom>
            <a:gradFill flip="none" rotWithShape="1">
              <a:gsLst>
                <a:gs pos="56000">
                  <a:schemeClr val="tx1"/>
                </a:gs>
                <a:gs pos="0">
                  <a:schemeClr val="tx2"/>
                </a:gs>
              </a:gsLst>
              <a:path path="circle">
                <a:fillToRect l="50000" t="50000" r="50000" b="50000"/>
              </a:path>
              <a:tileRect/>
            </a:gradFill>
            <a:ln>
              <a:noFill/>
            </a:ln>
            <a:effectLst>
              <a:glow rad="1625600">
                <a:schemeClr val="accent1">
                  <a:lumMod val="60000"/>
                  <a:lumOff val="40000"/>
                  <a:alpha val="60000"/>
                </a:schemeClr>
              </a:glow>
              <a:innerShdw blurRad="63500" dist="50800" dir="16200000">
                <a:prstClr val="black">
                  <a:alpha val="50000"/>
                </a:prstClr>
              </a:innerShdw>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5AFEEC5B-C0B5-6092-74C0-1310676E7EA4}"/>
                </a:ext>
              </a:extLst>
            </p:cNvPr>
            <p:cNvSpPr/>
            <p:nvPr/>
          </p:nvSpPr>
          <p:spPr>
            <a:xfrm>
              <a:off x="3904597" y="1470793"/>
              <a:ext cx="4556988" cy="4095148"/>
            </a:xfrm>
            <a:custGeom>
              <a:avLst/>
              <a:gdLst>
                <a:gd name="connsiteX0" fmla="*/ 0 w 4556988"/>
                <a:gd name="connsiteY0" fmla="*/ 2047574 h 4095148"/>
                <a:gd name="connsiteX1" fmla="*/ 2278494 w 4556988"/>
                <a:gd name="connsiteY1" fmla="*/ 0 h 4095148"/>
                <a:gd name="connsiteX2" fmla="*/ 4556988 w 4556988"/>
                <a:gd name="connsiteY2" fmla="*/ 2047574 h 4095148"/>
                <a:gd name="connsiteX3" fmla="*/ 2278494 w 4556988"/>
                <a:gd name="connsiteY3" fmla="*/ 4095148 h 4095148"/>
                <a:gd name="connsiteX4" fmla="*/ 0 w 4556988"/>
                <a:gd name="connsiteY4" fmla="*/ 2047574 h 4095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6988" h="4095148" fill="none" extrusionOk="0">
                  <a:moveTo>
                    <a:pt x="0" y="2047574"/>
                  </a:moveTo>
                  <a:cubicBezTo>
                    <a:pt x="-80479" y="841029"/>
                    <a:pt x="882566" y="-272725"/>
                    <a:pt x="2278494" y="0"/>
                  </a:cubicBezTo>
                  <a:cubicBezTo>
                    <a:pt x="3684675" y="181318"/>
                    <a:pt x="4761549" y="1058033"/>
                    <a:pt x="4556988" y="2047574"/>
                  </a:cubicBezTo>
                  <a:cubicBezTo>
                    <a:pt x="4583793" y="2974521"/>
                    <a:pt x="3355108" y="3944037"/>
                    <a:pt x="2278494" y="4095148"/>
                  </a:cubicBezTo>
                  <a:cubicBezTo>
                    <a:pt x="966291" y="4125671"/>
                    <a:pt x="26803" y="3252302"/>
                    <a:pt x="0" y="2047574"/>
                  </a:cubicBezTo>
                  <a:close/>
                </a:path>
                <a:path w="4556988" h="4095148" stroke="0" extrusionOk="0">
                  <a:moveTo>
                    <a:pt x="0" y="2047574"/>
                  </a:moveTo>
                  <a:cubicBezTo>
                    <a:pt x="-176037" y="1196244"/>
                    <a:pt x="1177506" y="-137442"/>
                    <a:pt x="2278494" y="0"/>
                  </a:cubicBezTo>
                  <a:cubicBezTo>
                    <a:pt x="3558199" y="30373"/>
                    <a:pt x="4619355" y="870600"/>
                    <a:pt x="4556988" y="2047574"/>
                  </a:cubicBezTo>
                  <a:cubicBezTo>
                    <a:pt x="4630517" y="2810357"/>
                    <a:pt x="3672373" y="4211477"/>
                    <a:pt x="2278494" y="4095148"/>
                  </a:cubicBezTo>
                  <a:cubicBezTo>
                    <a:pt x="1011629" y="4151125"/>
                    <a:pt x="-37016" y="3142036"/>
                    <a:pt x="0" y="2047574"/>
                  </a:cubicBezTo>
                  <a:close/>
                </a:path>
              </a:pathLst>
            </a:custGeom>
            <a:solidFill>
              <a:schemeClr val="bg1">
                <a:alpha val="0"/>
              </a:schemeClr>
            </a:solidFill>
            <a:ln>
              <a:solidFill>
                <a:schemeClr val="bg1">
                  <a:alpha val="30000"/>
                </a:schemeClr>
              </a:solidFill>
              <a:extLst>
                <a:ext uri="{C807C97D-BFC1-408E-A445-0C87EB9F89A2}">
                  <ask:lineSketchStyleProps xmlns:ask="http://schemas.microsoft.com/office/drawing/2018/sketchyshapes" sd="3809068511">
                    <a:prstGeom prst="ellipse">
                      <a:avLst/>
                    </a:prstGeom>
                    <ask:type>
                      <ask:lineSketchScribble/>
                    </ask:type>
                  </ask:lineSketchStyleProps>
                </a:ext>
              </a:extLst>
            </a:ln>
            <a:effectLst>
              <a:outerShdw blurRad="50800" dist="50800" dir="5400000" algn="ctr"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FFDA84E9-8860-6BA1-A9E5-64BA7AD34635}"/>
                </a:ext>
              </a:extLst>
            </p:cNvPr>
            <p:cNvSpPr/>
            <p:nvPr/>
          </p:nvSpPr>
          <p:spPr>
            <a:xfrm>
              <a:off x="3422492" y="1153191"/>
              <a:ext cx="5438323" cy="4744518"/>
            </a:xfrm>
            <a:custGeom>
              <a:avLst/>
              <a:gdLst>
                <a:gd name="connsiteX0" fmla="*/ 0 w 5438323"/>
                <a:gd name="connsiteY0" fmla="*/ 2372259 h 4744518"/>
                <a:gd name="connsiteX1" fmla="*/ 2719162 w 5438323"/>
                <a:gd name="connsiteY1" fmla="*/ 0 h 4744518"/>
                <a:gd name="connsiteX2" fmla="*/ 5438324 w 5438323"/>
                <a:gd name="connsiteY2" fmla="*/ 2372259 h 4744518"/>
                <a:gd name="connsiteX3" fmla="*/ 2719162 w 5438323"/>
                <a:gd name="connsiteY3" fmla="*/ 4744518 h 4744518"/>
                <a:gd name="connsiteX4" fmla="*/ 0 w 5438323"/>
                <a:gd name="connsiteY4" fmla="*/ 2372259 h 4744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8323" h="4744518" fill="none" extrusionOk="0">
                  <a:moveTo>
                    <a:pt x="0" y="2372259"/>
                  </a:moveTo>
                  <a:cubicBezTo>
                    <a:pt x="-269980" y="808147"/>
                    <a:pt x="1197265" y="-39942"/>
                    <a:pt x="2719162" y="0"/>
                  </a:cubicBezTo>
                  <a:cubicBezTo>
                    <a:pt x="4374341" y="188217"/>
                    <a:pt x="5590584" y="1167272"/>
                    <a:pt x="5438324" y="2372259"/>
                  </a:cubicBezTo>
                  <a:cubicBezTo>
                    <a:pt x="5475386" y="3400506"/>
                    <a:pt x="3965304" y="4532013"/>
                    <a:pt x="2719162" y="4744518"/>
                  </a:cubicBezTo>
                  <a:cubicBezTo>
                    <a:pt x="1036510" y="4847101"/>
                    <a:pt x="55913" y="3836547"/>
                    <a:pt x="0" y="2372259"/>
                  </a:cubicBezTo>
                  <a:close/>
                </a:path>
                <a:path w="5438323" h="4744518" stroke="0" extrusionOk="0">
                  <a:moveTo>
                    <a:pt x="0" y="2372259"/>
                  </a:moveTo>
                  <a:cubicBezTo>
                    <a:pt x="-36184" y="1119550"/>
                    <a:pt x="1307590" y="-78751"/>
                    <a:pt x="2719162" y="0"/>
                  </a:cubicBezTo>
                  <a:cubicBezTo>
                    <a:pt x="4251104" y="42994"/>
                    <a:pt x="5460682" y="1045560"/>
                    <a:pt x="5438324" y="2372259"/>
                  </a:cubicBezTo>
                  <a:cubicBezTo>
                    <a:pt x="5449224" y="3627861"/>
                    <a:pt x="4391351" y="4890838"/>
                    <a:pt x="2719162" y="4744518"/>
                  </a:cubicBezTo>
                  <a:cubicBezTo>
                    <a:pt x="1213256" y="4771914"/>
                    <a:pt x="-218044" y="3468112"/>
                    <a:pt x="0" y="2372259"/>
                  </a:cubicBezTo>
                  <a:close/>
                </a:path>
              </a:pathLst>
            </a:custGeom>
            <a:gradFill flip="none" rotWithShape="1">
              <a:gsLst>
                <a:gs pos="89000">
                  <a:schemeClr val="tx1">
                    <a:alpha val="6000"/>
                  </a:schemeClr>
                </a:gs>
                <a:gs pos="0">
                  <a:schemeClr val="bg1">
                    <a:shade val="100000"/>
                    <a:satMod val="115000"/>
                    <a:alpha val="18000"/>
                  </a:schemeClr>
                </a:gs>
              </a:gsLst>
              <a:path path="circle">
                <a:fillToRect l="50000" t="50000" r="50000" b="50000"/>
              </a:path>
              <a:tileRect/>
            </a:gradFill>
            <a:ln>
              <a:solidFill>
                <a:schemeClr val="bg1">
                  <a:alpha val="30000"/>
                </a:schemeClr>
              </a:solidFill>
              <a:extLst>
                <a:ext uri="{C807C97D-BFC1-408E-A445-0C87EB9F89A2}">
                  <ask:lineSketchStyleProps xmlns:ask="http://schemas.microsoft.com/office/drawing/2018/sketchyshapes" sd="3809068511">
                    <a:prstGeom prst="ellipse">
                      <a:avLst/>
                    </a:prstGeom>
                    <ask:type>
                      <ask:lineSketchScribble/>
                    </ask:type>
                  </ask:lineSketchStyleProps>
                </a:ext>
              </a:extLst>
            </a:ln>
            <a:effectLst>
              <a:outerShdw blurRad="50800" dist="50800" dir="5400000" algn="ctr"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Moon 10">
              <a:extLst>
                <a:ext uri="{FF2B5EF4-FFF2-40B4-BE49-F238E27FC236}">
                  <a16:creationId xmlns:a16="http://schemas.microsoft.com/office/drawing/2014/main" id="{498CA0B7-57F4-630D-3AF7-BD50F35E33DD}"/>
                </a:ext>
              </a:extLst>
            </p:cNvPr>
            <p:cNvSpPr/>
            <p:nvPr/>
          </p:nvSpPr>
          <p:spPr>
            <a:xfrm rot="10800000" flipH="1">
              <a:off x="3422494" y="1088787"/>
              <a:ext cx="2391676" cy="4730353"/>
            </a:xfrm>
            <a:custGeom>
              <a:avLst/>
              <a:gdLst>
                <a:gd name="connsiteX0" fmla="*/ 2391676 w 2391676"/>
                <a:gd name="connsiteY0" fmla="*/ 4730353 h 4730353"/>
                <a:gd name="connsiteX1" fmla="*/ 0 w 2391676"/>
                <a:gd name="connsiteY1" fmla="*/ 2365176 h 4730353"/>
                <a:gd name="connsiteX2" fmla="*/ 2391676 w 2391676"/>
                <a:gd name="connsiteY2" fmla="*/ -1 h 4730353"/>
                <a:gd name="connsiteX3" fmla="*/ 112624 w 2391676"/>
                <a:gd name="connsiteY3" fmla="*/ 2365175 h 4730353"/>
                <a:gd name="connsiteX4" fmla="*/ 2391676 w 2391676"/>
                <a:gd name="connsiteY4" fmla="*/ 4730351 h 4730353"/>
                <a:gd name="connsiteX5" fmla="*/ 2391676 w 2391676"/>
                <a:gd name="connsiteY5" fmla="*/ 4730353 h 4730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1676" h="4730353" fill="none" extrusionOk="0">
                  <a:moveTo>
                    <a:pt x="2391676" y="4730353"/>
                  </a:moveTo>
                  <a:cubicBezTo>
                    <a:pt x="1295452" y="4918103"/>
                    <a:pt x="-139214" y="3496846"/>
                    <a:pt x="0" y="2365176"/>
                  </a:cubicBezTo>
                  <a:cubicBezTo>
                    <a:pt x="-224149" y="1072999"/>
                    <a:pt x="1024168" y="188404"/>
                    <a:pt x="2391676" y="-1"/>
                  </a:cubicBezTo>
                  <a:cubicBezTo>
                    <a:pt x="1116307" y="-149115"/>
                    <a:pt x="27341" y="1130957"/>
                    <a:pt x="112624" y="2365175"/>
                  </a:cubicBezTo>
                  <a:cubicBezTo>
                    <a:pt x="-98198" y="3355798"/>
                    <a:pt x="1302877" y="4564422"/>
                    <a:pt x="2391676" y="4730351"/>
                  </a:cubicBezTo>
                  <a:lnTo>
                    <a:pt x="2391676" y="4730353"/>
                  </a:lnTo>
                  <a:close/>
                </a:path>
                <a:path w="2391676" h="4730353" stroke="0" extrusionOk="0">
                  <a:moveTo>
                    <a:pt x="2391676" y="4730353"/>
                  </a:moveTo>
                  <a:cubicBezTo>
                    <a:pt x="1001133" y="4601904"/>
                    <a:pt x="352821" y="3514085"/>
                    <a:pt x="0" y="2365176"/>
                  </a:cubicBezTo>
                  <a:cubicBezTo>
                    <a:pt x="19119" y="1099456"/>
                    <a:pt x="829828" y="112345"/>
                    <a:pt x="2391676" y="-1"/>
                  </a:cubicBezTo>
                  <a:cubicBezTo>
                    <a:pt x="914519" y="-113602"/>
                    <a:pt x="232429" y="1057245"/>
                    <a:pt x="112624" y="2365175"/>
                  </a:cubicBezTo>
                  <a:cubicBezTo>
                    <a:pt x="-76340" y="3431629"/>
                    <a:pt x="1302673" y="4811210"/>
                    <a:pt x="2391676" y="4730351"/>
                  </a:cubicBezTo>
                  <a:lnTo>
                    <a:pt x="2391676" y="4730353"/>
                  </a:lnTo>
                  <a:close/>
                </a:path>
              </a:pathLst>
            </a:custGeom>
            <a:solidFill>
              <a:schemeClr val="bg1">
                <a:alpha val="17000"/>
              </a:schemeClr>
            </a:solidFill>
            <a:ln>
              <a:solidFill>
                <a:schemeClr val="bg1">
                  <a:alpha val="50000"/>
                </a:schemeClr>
              </a:solidFill>
              <a:extLst>
                <a:ext uri="{C807C97D-BFC1-408E-A445-0C87EB9F89A2}">
                  <ask:lineSketchStyleProps xmlns:ask="http://schemas.microsoft.com/office/drawing/2018/sketchyshapes" sd="3978248048">
                    <a:prstGeom prst="moon">
                      <a:avLst>
                        <a:gd name="adj" fmla="val 4709"/>
                      </a:avLst>
                    </a:prstGeom>
                    <ask:type>
                      <ask:lineSketchScribble/>
                    </ask:type>
                  </ask:lineSketchStyleProps>
                </a:ext>
              </a:extLst>
            </a:ln>
            <a:effectLst>
              <a:outerShdw blurRad="50800" dist="50800" dir="5400000" algn="ctr"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Moon 11">
              <a:extLst>
                <a:ext uri="{FF2B5EF4-FFF2-40B4-BE49-F238E27FC236}">
                  <a16:creationId xmlns:a16="http://schemas.microsoft.com/office/drawing/2014/main" id="{83B65F59-7CAB-972D-F9E1-C22AF8AFD6C9}"/>
                </a:ext>
              </a:extLst>
            </p:cNvPr>
            <p:cNvSpPr/>
            <p:nvPr/>
          </p:nvSpPr>
          <p:spPr>
            <a:xfrm rot="10800000">
              <a:off x="6479306" y="1153191"/>
              <a:ext cx="2391676" cy="4730353"/>
            </a:xfrm>
            <a:custGeom>
              <a:avLst/>
              <a:gdLst>
                <a:gd name="connsiteX0" fmla="*/ 2391676 w 2391676"/>
                <a:gd name="connsiteY0" fmla="*/ 4730353 h 4730353"/>
                <a:gd name="connsiteX1" fmla="*/ 0 w 2391676"/>
                <a:gd name="connsiteY1" fmla="*/ 2365176 h 4730353"/>
                <a:gd name="connsiteX2" fmla="*/ 2391676 w 2391676"/>
                <a:gd name="connsiteY2" fmla="*/ -1 h 4730353"/>
                <a:gd name="connsiteX3" fmla="*/ 112624 w 2391676"/>
                <a:gd name="connsiteY3" fmla="*/ 2365175 h 4730353"/>
                <a:gd name="connsiteX4" fmla="*/ 2391676 w 2391676"/>
                <a:gd name="connsiteY4" fmla="*/ 4730351 h 4730353"/>
                <a:gd name="connsiteX5" fmla="*/ 2391676 w 2391676"/>
                <a:gd name="connsiteY5" fmla="*/ 4730353 h 4730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1676" h="4730353" fill="none" extrusionOk="0">
                  <a:moveTo>
                    <a:pt x="2391676" y="4730353"/>
                  </a:moveTo>
                  <a:cubicBezTo>
                    <a:pt x="1295452" y="4918103"/>
                    <a:pt x="-139214" y="3496846"/>
                    <a:pt x="0" y="2365176"/>
                  </a:cubicBezTo>
                  <a:cubicBezTo>
                    <a:pt x="-224149" y="1072999"/>
                    <a:pt x="1024168" y="188404"/>
                    <a:pt x="2391676" y="-1"/>
                  </a:cubicBezTo>
                  <a:cubicBezTo>
                    <a:pt x="1116307" y="-149115"/>
                    <a:pt x="27341" y="1130957"/>
                    <a:pt x="112624" y="2365175"/>
                  </a:cubicBezTo>
                  <a:cubicBezTo>
                    <a:pt x="-98198" y="3355798"/>
                    <a:pt x="1302877" y="4564422"/>
                    <a:pt x="2391676" y="4730351"/>
                  </a:cubicBezTo>
                  <a:lnTo>
                    <a:pt x="2391676" y="4730353"/>
                  </a:lnTo>
                  <a:close/>
                </a:path>
                <a:path w="2391676" h="4730353" stroke="0" extrusionOk="0">
                  <a:moveTo>
                    <a:pt x="2391676" y="4730353"/>
                  </a:moveTo>
                  <a:cubicBezTo>
                    <a:pt x="1001133" y="4601904"/>
                    <a:pt x="352821" y="3514085"/>
                    <a:pt x="0" y="2365176"/>
                  </a:cubicBezTo>
                  <a:cubicBezTo>
                    <a:pt x="19119" y="1099456"/>
                    <a:pt x="829828" y="112345"/>
                    <a:pt x="2391676" y="-1"/>
                  </a:cubicBezTo>
                  <a:cubicBezTo>
                    <a:pt x="914519" y="-113602"/>
                    <a:pt x="232429" y="1057245"/>
                    <a:pt x="112624" y="2365175"/>
                  </a:cubicBezTo>
                  <a:cubicBezTo>
                    <a:pt x="-76340" y="3431629"/>
                    <a:pt x="1302673" y="4811210"/>
                    <a:pt x="2391676" y="4730351"/>
                  </a:cubicBezTo>
                  <a:lnTo>
                    <a:pt x="2391676" y="4730353"/>
                  </a:lnTo>
                  <a:close/>
                </a:path>
              </a:pathLst>
            </a:custGeom>
            <a:solidFill>
              <a:schemeClr val="bg1">
                <a:alpha val="17000"/>
              </a:schemeClr>
            </a:solidFill>
            <a:ln>
              <a:solidFill>
                <a:schemeClr val="bg1">
                  <a:alpha val="50000"/>
                </a:schemeClr>
              </a:solidFill>
              <a:extLst>
                <a:ext uri="{C807C97D-BFC1-408E-A445-0C87EB9F89A2}">
                  <ask:lineSketchStyleProps xmlns:ask="http://schemas.microsoft.com/office/drawing/2018/sketchyshapes" sd="3978248048">
                    <a:prstGeom prst="moon">
                      <a:avLst>
                        <a:gd name="adj" fmla="val 4709"/>
                      </a:avLst>
                    </a:prstGeom>
                    <ask:type>
                      <ask:lineSketchScribble/>
                    </ask:type>
                  </ask:lineSketchStyleProps>
                </a:ext>
              </a:extLst>
            </a:ln>
            <a:effectLst>
              <a:outerShdw blurRad="50800" dist="50800" dir="5400000" algn="ctr"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52E507A8-4102-82CC-4325-247526F2C195}"/>
                </a:ext>
              </a:extLst>
            </p:cNvPr>
            <p:cNvSpPr/>
            <p:nvPr/>
          </p:nvSpPr>
          <p:spPr>
            <a:xfrm>
              <a:off x="4087082" y="2034682"/>
              <a:ext cx="4361334" cy="3122631"/>
            </a:xfrm>
            <a:custGeom>
              <a:avLst/>
              <a:gdLst>
                <a:gd name="connsiteX0" fmla="*/ 0 w 4361334"/>
                <a:gd name="connsiteY0" fmla="*/ 1561316 h 3122631"/>
                <a:gd name="connsiteX1" fmla="*/ 2180667 w 4361334"/>
                <a:gd name="connsiteY1" fmla="*/ 0 h 3122631"/>
                <a:gd name="connsiteX2" fmla="*/ 4361334 w 4361334"/>
                <a:gd name="connsiteY2" fmla="*/ 1561316 h 3122631"/>
                <a:gd name="connsiteX3" fmla="*/ 2180667 w 4361334"/>
                <a:gd name="connsiteY3" fmla="*/ 3122632 h 3122631"/>
                <a:gd name="connsiteX4" fmla="*/ 0 w 4361334"/>
                <a:gd name="connsiteY4" fmla="*/ 1561316 h 3122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1334" h="3122631" fill="none" extrusionOk="0">
                  <a:moveTo>
                    <a:pt x="0" y="1561316"/>
                  </a:moveTo>
                  <a:cubicBezTo>
                    <a:pt x="-52954" y="649215"/>
                    <a:pt x="924978" y="-101793"/>
                    <a:pt x="2180667" y="0"/>
                  </a:cubicBezTo>
                  <a:cubicBezTo>
                    <a:pt x="3545938" y="197411"/>
                    <a:pt x="4389023" y="718152"/>
                    <a:pt x="4361334" y="1561316"/>
                  </a:cubicBezTo>
                  <a:cubicBezTo>
                    <a:pt x="4403173" y="2105354"/>
                    <a:pt x="3186504" y="2957596"/>
                    <a:pt x="2180667" y="3122632"/>
                  </a:cubicBezTo>
                  <a:cubicBezTo>
                    <a:pt x="753261" y="3249121"/>
                    <a:pt x="53588" y="2571324"/>
                    <a:pt x="0" y="1561316"/>
                  </a:cubicBezTo>
                  <a:close/>
                </a:path>
                <a:path w="4361334" h="3122631" stroke="0" extrusionOk="0">
                  <a:moveTo>
                    <a:pt x="0" y="1561316"/>
                  </a:moveTo>
                  <a:cubicBezTo>
                    <a:pt x="-32159" y="750088"/>
                    <a:pt x="1200898" y="-196118"/>
                    <a:pt x="2180667" y="0"/>
                  </a:cubicBezTo>
                  <a:cubicBezTo>
                    <a:pt x="3400727" y="22374"/>
                    <a:pt x="4446988" y="635671"/>
                    <a:pt x="4361334" y="1561316"/>
                  </a:cubicBezTo>
                  <a:cubicBezTo>
                    <a:pt x="4399420" y="2232963"/>
                    <a:pt x="3599169" y="3306482"/>
                    <a:pt x="2180667" y="3122632"/>
                  </a:cubicBezTo>
                  <a:cubicBezTo>
                    <a:pt x="954935" y="3263651"/>
                    <a:pt x="-20635" y="2403326"/>
                    <a:pt x="0" y="1561316"/>
                  </a:cubicBezTo>
                  <a:close/>
                </a:path>
              </a:pathLst>
            </a:custGeom>
            <a:solidFill>
              <a:schemeClr val="bg1">
                <a:alpha val="0"/>
              </a:schemeClr>
            </a:solidFill>
            <a:ln>
              <a:solidFill>
                <a:schemeClr val="bg1">
                  <a:alpha val="15000"/>
                </a:schemeClr>
              </a:solidFill>
              <a:extLst>
                <a:ext uri="{C807C97D-BFC1-408E-A445-0C87EB9F89A2}">
                  <ask:lineSketchStyleProps xmlns:ask="http://schemas.microsoft.com/office/drawing/2018/sketchyshapes" sd="3809068511">
                    <a:prstGeom prst="ellipse">
                      <a:avLst/>
                    </a:prstGeom>
                    <ask:type>
                      <ask:lineSketchScribble/>
                    </ask:type>
                  </ask:lineSketchStyleProps>
                </a:ext>
              </a:extLst>
            </a:ln>
            <a:effectLst>
              <a:outerShdw blurRad="50800" dist="50800" dir="5400000" algn="ctr"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a:extLst>
                <a:ext uri="{FF2B5EF4-FFF2-40B4-BE49-F238E27FC236}">
                  <a16:creationId xmlns:a16="http://schemas.microsoft.com/office/drawing/2014/main" id="{0FF06136-5DD3-6B31-6AC2-0780E0EC72BB}"/>
                </a:ext>
              </a:extLst>
            </p:cNvPr>
            <p:cNvSpPr/>
            <p:nvPr/>
          </p:nvSpPr>
          <p:spPr>
            <a:xfrm>
              <a:off x="5056168" y="2301297"/>
              <a:ext cx="2423161" cy="2371765"/>
            </a:xfrm>
            <a:custGeom>
              <a:avLst/>
              <a:gdLst>
                <a:gd name="connsiteX0" fmla="*/ 0 w 2423161"/>
                <a:gd name="connsiteY0" fmla="*/ 1185883 h 2371765"/>
                <a:gd name="connsiteX1" fmla="*/ 1211581 w 2423161"/>
                <a:gd name="connsiteY1" fmla="*/ 0 h 2371765"/>
                <a:gd name="connsiteX2" fmla="*/ 2423162 w 2423161"/>
                <a:gd name="connsiteY2" fmla="*/ 1185883 h 2371765"/>
                <a:gd name="connsiteX3" fmla="*/ 1211581 w 2423161"/>
                <a:gd name="connsiteY3" fmla="*/ 2371766 h 2371765"/>
                <a:gd name="connsiteX4" fmla="*/ 0 w 2423161"/>
                <a:gd name="connsiteY4" fmla="*/ 1185883 h 2371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3161" h="2371765" fill="none" extrusionOk="0">
                  <a:moveTo>
                    <a:pt x="0" y="1185883"/>
                  </a:moveTo>
                  <a:cubicBezTo>
                    <a:pt x="-36222" y="496867"/>
                    <a:pt x="524898" y="-34787"/>
                    <a:pt x="1211581" y="0"/>
                  </a:cubicBezTo>
                  <a:cubicBezTo>
                    <a:pt x="1988212" y="131866"/>
                    <a:pt x="2539074" y="611006"/>
                    <a:pt x="2423162" y="1185883"/>
                  </a:cubicBezTo>
                  <a:cubicBezTo>
                    <a:pt x="2446713" y="1661685"/>
                    <a:pt x="1811543" y="2314256"/>
                    <a:pt x="1211581" y="2371766"/>
                  </a:cubicBezTo>
                  <a:cubicBezTo>
                    <a:pt x="450227" y="2424059"/>
                    <a:pt x="66314" y="2023626"/>
                    <a:pt x="0" y="1185883"/>
                  </a:cubicBezTo>
                  <a:close/>
                </a:path>
                <a:path w="2423161" h="2371765" stroke="0" extrusionOk="0">
                  <a:moveTo>
                    <a:pt x="0" y="1185883"/>
                  </a:moveTo>
                  <a:cubicBezTo>
                    <a:pt x="-35386" y="587124"/>
                    <a:pt x="661820" y="-104248"/>
                    <a:pt x="1211581" y="0"/>
                  </a:cubicBezTo>
                  <a:cubicBezTo>
                    <a:pt x="1985393" y="149067"/>
                    <a:pt x="2485997" y="484462"/>
                    <a:pt x="2423162" y="1185883"/>
                  </a:cubicBezTo>
                  <a:cubicBezTo>
                    <a:pt x="2448514" y="1713924"/>
                    <a:pt x="1981900" y="2458630"/>
                    <a:pt x="1211581" y="2371766"/>
                  </a:cubicBezTo>
                  <a:cubicBezTo>
                    <a:pt x="528336" y="2464800"/>
                    <a:pt x="-105773" y="1736866"/>
                    <a:pt x="0" y="1185883"/>
                  </a:cubicBezTo>
                  <a:close/>
                </a:path>
              </a:pathLst>
            </a:custGeom>
            <a:solidFill>
              <a:schemeClr val="bg1">
                <a:alpha val="0"/>
              </a:schemeClr>
            </a:solidFill>
            <a:ln>
              <a:solidFill>
                <a:schemeClr val="bg1">
                  <a:alpha val="3000"/>
                </a:schemeClr>
              </a:solidFill>
              <a:extLst>
                <a:ext uri="{C807C97D-BFC1-408E-A445-0C87EB9F89A2}">
                  <ask:lineSketchStyleProps xmlns:ask="http://schemas.microsoft.com/office/drawing/2018/sketchyshapes" sd="3809068511">
                    <a:prstGeom prst="ellipse">
                      <a:avLst/>
                    </a:prstGeom>
                    <ask:type>
                      <ask:lineSketchScribble/>
                    </ask:type>
                  </ask:lineSketchStyleProps>
                </a:ext>
              </a:extLst>
            </a:ln>
            <a:effectLst>
              <a:outerShdw blurRad="50800" dist="50800" dir="5400000" algn="ctr"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5" name="Oval 14" descr="The Time Window - a circular vortex shape. ">
            <a:extLst>
              <a:ext uri="{FF2B5EF4-FFF2-40B4-BE49-F238E27FC236}">
                <a16:creationId xmlns:a16="http://schemas.microsoft.com/office/drawing/2014/main" id="{CAEBB461-E91C-86C6-47BA-54A6FE3B9E90}"/>
              </a:ext>
            </a:extLst>
          </p:cNvPr>
          <p:cNvSpPr/>
          <p:nvPr/>
        </p:nvSpPr>
        <p:spPr>
          <a:xfrm rot="1540959">
            <a:off x="4033176" y="1932153"/>
            <a:ext cx="4361334" cy="3122631"/>
          </a:xfrm>
          <a:custGeom>
            <a:avLst/>
            <a:gdLst>
              <a:gd name="connsiteX0" fmla="*/ 0 w 4361334"/>
              <a:gd name="connsiteY0" fmla="*/ 1561316 h 3122631"/>
              <a:gd name="connsiteX1" fmla="*/ 2180667 w 4361334"/>
              <a:gd name="connsiteY1" fmla="*/ 0 h 3122631"/>
              <a:gd name="connsiteX2" fmla="*/ 4361334 w 4361334"/>
              <a:gd name="connsiteY2" fmla="*/ 1561316 h 3122631"/>
              <a:gd name="connsiteX3" fmla="*/ 2180667 w 4361334"/>
              <a:gd name="connsiteY3" fmla="*/ 3122632 h 3122631"/>
              <a:gd name="connsiteX4" fmla="*/ 0 w 4361334"/>
              <a:gd name="connsiteY4" fmla="*/ 1561316 h 3122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1334" h="3122631" fill="none" extrusionOk="0">
                <a:moveTo>
                  <a:pt x="0" y="1561316"/>
                </a:moveTo>
                <a:cubicBezTo>
                  <a:pt x="-52954" y="649215"/>
                  <a:pt x="924978" y="-101793"/>
                  <a:pt x="2180667" y="0"/>
                </a:cubicBezTo>
                <a:cubicBezTo>
                  <a:pt x="3545938" y="197411"/>
                  <a:pt x="4389023" y="718152"/>
                  <a:pt x="4361334" y="1561316"/>
                </a:cubicBezTo>
                <a:cubicBezTo>
                  <a:pt x="4403173" y="2105354"/>
                  <a:pt x="3186504" y="2957596"/>
                  <a:pt x="2180667" y="3122632"/>
                </a:cubicBezTo>
                <a:cubicBezTo>
                  <a:pt x="753261" y="3249121"/>
                  <a:pt x="53588" y="2571324"/>
                  <a:pt x="0" y="1561316"/>
                </a:cubicBezTo>
                <a:close/>
              </a:path>
              <a:path w="4361334" h="3122631" stroke="0" extrusionOk="0">
                <a:moveTo>
                  <a:pt x="0" y="1561316"/>
                </a:moveTo>
                <a:cubicBezTo>
                  <a:pt x="-32159" y="750088"/>
                  <a:pt x="1200898" y="-196118"/>
                  <a:pt x="2180667" y="0"/>
                </a:cubicBezTo>
                <a:cubicBezTo>
                  <a:pt x="3400727" y="22374"/>
                  <a:pt x="4446988" y="635671"/>
                  <a:pt x="4361334" y="1561316"/>
                </a:cubicBezTo>
                <a:cubicBezTo>
                  <a:pt x="4399420" y="2232963"/>
                  <a:pt x="3599169" y="3306482"/>
                  <a:pt x="2180667" y="3122632"/>
                </a:cubicBezTo>
                <a:cubicBezTo>
                  <a:pt x="954935" y="3263651"/>
                  <a:pt x="-20635" y="2403326"/>
                  <a:pt x="0" y="1561316"/>
                </a:cubicBezTo>
                <a:close/>
              </a:path>
            </a:pathLst>
          </a:custGeom>
          <a:solidFill>
            <a:schemeClr val="bg1">
              <a:alpha val="0"/>
            </a:schemeClr>
          </a:solidFill>
          <a:ln>
            <a:solidFill>
              <a:schemeClr val="bg1">
                <a:alpha val="15000"/>
              </a:schemeClr>
            </a:solidFill>
            <a:extLst>
              <a:ext uri="{C807C97D-BFC1-408E-A445-0C87EB9F89A2}">
                <ask:lineSketchStyleProps xmlns:ask="http://schemas.microsoft.com/office/drawing/2018/sketchyshapes" sd="3809068511">
                  <a:prstGeom prst="ellipse">
                    <a:avLst/>
                  </a:prstGeom>
                  <ask:type>
                    <ask:lineSketchScribble/>
                  </ask:type>
                </ask:lineSketchStyleProps>
              </a:ext>
            </a:extLst>
          </a:ln>
          <a:effectLst>
            <a:outerShdw blurRad="50800" dist="50800" dir="5400000" algn="ctr"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descr="The Time Window - a circular vortex shape. ">
            <a:extLst>
              <a:ext uri="{FF2B5EF4-FFF2-40B4-BE49-F238E27FC236}">
                <a16:creationId xmlns:a16="http://schemas.microsoft.com/office/drawing/2014/main" id="{8030733A-D97A-2508-D84C-45C929325C07}"/>
              </a:ext>
            </a:extLst>
          </p:cNvPr>
          <p:cNvSpPr/>
          <p:nvPr/>
        </p:nvSpPr>
        <p:spPr>
          <a:xfrm rot="1540959">
            <a:off x="5521789" y="1912593"/>
            <a:ext cx="1229558" cy="3122631"/>
          </a:xfrm>
          <a:custGeom>
            <a:avLst/>
            <a:gdLst>
              <a:gd name="connsiteX0" fmla="*/ 0 w 1229558"/>
              <a:gd name="connsiteY0" fmla="*/ 1561316 h 3122631"/>
              <a:gd name="connsiteX1" fmla="*/ 614779 w 1229558"/>
              <a:gd name="connsiteY1" fmla="*/ 0 h 3122631"/>
              <a:gd name="connsiteX2" fmla="*/ 1229558 w 1229558"/>
              <a:gd name="connsiteY2" fmla="*/ 1561316 h 3122631"/>
              <a:gd name="connsiteX3" fmla="*/ 614779 w 1229558"/>
              <a:gd name="connsiteY3" fmla="*/ 3122632 h 3122631"/>
              <a:gd name="connsiteX4" fmla="*/ 0 w 1229558"/>
              <a:gd name="connsiteY4" fmla="*/ 1561316 h 3122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9558" h="3122631" fill="none" extrusionOk="0">
                <a:moveTo>
                  <a:pt x="0" y="1561316"/>
                </a:moveTo>
                <a:cubicBezTo>
                  <a:pt x="-7297" y="692162"/>
                  <a:pt x="231703" y="-86333"/>
                  <a:pt x="614779" y="0"/>
                </a:cubicBezTo>
                <a:cubicBezTo>
                  <a:pt x="1062039" y="132154"/>
                  <a:pt x="1318803" y="760672"/>
                  <a:pt x="1229558" y="1561316"/>
                </a:cubicBezTo>
                <a:cubicBezTo>
                  <a:pt x="1231012" y="2412545"/>
                  <a:pt x="883798" y="3064009"/>
                  <a:pt x="614779" y="3122632"/>
                </a:cubicBezTo>
                <a:cubicBezTo>
                  <a:pt x="133309" y="3203121"/>
                  <a:pt x="8180" y="2446155"/>
                  <a:pt x="0" y="1561316"/>
                </a:cubicBezTo>
                <a:close/>
              </a:path>
              <a:path w="1229558" h="3122631" stroke="0" extrusionOk="0">
                <a:moveTo>
                  <a:pt x="0" y="1561316"/>
                </a:moveTo>
                <a:cubicBezTo>
                  <a:pt x="-53690" y="784275"/>
                  <a:pt x="330359" y="-48128"/>
                  <a:pt x="614779" y="0"/>
                </a:cubicBezTo>
                <a:cubicBezTo>
                  <a:pt x="1051353" y="138196"/>
                  <a:pt x="1377588" y="589534"/>
                  <a:pt x="1229558" y="1561316"/>
                </a:cubicBezTo>
                <a:cubicBezTo>
                  <a:pt x="1248306" y="2329759"/>
                  <a:pt x="1004713" y="3165901"/>
                  <a:pt x="614779" y="3122632"/>
                </a:cubicBezTo>
                <a:cubicBezTo>
                  <a:pt x="272682" y="3139541"/>
                  <a:pt x="-108777" y="2316693"/>
                  <a:pt x="0" y="1561316"/>
                </a:cubicBezTo>
                <a:close/>
              </a:path>
            </a:pathLst>
          </a:custGeom>
          <a:solidFill>
            <a:schemeClr val="bg1">
              <a:alpha val="0"/>
            </a:schemeClr>
          </a:solidFill>
          <a:ln>
            <a:solidFill>
              <a:schemeClr val="bg1">
                <a:alpha val="15000"/>
              </a:schemeClr>
            </a:solidFill>
            <a:extLst>
              <a:ext uri="{C807C97D-BFC1-408E-A445-0C87EB9F89A2}">
                <ask:lineSketchStyleProps xmlns:ask="http://schemas.microsoft.com/office/drawing/2018/sketchyshapes" sd="3809068511">
                  <a:prstGeom prst="ellipse">
                    <a:avLst/>
                  </a:prstGeom>
                  <ask:type>
                    <ask:lineSketchScribble/>
                  </ask:type>
                </ask:lineSketchStyleProps>
              </a:ext>
            </a:extLst>
          </a:ln>
          <a:effectLst>
            <a:outerShdw blurRad="50800" dist="50800" dir="5400000" algn="ctr"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descr="The Time Window - a circular vortex shape. ">
            <a:extLst>
              <a:ext uri="{FF2B5EF4-FFF2-40B4-BE49-F238E27FC236}">
                <a16:creationId xmlns:a16="http://schemas.microsoft.com/office/drawing/2014/main" id="{5BDA4B65-8D3D-CFFB-E818-5150AA35667F}"/>
              </a:ext>
            </a:extLst>
          </p:cNvPr>
          <p:cNvSpPr/>
          <p:nvPr/>
        </p:nvSpPr>
        <p:spPr>
          <a:xfrm rot="1540959">
            <a:off x="4003858" y="1222694"/>
            <a:ext cx="4348296" cy="4567872"/>
          </a:xfrm>
          <a:custGeom>
            <a:avLst/>
            <a:gdLst>
              <a:gd name="connsiteX0" fmla="*/ 0 w 4348296"/>
              <a:gd name="connsiteY0" fmla="*/ 2283936 h 4567872"/>
              <a:gd name="connsiteX1" fmla="*/ 2174148 w 4348296"/>
              <a:gd name="connsiteY1" fmla="*/ 0 h 4567872"/>
              <a:gd name="connsiteX2" fmla="*/ 4348296 w 4348296"/>
              <a:gd name="connsiteY2" fmla="*/ 2283936 h 4567872"/>
              <a:gd name="connsiteX3" fmla="*/ 2174148 w 4348296"/>
              <a:gd name="connsiteY3" fmla="*/ 4567872 h 4567872"/>
              <a:gd name="connsiteX4" fmla="*/ 0 w 4348296"/>
              <a:gd name="connsiteY4" fmla="*/ 2283936 h 4567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8296" h="4567872" fill="none" extrusionOk="0">
                <a:moveTo>
                  <a:pt x="0" y="2283936"/>
                </a:moveTo>
                <a:cubicBezTo>
                  <a:pt x="-86804" y="940903"/>
                  <a:pt x="921289" y="-103320"/>
                  <a:pt x="2174148" y="0"/>
                </a:cubicBezTo>
                <a:cubicBezTo>
                  <a:pt x="3395429" y="25187"/>
                  <a:pt x="4377911" y="1043010"/>
                  <a:pt x="4348296" y="2283936"/>
                </a:cubicBezTo>
                <a:cubicBezTo>
                  <a:pt x="4392979" y="3205433"/>
                  <a:pt x="3155705" y="4385644"/>
                  <a:pt x="2174148" y="4567872"/>
                </a:cubicBezTo>
                <a:cubicBezTo>
                  <a:pt x="779975" y="4677557"/>
                  <a:pt x="100616" y="3822669"/>
                  <a:pt x="0" y="2283936"/>
                </a:cubicBezTo>
                <a:close/>
              </a:path>
              <a:path w="4348296" h="4567872" stroke="0" extrusionOk="0">
                <a:moveTo>
                  <a:pt x="0" y="2283936"/>
                </a:moveTo>
                <a:cubicBezTo>
                  <a:pt x="-47295" y="1097648"/>
                  <a:pt x="1215402" y="-211332"/>
                  <a:pt x="2174148" y="0"/>
                </a:cubicBezTo>
                <a:cubicBezTo>
                  <a:pt x="3561868" y="266266"/>
                  <a:pt x="4466997" y="934755"/>
                  <a:pt x="4348296" y="2283936"/>
                </a:cubicBezTo>
                <a:cubicBezTo>
                  <a:pt x="4387767" y="3347740"/>
                  <a:pt x="3607403" y="4767479"/>
                  <a:pt x="2174148" y="4567872"/>
                </a:cubicBezTo>
                <a:cubicBezTo>
                  <a:pt x="936740" y="4809636"/>
                  <a:pt x="-73577" y="3473003"/>
                  <a:pt x="0" y="2283936"/>
                </a:cubicBezTo>
                <a:close/>
              </a:path>
            </a:pathLst>
          </a:custGeom>
          <a:solidFill>
            <a:schemeClr val="bg1">
              <a:alpha val="0"/>
            </a:schemeClr>
          </a:solidFill>
          <a:ln>
            <a:solidFill>
              <a:schemeClr val="bg1">
                <a:alpha val="15000"/>
              </a:schemeClr>
            </a:solidFill>
            <a:extLst>
              <a:ext uri="{C807C97D-BFC1-408E-A445-0C87EB9F89A2}">
                <ask:lineSketchStyleProps xmlns:ask="http://schemas.microsoft.com/office/drawing/2018/sketchyshapes" sd="3809068511">
                  <a:prstGeom prst="ellipse">
                    <a:avLst/>
                  </a:prstGeom>
                  <ask:type>
                    <ask:lineSketchScribble/>
                  </ask:type>
                </ask:lineSketchStyleProps>
              </a:ext>
            </a:extLst>
          </a:ln>
          <a:effectLst>
            <a:outerShdw blurRad="50800" dist="50800" dir="5400000" algn="ctr"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Oval 26" descr="The Time Window - a circular vortex shape. ">
            <a:extLst>
              <a:ext uri="{FF2B5EF4-FFF2-40B4-BE49-F238E27FC236}">
                <a16:creationId xmlns:a16="http://schemas.microsoft.com/office/drawing/2014/main" id="{17766B73-E91F-A7BB-D842-715148B38071}"/>
              </a:ext>
            </a:extLst>
          </p:cNvPr>
          <p:cNvSpPr/>
          <p:nvPr/>
        </p:nvSpPr>
        <p:spPr>
          <a:xfrm rot="1540959">
            <a:off x="4088513" y="1632"/>
            <a:ext cx="4348296" cy="6983671"/>
          </a:xfrm>
          <a:custGeom>
            <a:avLst/>
            <a:gdLst>
              <a:gd name="connsiteX0" fmla="*/ 0 w 4348296"/>
              <a:gd name="connsiteY0" fmla="*/ 3491836 h 6983671"/>
              <a:gd name="connsiteX1" fmla="*/ 2174148 w 4348296"/>
              <a:gd name="connsiteY1" fmla="*/ 0 h 6983671"/>
              <a:gd name="connsiteX2" fmla="*/ 4348296 w 4348296"/>
              <a:gd name="connsiteY2" fmla="*/ 3491836 h 6983671"/>
              <a:gd name="connsiteX3" fmla="*/ 2174148 w 4348296"/>
              <a:gd name="connsiteY3" fmla="*/ 6983672 h 6983671"/>
              <a:gd name="connsiteX4" fmla="*/ 0 w 4348296"/>
              <a:gd name="connsiteY4" fmla="*/ 3491836 h 6983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8296" h="6983671" fill="none" extrusionOk="0">
                <a:moveTo>
                  <a:pt x="0" y="3491836"/>
                </a:moveTo>
                <a:cubicBezTo>
                  <a:pt x="-86804" y="1481698"/>
                  <a:pt x="921289" y="-103320"/>
                  <a:pt x="2174148" y="0"/>
                </a:cubicBezTo>
                <a:cubicBezTo>
                  <a:pt x="3675355" y="368586"/>
                  <a:pt x="4764750" y="1851019"/>
                  <a:pt x="4348296" y="3491836"/>
                </a:cubicBezTo>
                <a:cubicBezTo>
                  <a:pt x="4392979" y="5080438"/>
                  <a:pt x="3155705" y="6801444"/>
                  <a:pt x="2174148" y="6983672"/>
                </a:cubicBezTo>
                <a:cubicBezTo>
                  <a:pt x="542099" y="7228250"/>
                  <a:pt x="167608" y="5882342"/>
                  <a:pt x="0" y="3491836"/>
                </a:cubicBezTo>
                <a:close/>
              </a:path>
              <a:path w="4348296" h="6983671" stroke="0" extrusionOk="0">
                <a:moveTo>
                  <a:pt x="0" y="3491836"/>
                </a:moveTo>
                <a:cubicBezTo>
                  <a:pt x="-47295" y="1638443"/>
                  <a:pt x="1215402" y="-211332"/>
                  <a:pt x="2174148" y="0"/>
                </a:cubicBezTo>
                <a:cubicBezTo>
                  <a:pt x="3574135" y="283736"/>
                  <a:pt x="4669801" y="1325544"/>
                  <a:pt x="4348296" y="3491836"/>
                </a:cubicBezTo>
                <a:cubicBezTo>
                  <a:pt x="4387767" y="5222745"/>
                  <a:pt x="3607403" y="7183279"/>
                  <a:pt x="2174148" y="6983672"/>
                </a:cubicBezTo>
                <a:cubicBezTo>
                  <a:pt x="894694" y="7502723"/>
                  <a:pt x="-258445" y="5166305"/>
                  <a:pt x="0" y="3491836"/>
                </a:cubicBezTo>
                <a:close/>
              </a:path>
            </a:pathLst>
          </a:custGeom>
          <a:solidFill>
            <a:schemeClr val="bg1">
              <a:alpha val="0"/>
            </a:schemeClr>
          </a:solidFill>
          <a:ln>
            <a:solidFill>
              <a:schemeClr val="bg1">
                <a:alpha val="15000"/>
              </a:schemeClr>
            </a:solidFill>
            <a:extLst>
              <a:ext uri="{C807C97D-BFC1-408E-A445-0C87EB9F89A2}">
                <ask:lineSketchStyleProps xmlns:ask="http://schemas.microsoft.com/office/drawing/2018/sketchyshapes" sd="3809068511">
                  <a:prstGeom prst="ellipse">
                    <a:avLst/>
                  </a:prstGeom>
                  <ask:type>
                    <ask:lineSketchScribble/>
                  </ask:type>
                </ask:lineSketchStyleProps>
              </a:ext>
            </a:extLst>
          </a:ln>
          <a:effectLst>
            <a:outerShdw blurRad="50800" dist="50800" dir="5400000" algn="ctr"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extLst>
              <a:ext uri="{FF2B5EF4-FFF2-40B4-BE49-F238E27FC236}">
                <a16:creationId xmlns:a16="http://schemas.microsoft.com/office/drawing/2014/main" id="{57A25D71-6C16-3FB6-835D-A5ACA41ACFB3}"/>
              </a:ext>
            </a:extLst>
          </p:cNvPr>
          <p:cNvSpPr txBox="1"/>
          <p:nvPr/>
        </p:nvSpPr>
        <p:spPr>
          <a:xfrm>
            <a:off x="1219577" y="2548872"/>
            <a:ext cx="9752827" cy="1323439"/>
          </a:xfrm>
          <a:prstGeom prst="rect">
            <a:avLst/>
          </a:prstGeom>
          <a:noFill/>
        </p:spPr>
        <p:txBody>
          <a:bodyPr wrap="square" rtlCol="0">
            <a:spAutoFit/>
          </a:bodyPr>
          <a:lstStyle/>
          <a:p>
            <a:pPr algn="ctr"/>
            <a:r>
              <a:rPr lang="en-GB" sz="4000" dirty="0">
                <a:solidFill>
                  <a:schemeClr val="tx2">
                    <a:lumMod val="25000"/>
                    <a:lumOff val="75000"/>
                  </a:schemeClr>
                </a:solidFill>
                <a:effectLst>
                  <a:glow rad="101600">
                    <a:schemeClr val="tx2">
                      <a:alpha val="60000"/>
                    </a:schemeClr>
                  </a:glow>
                </a:effectLst>
                <a:latin typeface="Biome" panose="020B0502040204020203" pitchFamily="34" charset="0"/>
                <a:cs typeface="Biome" panose="020B0502040204020203" pitchFamily="34" charset="0"/>
              </a:rPr>
              <a:t>Let’s use the time window to view the aftermath of three events…</a:t>
            </a:r>
          </a:p>
        </p:txBody>
      </p:sp>
    </p:spTree>
    <p:extLst>
      <p:ext uri="{BB962C8B-B14F-4D97-AF65-F5344CB8AC3E}">
        <p14:creationId xmlns:p14="http://schemas.microsoft.com/office/powerpoint/2010/main" val="2907028169"/>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0" fill="hold">
                                          <p:stCondLst>
                                            <p:cond delay="0"/>
                                          </p:stCondLst>
                                        </p:cTn>
                                        <p:tgtEl>
                                          <p:spTgt spid="5"/>
                                        </p:tgtEl>
                                        <p:attrNameLst>
                                          <p:attrName>r</p:attrName>
                                        </p:attrNameLst>
                                      </p:cBhvr>
                                    </p:animRot>
                                    <p:animRot by="-240000">
                                      <p:cBhvr>
                                        <p:cTn id="7" dur="6000" fill="hold">
                                          <p:stCondLst>
                                            <p:cond delay="6000"/>
                                          </p:stCondLst>
                                        </p:cTn>
                                        <p:tgtEl>
                                          <p:spTgt spid="5"/>
                                        </p:tgtEl>
                                        <p:attrNameLst>
                                          <p:attrName>r</p:attrName>
                                        </p:attrNameLst>
                                      </p:cBhvr>
                                    </p:animRot>
                                    <p:animRot by="240000">
                                      <p:cBhvr>
                                        <p:cTn id="8" dur="6000" fill="hold">
                                          <p:stCondLst>
                                            <p:cond delay="12000"/>
                                          </p:stCondLst>
                                        </p:cTn>
                                        <p:tgtEl>
                                          <p:spTgt spid="5"/>
                                        </p:tgtEl>
                                        <p:attrNameLst>
                                          <p:attrName>r</p:attrName>
                                        </p:attrNameLst>
                                      </p:cBhvr>
                                    </p:animRot>
                                    <p:animRot by="-240000">
                                      <p:cBhvr>
                                        <p:cTn id="9" dur="6000" fill="hold">
                                          <p:stCondLst>
                                            <p:cond delay="18000"/>
                                          </p:stCondLst>
                                        </p:cTn>
                                        <p:tgtEl>
                                          <p:spTgt spid="5"/>
                                        </p:tgtEl>
                                        <p:attrNameLst>
                                          <p:attrName>r</p:attrName>
                                        </p:attrNameLst>
                                      </p:cBhvr>
                                    </p:animRot>
                                    <p:animRot by="120000">
                                      <p:cBhvr>
                                        <p:cTn id="10" dur="6000" fill="hold">
                                          <p:stCondLst>
                                            <p:cond delay="24000"/>
                                          </p:stCondLst>
                                        </p:cTn>
                                        <p:tgtEl>
                                          <p:spTgt spid="5"/>
                                        </p:tgtEl>
                                        <p:attrNameLst>
                                          <p:attrName>r</p:attrName>
                                        </p:attrNameLst>
                                      </p:cBhvr>
                                    </p:animRot>
                                  </p:childTnLst>
                                </p:cTn>
                              </p:par>
                              <p:par>
                                <p:cTn id="11" presetID="6" presetClass="emph" presetSubtype="0" repeatCount="indefinite" fill="hold" grpId="0" nodeType="withEffect">
                                  <p:stCondLst>
                                    <p:cond delay="0"/>
                                  </p:stCondLst>
                                  <p:childTnLst>
                                    <p:animScale>
                                      <p:cBhvr>
                                        <p:cTn id="12" dur="30000" fill="hold"/>
                                        <p:tgtEl>
                                          <p:spTgt spid="27"/>
                                        </p:tgtEl>
                                      </p:cBhvr>
                                      <p:by x="50000" y="50000"/>
                                    </p:animScale>
                                  </p:childTnLst>
                                </p:cTn>
                              </p:par>
                              <p:par>
                                <p:cTn id="13" presetID="8" presetClass="emph" presetSubtype="0" repeatCount="indefinite" fill="hold" grpId="1" nodeType="withEffect">
                                  <p:stCondLst>
                                    <p:cond delay="0"/>
                                  </p:stCondLst>
                                  <p:childTnLst>
                                    <p:animRot by="21600000">
                                      <p:cBhvr>
                                        <p:cTn id="14" dur="30000" fill="hold"/>
                                        <p:tgtEl>
                                          <p:spTgt spid="27"/>
                                        </p:tgtEl>
                                        <p:attrNameLst>
                                          <p:attrName>r</p:attrName>
                                        </p:attrNameLst>
                                      </p:cBhvr>
                                    </p:animRot>
                                  </p:childTnLst>
                                </p:cTn>
                              </p:par>
                              <p:par>
                                <p:cTn id="15" presetID="6" presetClass="emph" presetSubtype="0" repeatCount="indefinite" fill="hold" grpId="0" nodeType="withEffect">
                                  <p:stCondLst>
                                    <p:cond delay="0"/>
                                  </p:stCondLst>
                                  <p:childTnLst>
                                    <p:animScale>
                                      <p:cBhvr>
                                        <p:cTn id="16" dur="30000" fill="hold"/>
                                        <p:tgtEl>
                                          <p:spTgt spid="15"/>
                                        </p:tgtEl>
                                      </p:cBhvr>
                                      <p:by x="150000" y="150000"/>
                                    </p:animScale>
                                  </p:childTnLst>
                                </p:cTn>
                              </p:par>
                              <p:par>
                                <p:cTn id="17" presetID="8" presetClass="emph" presetSubtype="0" repeatCount="indefinite" fill="hold" grpId="1" nodeType="withEffect">
                                  <p:stCondLst>
                                    <p:cond delay="0"/>
                                  </p:stCondLst>
                                  <p:childTnLst>
                                    <p:animRot by="-21600000">
                                      <p:cBhvr>
                                        <p:cTn id="18" dur="30000" fill="hold"/>
                                        <p:tgtEl>
                                          <p:spTgt spid="15"/>
                                        </p:tgtEl>
                                        <p:attrNameLst>
                                          <p:attrName>r</p:attrName>
                                        </p:attrNameLst>
                                      </p:cBhvr>
                                    </p:animRot>
                                  </p:childTnLst>
                                </p:cTn>
                              </p:par>
                              <p:par>
                                <p:cTn id="19" presetID="8" presetClass="emph" presetSubtype="0" repeatCount="indefinite" fill="hold" grpId="0" nodeType="withEffect">
                                  <p:stCondLst>
                                    <p:cond delay="0"/>
                                  </p:stCondLst>
                                  <p:childTnLst>
                                    <p:animRot by="21600000">
                                      <p:cBhvr>
                                        <p:cTn id="20" dur="30000" fill="hold"/>
                                        <p:tgtEl>
                                          <p:spTgt spid="17"/>
                                        </p:tgtEl>
                                        <p:attrNameLst>
                                          <p:attrName>r</p:attrName>
                                        </p:attrNameLst>
                                      </p:cBhvr>
                                    </p:animRot>
                                  </p:childTnLst>
                                </p:cTn>
                              </p:par>
                              <p:par>
                                <p:cTn id="21" presetID="8" presetClass="emph" presetSubtype="0" repeatCount="indefinite" fill="hold" grpId="0" nodeType="withEffect">
                                  <p:stCondLst>
                                    <p:cond delay="0"/>
                                  </p:stCondLst>
                                  <p:childTnLst>
                                    <p:animRot by="21600000">
                                      <p:cBhvr>
                                        <p:cTn id="22" dur="30000" fill="hold"/>
                                        <p:tgtEl>
                                          <p:spTgt spid="16"/>
                                        </p:tgtEl>
                                        <p:attrNameLst>
                                          <p:attrName>r</p:attrName>
                                        </p:attrNameLst>
                                      </p:cBhvr>
                                    </p:animRot>
                                  </p:childTnLst>
                                </p:cTn>
                              </p:par>
                              <p:par>
                                <p:cTn id="23" presetID="6" presetClass="emph" presetSubtype="0" repeatCount="indefinite" fill="hold" grpId="1" nodeType="withEffect">
                                  <p:stCondLst>
                                    <p:cond delay="0"/>
                                  </p:stCondLst>
                                  <p:childTnLst>
                                    <p:animScale>
                                      <p:cBhvr>
                                        <p:cTn id="24" dur="30000" fill="hold"/>
                                        <p:tgtEl>
                                          <p:spTgt spid="16"/>
                                        </p:tgtEl>
                                      </p:cBhvr>
                                      <p:by x="150000" y="150000"/>
                                    </p:animScale>
                                  </p:childTnLst>
                                </p:cTn>
                              </p:par>
                              <p:par>
                                <p:cTn id="25" presetID="6" presetClass="emph" presetSubtype="0" repeatCount="indefinite" fill="hold" grpId="1" nodeType="withEffect">
                                  <p:stCondLst>
                                    <p:cond delay="0"/>
                                  </p:stCondLst>
                                  <p:childTnLst>
                                    <p:animScale>
                                      <p:cBhvr>
                                        <p:cTn id="26" dur="30000" fill="hold"/>
                                        <p:tgtEl>
                                          <p:spTgt spid="1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17" grpId="0" animBg="1"/>
      <p:bldP spid="17" grpId="1" animBg="1"/>
      <p:bldP spid="27" grpId="0" animBg="1"/>
      <p:bldP spid="27"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100000">
              <a:schemeClr val="tx2"/>
            </a:gs>
          </a:gsLst>
          <a:lin ang="5400000" scaled="1"/>
        </a:gradFill>
        <a:effectLst/>
      </p:bgPr>
    </p:bg>
    <p:spTree>
      <p:nvGrpSpPr>
        <p:cNvPr id="1" name="">
          <a:extLst>
            <a:ext uri="{FF2B5EF4-FFF2-40B4-BE49-F238E27FC236}">
              <a16:creationId xmlns:a16="http://schemas.microsoft.com/office/drawing/2014/main" id="{0A828BFA-BFB4-648E-FCBF-71BCCAE35EE9}"/>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B08A319A-66C0-0923-4318-C7B3DBF49E29}"/>
              </a:ext>
            </a:extLst>
          </p:cNvPr>
          <p:cNvGrpSpPr/>
          <p:nvPr/>
        </p:nvGrpSpPr>
        <p:grpSpPr>
          <a:xfrm>
            <a:off x="-3316495" y="-2073361"/>
            <a:ext cx="18257216" cy="11551561"/>
            <a:chOff x="3081253" y="1050324"/>
            <a:chExt cx="6029478" cy="5092416"/>
          </a:xfrm>
        </p:grpSpPr>
        <p:sp>
          <p:nvSpPr>
            <p:cNvPr id="6" name="Oval 5">
              <a:extLst>
                <a:ext uri="{FF2B5EF4-FFF2-40B4-BE49-F238E27FC236}">
                  <a16:creationId xmlns:a16="http://schemas.microsoft.com/office/drawing/2014/main" id="{6B74206B-D037-065D-F147-38F773CC055B}"/>
                </a:ext>
              </a:extLst>
            </p:cNvPr>
            <p:cNvSpPr/>
            <p:nvPr/>
          </p:nvSpPr>
          <p:spPr>
            <a:xfrm>
              <a:off x="3331167" y="1050324"/>
              <a:ext cx="5529649" cy="4936088"/>
            </a:xfrm>
            <a:prstGeom prst="ellipse">
              <a:avLst/>
            </a:prstGeom>
            <a:gradFill flip="none" rotWithShape="1">
              <a:gsLst>
                <a:gs pos="56000">
                  <a:schemeClr val="tx1"/>
                </a:gs>
                <a:gs pos="0">
                  <a:schemeClr val="tx2"/>
                </a:gs>
              </a:gsLst>
              <a:path path="circle">
                <a:fillToRect l="50000" t="50000" r="50000" b="50000"/>
              </a:path>
              <a:tileRect/>
            </a:gradFill>
            <a:ln>
              <a:noFill/>
            </a:ln>
            <a:effectLst>
              <a:glow rad="1625600">
                <a:schemeClr val="accent1">
                  <a:lumMod val="60000"/>
                  <a:lumOff val="40000"/>
                  <a:alpha val="60000"/>
                </a:schemeClr>
              </a:glow>
              <a:innerShdw blurRad="63500" dist="50800" dir="16200000">
                <a:prstClr val="black">
                  <a:alpha val="50000"/>
                </a:prstClr>
              </a:innerShdw>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09C505CC-74FB-4B06-AFEC-EA55D8EA867D}"/>
                </a:ext>
              </a:extLst>
            </p:cNvPr>
            <p:cNvSpPr/>
            <p:nvPr/>
          </p:nvSpPr>
          <p:spPr>
            <a:xfrm>
              <a:off x="3904597" y="1470793"/>
              <a:ext cx="4556988" cy="4095148"/>
            </a:xfrm>
            <a:custGeom>
              <a:avLst/>
              <a:gdLst>
                <a:gd name="connsiteX0" fmla="*/ 0 w 4556988"/>
                <a:gd name="connsiteY0" fmla="*/ 2047574 h 4095148"/>
                <a:gd name="connsiteX1" fmla="*/ 2278494 w 4556988"/>
                <a:gd name="connsiteY1" fmla="*/ 0 h 4095148"/>
                <a:gd name="connsiteX2" fmla="*/ 4556988 w 4556988"/>
                <a:gd name="connsiteY2" fmla="*/ 2047574 h 4095148"/>
                <a:gd name="connsiteX3" fmla="*/ 2278494 w 4556988"/>
                <a:gd name="connsiteY3" fmla="*/ 4095148 h 4095148"/>
                <a:gd name="connsiteX4" fmla="*/ 0 w 4556988"/>
                <a:gd name="connsiteY4" fmla="*/ 2047574 h 4095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6988" h="4095148" fill="none" extrusionOk="0">
                  <a:moveTo>
                    <a:pt x="0" y="2047574"/>
                  </a:moveTo>
                  <a:cubicBezTo>
                    <a:pt x="-80479" y="841029"/>
                    <a:pt x="882566" y="-272725"/>
                    <a:pt x="2278494" y="0"/>
                  </a:cubicBezTo>
                  <a:cubicBezTo>
                    <a:pt x="3684675" y="181318"/>
                    <a:pt x="4761549" y="1058033"/>
                    <a:pt x="4556988" y="2047574"/>
                  </a:cubicBezTo>
                  <a:cubicBezTo>
                    <a:pt x="4583793" y="2974521"/>
                    <a:pt x="3355108" y="3944037"/>
                    <a:pt x="2278494" y="4095148"/>
                  </a:cubicBezTo>
                  <a:cubicBezTo>
                    <a:pt x="966291" y="4125671"/>
                    <a:pt x="26803" y="3252302"/>
                    <a:pt x="0" y="2047574"/>
                  </a:cubicBezTo>
                  <a:close/>
                </a:path>
                <a:path w="4556988" h="4095148" stroke="0" extrusionOk="0">
                  <a:moveTo>
                    <a:pt x="0" y="2047574"/>
                  </a:moveTo>
                  <a:cubicBezTo>
                    <a:pt x="-176037" y="1196244"/>
                    <a:pt x="1177506" y="-137442"/>
                    <a:pt x="2278494" y="0"/>
                  </a:cubicBezTo>
                  <a:cubicBezTo>
                    <a:pt x="3558199" y="30373"/>
                    <a:pt x="4619355" y="870600"/>
                    <a:pt x="4556988" y="2047574"/>
                  </a:cubicBezTo>
                  <a:cubicBezTo>
                    <a:pt x="4630517" y="2810357"/>
                    <a:pt x="3672373" y="4211477"/>
                    <a:pt x="2278494" y="4095148"/>
                  </a:cubicBezTo>
                  <a:cubicBezTo>
                    <a:pt x="1011629" y="4151125"/>
                    <a:pt x="-37016" y="3142036"/>
                    <a:pt x="0" y="2047574"/>
                  </a:cubicBezTo>
                  <a:close/>
                </a:path>
              </a:pathLst>
            </a:custGeom>
            <a:solidFill>
              <a:schemeClr val="bg1">
                <a:alpha val="0"/>
              </a:schemeClr>
            </a:solidFill>
            <a:ln>
              <a:solidFill>
                <a:schemeClr val="bg1">
                  <a:alpha val="30000"/>
                </a:schemeClr>
              </a:solidFill>
              <a:extLst>
                <a:ext uri="{C807C97D-BFC1-408E-A445-0C87EB9F89A2}">
                  <ask:lineSketchStyleProps xmlns:ask="http://schemas.microsoft.com/office/drawing/2018/sketchyshapes" sd="3809068511">
                    <a:prstGeom prst="ellipse">
                      <a:avLst/>
                    </a:prstGeom>
                    <ask:type>
                      <ask:lineSketchScribble/>
                    </ask:type>
                  </ask:lineSketchStyleProps>
                </a:ext>
              </a:extLst>
            </a:ln>
            <a:effectLst>
              <a:outerShdw blurRad="50800" dist="50800" dir="5400000" algn="ctr"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FDB9CF46-A603-6A70-DF3D-4393FA2BE975}"/>
                </a:ext>
              </a:extLst>
            </p:cNvPr>
            <p:cNvSpPr/>
            <p:nvPr/>
          </p:nvSpPr>
          <p:spPr>
            <a:xfrm>
              <a:off x="3081253" y="1088787"/>
              <a:ext cx="6029478" cy="5053953"/>
            </a:xfrm>
            <a:custGeom>
              <a:avLst/>
              <a:gdLst>
                <a:gd name="connsiteX0" fmla="*/ 0 w 6029478"/>
                <a:gd name="connsiteY0" fmla="*/ 2526977 h 5053953"/>
                <a:gd name="connsiteX1" fmla="*/ 3014739 w 6029478"/>
                <a:gd name="connsiteY1" fmla="*/ 0 h 5053953"/>
                <a:gd name="connsiteX2" fmla="*/ 6029478 w 6029478"/>
                <a:gd name="connsiteY2" fmla="*/ 2526977 h 5053953"/>
                <a:gd name="connsiteX3" fmla="*/ 3014739 w 6029478"/>
                <a:gd name="connsiteY3" fmla="*/ 5053954 h 5053953"/>
                <a:gd name="connsiteX4" fmla="*/ 0 w 6029478"/>
                <a:gd name="connsiteY4" fmla="*/ 2526977 h 5053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9478" h="5053953" fill="none" extrusionOk="0">
                  <a:moveTo>
                    <a:pt x="0" y="2526977"/>
                  </a:moveTo>
                  <a:cubicBezTo>
                    <a:pt x="-93533" y="1043386"/>
                    <a:pt x="1188893" y="-318924"/>
                    <a:pt x="3014739" y="0"/>
                  </a:cubicBezTo>
                  <a:cubicBezTo>
                    <a:pt x="4925980" y="302083"/>
                    <a:pt x="6371319" y="1367497"/>
                    <a:pt x="6029478" y="2526977"/>
                  </a:cubicBezTo>
                  <a:cubicBezTo>
                    <a:pt x="6054015" y="3735941"/>
                    <a:pt x="4436481" y="4851723"/>
                    <a:pt x="3014739" y="5053954"/>
                  </a:cubicBezTo>
                  <a:cubicBezTo>
                    <a:pt x="990456" y="5257696"/>
                    <a:pt x="100917" y="4200770"/>
                    <a:pt x="0" y="2526977"/>
                  </a:cubicBezTo>
                  <a:close/>
                </a:path>
                <a:path w="6029478" h="5053953" stroke="0" extrusionOk="0">
                  <a:moveTo>
                    <a:pt x="0" y="2526977"/>
                  </a:moveTo>
                  <a:cubicBezTo>
                    <a:pt x="-172931" y="1405947"/>
                    <a:pt x="1511243" y="-141031"/>
                    <a:pt x="3014739" y="0"/>
                  </a:cubicBezTo>
                  <a:cubicBezTo>
                    <a:pt x="4738151" y="83193"/>
                    <a:pt x="6172283" y="1025739"/>
                    <a:pt x="6029478" y="2526977"/>
                  </a:cubicBezTo>
                  <a:cubicBezTo>
                    <a:pt x="6054789" y="3795890"/>
                    <a:pt x="4714370" y="5083690"/>
                    <a:pt x="3014739" y="5053954"/>
                  </a:cubicBezTo>
                  <a:cubicBezTo>
                    <a:pt x="1329116" y="5189998"/>
                    <a:pt x="-172086" y="3753449"/>
                    <a:pt x="0" y="2526977"/>
                  </a:cubicBezTo>
                  <a:close/>
                </a:path>
              </a:pathLst>
            </a:custGeom>
            <a:gradFill flip="none" rotWithShape="1">
              <a:gsLst>
                <a:gs pos="89000">
                  <a:schemeClr val="tx1">
                    <a:alpha val="6000"/>
                  </a:schemeClr>
                </a:gs>
                <a:gs pos="0">
                  <a:schemeClr val="bg1">
                    <a:shade val="100000"/>
                    <a:satMod val="115000"/>
                    <a:alpha val="18000"/>
                  </a:schemeClr>
                </a:gs>
              </a:gsLst>
              <a:path path="circle">
                <a:fillToRect l="50000" t="50000" r="50000" b="50000"/>
              </a:path>
              <a:tileRect/>
            </a:gradFill>
            <a:ln>
              <a:solidFill>
                <a:schemeClr val="bg1">
                  <a:alpha val="30000"/>
                </a:schemeClr>
              </a:solidFill>
              <a:extLst>
                <a:ext uri="{C807C97D-BFC1-408E-A445-0C87EB9F89A2}">
                  <ask:lineSketchStyleProps xmlns:ask="http://schemas.microsoft.com/office/drawing/2018/sketchyshapes" sd="3809068511">
                    <a:prstGeom prst="ellipse">
                      <a:avLst/>
                    </a:prstGeom>
                    <ask:type>
                      <ask:lineSketchScribble/>
                    </ask:type>
                  </ask:lineSketchStyleProps>
                </a:ext>
              </a:extLst>
            </a:ln>
            <a:effectLst>
              <a:outerShdw blurRad="50800" dist="50800" dir="5400000" algn="ctr"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Moon 10">
              <a:extLst>
                <a:ext uri="{FF2B5EF4-FFF2-40B4-BE49-F238E27FC236}">
                  <a16:creationId xmlns:a16="http://schemas.microsoft.com/office/drawing/2014/main" id="{0A73DEB4-CFE0-9CCF-8B90-D5A61E18F495}"/>
                </a:ext>
              </a:extLst>
            </p:cNvPr>
            <p:cNvSpPr/>
            <p:nvPr/>
          </p:nvSpPr>
          <p:spPr>
            <a:xfrm rot="10800000" flipH="1">
              <a:off x="3422494" y="1088787"/>
              <a:ext cx="2391676" cy="4730353"/>
            </a:xfrm>
            <a:custGeom>
              <a:avLst/>
              <a:gdLst>
                <a:gd name="connsiteX0" fmla="*/ 2391676 w 2391676"/>
                <a:gd name="connsiteY0" fmla="*/ 4730353 h 4730353"/>
                <a:gd name="connsiteX1" fmla="*/ 0 w 2391676"/>
                <a:gd name="connsiteY1" fmla="*/ 2365176 h 4730353"/>
                <a:gd name="connsiteX2" fmla="*/ 2391676 w 2391676"/>
                <a:gd name="connsiteY2" fmla="*/ -1 h 4730353"/>
                <a:gd name="connsiteX3" fmla="*/ 112624 w 2391676"/>
                <a:gd name="connsiteY3" fmla="*/ 2365175 h 4730353"/>
                <a:gd name="connsiteX4" fmla="*/ 2391676 w 2391676"/>
                <a:gd name="connsiteY4" fmla="*/ 4730351 h 4730353"/>
                <a:gd name="connsiteX5" fmla="*/ 2391676 w 2391676"/>
                <a:gd name="connsiteY5" fmla="*/ 4730353 h 4730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1676" h="4730353" fill="none" extrusionOk="0">
                  <a:moveTo>
                    <a:pt x="2391676" y="4730353"/>
                  </a:moveTo>
                  <a:cubicBezTo>
                    <a:pt x="1295452" y="4918103"/>
                    <a:pt x="-139214" y="3496846"/>
                    <a:pt x="0" y="2365176"/>
                  </a:cubicBezTo>
                  <a:cubicBezTo>
                    <a:pt x="-224149" y="1072999"/>
                    <a:pt x="1024168" y="188404"/>
                    <a:pt x="2391676" y="-1"/>
                  </a:cubicBezTo>
                  <a:cubicBezTo>
                    <a:pt x="1116307" y="-149115"/>
                    <a:pt x="27341" y="1130957"/>
                    <a:pt x="112624" y="2365175"/>
                  </a:cubicBezTo>
                  <a:cubicBezTo>
                    <a:pt x="-98198" y="3355798"/>
                    <a:pt x="1302877" y="4564422"/>
                    <a:pt x="2391676" y="4730351"/>
                  </a:cubicBezTo>
                  <a:lnTo>
                    <a:pt x="2391676" y="4730353"/>
                  </a:lnTo>
                  <a:close/>
                </a:path>
                <a:path w="2391676" h="4730353" stroke="0" extrusionOk="0">
                  <a:moveTo>
                    <a:pt x="2391676" y="4730353"/>
                  </a:moveTo>
                  <a:cubicBezTo>
                    <a:pt x="1001133" y="4601904"/>
                    <a:pt x="352821" y="3514085"/>
                    <a:pt x="0" y="2365176"/>
                  </a:cubicBezTo>
                  <a:cubicBezTo>
                    <a:pt x="19119" y="1099456"/>
                    <a:pt x="829828" y="112345"/>
                    <a:pt x="2391676" y="-1"/>
                  </a:cubicBezTo>
                  <a:cubicBezTo>
                    <a:pt x="914519" y="-113602"/>
                    <a:pt x="232429" y="1057245"/>
                    <a:pt x="112624" y="2365175"/>
                  </a:cubicBezTo>
                  <a:cubicBezTo>
                    <a:pt x="-76340" y="3431629"/>
                    <a:pt x="1302673" y="4811210"/>
                    <a:pt x="2391676" y="4730351"/>
                  </a:cubicBezTo>
                  <a:lnTo>
                    <a:pt x="2391676" y="4730353"/>
                  </a:lnTo>
                  <a:close/>
                </a:path>
              </a:pathLst>
            </a:custGeom>
            <a:solidFill>
              <a:schemeClr val="bg1">
                <a:alpha val="17000"/>
              </a:schemeClr>
            </a:solidFill>
            <a:ln>
              <a:solidFill>
                <a:schemeClr val="bg1">
                  <a:alpha val="50000"/>
                </a:schemeClr>
              </a:solidFill>
              <a:extLst>
                <a:ext uri="{C807C97D-BFC1-408E-A445-0C87EB9F89A2}">
                  <ask:lineSketchStyleProps xmlns:ask="http://schemas.microsoft.com/office/drawing/2018/sketchyshapes" sd="3978248048">
                    <a:prstGeom prst="moon">
                      <a:avLst>
                        <a:gd name="adj" fmla="val 4709"/>
                      </a:avLst>
                    </a:prstGeom>
                    <ask:type>
                      <ask:lineSketchScribble/>
                    </ask:type>
                  </ask:lineSketchStyleProps>
                </a:ext>
              </a:extLst>
            </a:ln>
            <a:effectLst>
              <a:outerShdw blurRad="50800" dist="50800" dir="5400000" algn="ctr"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Moon 11">
              <a:extLst>
                <a:ext uri="{FF2B5EF4-FFF2-40B4-BE49-F238E27FC236}">
                  <a16:creationId xmlns:a16="http://schemas.microsoft.com/office/drawing/2014/main" id="{7FADF407-BC31-0309-9A14-78035F13FB2C}"/>
                </a:ext>
              </a:extLst>
            </p:cNvPr>
            <p:cNvSpPr/>
            <p:nvPr/>
          </p:nvSpPr>
          <p:spPr>
            <a:xfrm rot="10800000">
              <a:off x="6479306" y="1153191"/>
              <a:ext cx="2391676" cy="4730353"/>
            </a:xfrm>
            <a:custGeom>
              <a:avLst/>
              <a:gdLst>
                <a:gd name="connsiteX0" fmla="*/ 2391676 w 2391676"/>
                <a:gd name="connsiteY0" fmla="*/ 4730353 h 4730353"/>
                <a:gd name="connsiteX1" fmla="*/ 0 w 2391676"/>
                <a:gd name="connsiteY1" fmla="*/ 2365176 h 4730353"/>
                <a:gd name="connsiteX2" fmla="*/ 2391676 w 2391676"/>
                <a:gd name="connsiteY2" fmla="*/ -1 h 4730353"/>
                <a:gd name="connsiteX3" fmla="*/ 112624 w 2391676"/>
                <a:gd name="connsiteY3" fmla="*/ 2365175 h 4730353"/>
                <a:gd name="connsiteX4" fmla="*/ 2391676 w 2391676"/>
                <a:gd name="connsiteY4" fmla="*/ 4730351 h 4730353"/>
                <a:gd name="connsiteX5" fmla="*/ 2391676 w 2391676"/>
                <a:gd name="connsiteY5" fmla="*/ 4730353 h 4730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1676" h="4730353" fill="none" extrusionOk="0">
                  <a:moveTo>
                    <a:pt x="2391676" y="4730353"/>
                  </a:moveTo>
                  <a:cubicBezTo>
                    <a:pt x="1295452" y="4918103"/>
                    <a:pt x="-139214" y="3496846"/>
                    <a:pt x="0" y="2365176"/>
                  </a:cubicBezTo>
                  <a:cubicBezTo>
                    <a:pt x="-224149" y="1072999"/>
                    <a:pt x="1024168" y="188404"/>
                    <a:pt x="2391676" y="-1"/>
                  </a:cubicBezTo>
                  <a:cubicBezTo>
                    <a:pt x="1116307" y="-149115"/>
                    <a:pt x="27341" y="1130957"/>
                    <a:pt x="112624" y="2365175"/>
                  </a:cubicBezTo>
                  <a:cubicBezTo>
                    <a:pt x="-98198" y="3355798"/>
                    <a:pt x="1302877" y="4564422"/>
                    <a:pt x="2391676" y="4730351"/>
                  </a:cubicBezTo>
                  <a:lnTo>
                    <a:pt x="2391676" y="4730353"/>
                  </a:lnTo>
                  <a:close/>
                </a:path>
                <a:path w="2391676" h="4730353" stroke="0" extrusionOk="0">
                  <a:moveTo>
                    <a:pt x="2391676" y="4730353"/>
                  </a:moveTo>
                  <a:cubicBezTo>
                    <a:pt x="1001133" y="4601904"/>
                    <a:pt x="352821" y="3514085"/>
                    <a:pt x="0" y="2365176"/>
                  </a:cubicBezTo>
                  <a:cubicBezTo>
                    <a:pt x="19119" y="1099456"/>
                    <a:pt x="829828" y="112345"/>
                    <a:pt x="2391676" y="-1"/>
                  </a:cubicBezTo>
                  <a:cubicBezTo>
                    <a:pt x="914519" y="-113602"/>
                    <a:pt x="232429" y="1057245"/>
                    <a:pt x="112624" y="2365175"/>
                  </a:cubicBezTo>
                  <a:cubicBezTo>
                    <a:pt x="-76340" y="3431629"/>
                    <a:pt x="1302673" y="4811210"/>
                    <a:pt x="2391676" y="4730351"/>
                  </a:cubicBezTo>
                  <a:lnTo>
                    <a:pt x="2391676" y="4730353"/>
                  </a:lnTo>
                  <a:close/>
                </a:path>
              </a:pathLst>
            </a:custGeom>
            <a:solidFill>
              <a:schemeClr val="bg1">
                <a:alpha val="17000"/>
              </a:schemeClr>
            </a:solidFill>
            <a:ln>
              <a:solidFill>
                <a:schemeClr val="bg1">
                  <a:alpha val="50000"/>
                </a:schemeClr>
              </a:solidFill>
              <a:extLst>
                <a:ext uri="{C807C97D-BFC1-408E-A445-0C87EB9F89A2}">
                  <ask:lineSketchStyleProps xmlns:ask="http://schemas.microsoft.com/office/drawing/2018/sketchyshapes" sd="3978248048">
                    <a:prstGeom prst="moon">
                      <a:avLst>
                        <a:gd name="adj" fmla="val 4709"/>
                      </a:avLst>
                    </a:prstGeom>
                    <ask:type>
                      <ask:lineSketchScribble/>
                    </ask:type>
                  </ask:lineSketchStyleProps>
                </a:ext>
              </a:extLst>
            </a:ln>
            <a:effectLst>
              <a:outerShdw blurRad="50800" dist="50800" dir="5400000" algn="ctr"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6170FD8E-3273-A305-7CE1-3C8B55E59CC6}"/>
                </a:ext>
              </a:extLst>
            </p:cNvPr>
            <p:cNvSpPr/>
            <p:nvPr/>
          </p:nvSpPr>
          <p:spPr>
            <a:xfrm>
              <a:off x="4087082" y="2034682"/>
              <a:ext cx="4361334" cy="3122631"/>
            </a:xfrm>
            <a:custGeom>
              <a:avLst/>
              <a:gdLst>
                <a:gd name="connsiteX0" fmla="*/ 0 w 4361334"/>
                <a:gd name="connsiteY0" fmla="*/ 1561316 h 3122631"/>
                <a:gd name="connsiteX1" fmla="*/ 2180667 w 4361334"/>
                <a:gd name="connsiteY1" fmla="*/ 0 h 3122631"/>
                <a:gd name="connsiteX2" fmla="*/ 4361334 w 4361334"/>
                <a:gd name="connsiteY2" fmla="*/ 1561316 h 3122631"/>
                <a:gd name="connsiteX3" fmla="*/ 2180667 w 4361334"/>
                <a:gd name="connsiteY3" fmla="*/ 3122632 h 3122631"/>
                <a:gd name="connsiteX4" fmla="*/ 0 w 4361334"/>
                <a:gd name="connsiteY4" fmla="*/ 1561316 h 3122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1334" h="3122631" fill="none" extrusionOk="0">
                  <a:moveTo>
                    <a:pt x="0" y="1561316"/>
                  </a:moveTo>
                  <a:cubicBezTo>
                    <a:pt x="-52954" y="649215"/>
                    <a:pt x="924978" y="-101793"/>
                    <a:pt x="2180667" y="0"/>
                  </a:cubicBezTo>
                  <a:cubicBezTo>
                    <a:pt x="3545938" y="197411"/>
                    <a:pt x="4389023" y="718152"/>
                    <a:pt x="4361334" y="1561316"/>
                  </a:cubicBezTo>
                  <a:cubicBezTo>
                    <a:pt x="4403173" y="2105354"/>
                    <a:pt x="3186504" y="2957596"/>
                    <a:pt x="2180667" y="3122632"/>
                  </a:cubicBezTo>
                  <a:cubicBezTo>
                    <a:pt x="753261" y="3249121"/>
                    <a:pt x="53588" y="2571324"/>
                    <a:pt x="0" y="1561316"/>
                  </a:cubicBezTo>
                  <a:close/>
                </a:path>
                <a:path w="4361334" h="3122631" stroke="0" extrusionOk="0">
                  <a:moveTo>
                    <a:pt x="0" y="1561316"/>
                  </a:moveTo>
                  <a:cubicBezTo>
                    <a:pt x="-32159" y="750088"/>
                    <a:pt x="1200898" y="-196118"/>
                    <a:pt x="2180667" y="0"/>
                  </a:cubicBezTo>
                  <a:cubicBezTo>
                    <a:pt x="3400727" y="22374"/>
                    <a:pt x="4446988" y="635671"/>
                    <a:pt x="4361334" y="1561316"/>
                  </a:cubicBezTo>
                  <a:cubicBezTo>
                    <a:pt x="4399420" y="2232963"/>
                    <a:pt x="3599169" y="3306482"/>
                    <a:pt x="2180667" y="3122632"/>
                  </a:cubicBezTo>
                  <a:cubicBezTo>
                    <a:pt x="954935" y="3263651"/>
                    <a:pt x="-20635" y="2403326"/>
                    <a:pt x="0" y="1561316"/>
                  </a:cubicBezTo>
                  <a:close/>
                </a:path>
              </a:pathLst>
            </a:custGeom>
            <a:solidFill>
              <a:schemeClr val="bg1">
                <a:alpha val="0"/>
              </a:schemeClr>
            </a:solidFill>
            <a:ln>
              <a:solidFill>
                <a:schemeClr val="bg1">
                  <a:alpha val="15000"/>
                </a:schemeClr>
              </a:solidFill>
              <a:extLst>
                <a:ext uri="{C807C97D-BFC1-408E-A445-0C87EB9F89A2}">
                  <ask:lineSketchStyleProps xmlns:ask="http://schemas.microsoft.com/office/drawing/2018/sketchyshapes" sd="3809068511">
                    <a:prstGeom prst="ellipse">
                      <a:avLst/>
                    </a:prstGeom>
                    <ask:type>
                      <ask:lineSketchScribble/>
                    </ask:type>
                  </ask:lineSketchStyleProps>
                </a:ext>
              </a:extLst>
            </a:ln>
            <a:effectLst>
              <a:outerShdw blurRad="50800" dist="50800" dir="5400000" algn="ctr"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a:extLst>
                <a:ext uri="{FF2B5EF4-FFF2-40B4-BE49-F238E27FC236}">
                  <a16:creationId xmlns:a16="http://schemas.microsoft.com/office/drawing/2014/main" id="{1B66CE90-2C88-8A54-CCA2-E78F2B53778A}"/>
                </a:ext>
              </a:extLst>
            </p:cNvPr>
            <p:cNvSpPr/>
            <p:nvPr/>
          </p:nvSpPr>
          <p:spPr>
            <a:xfrm>
              <a:off x="5056168" y="2301297"/>
              <a:ext cx="2423161" cy="2371765"/>
            </a:xfrm>
            <a:custGeom>
              <a:avLst/>
              <a:gdLst>
                <a:gd name="connsiteX0" fmla="*/ 0 w 2423161"/>
                <a:gd name="connsiteY0" fmla="*/ 1185883 h 2371765"/>
                <a:gd name="connsiteX1" fmla="*/ 1211581 w 2423161"/>
                <a:gd name="connsiteY1" fmla="*/ 0 h 2371765"/>
                <a:gd name="connsiteX2" fmla="*/ 2423162 w 2423161"/>
                <a:gd name="connsiteY2" fmla="*/ 1185883 h 2371765"/>
                <a:gd name="connsiteX3" fmla="*/ 1211581 w 2423161"/>
                <a:gd name="connsiteY3" fmla="*/ 2371766 h 2371765"/>
                <a:gd name="connsiteX4" fmla="*/ 0 w 2423161"/>
                <a:gd name="connsiteY4" fmla="*/ 1185883 h 2371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3161" h="2371765" fill="none" extrusionOk="0">
                  <a:moveTo>
                    <a:pt x="0" y="1185883"/>
                  </a:moveTo>
                  <a:cubicBezTo>
                    <a:pt x="-36222" y="496867"/>
                    <a:pt x="524898" y="-34787"/>
                    <a:pt x="1211581" y="0"/>
                  </a:cubicBezTo>
                  <a:cubicBezTo>
                    <a:pt x="1988212" y="131866"/>
                    <a:pt x="2539074" y="611006"/>
                    <a:pt x="2423162" y="1185883"/>
                  </a:cubicBezTo>
                  <a:cubicBezTo>
                    <a:pt x="2446713" y="1661685"/>
                    <a:pt x="1811543" y="2314256"/>
                    <a:pt x="1211581" y="2371766"/>
                  </a:cubicBezTo>
                  <a:cubicBezTo>
                    <a:pt x="450227" y="2424059"/>
                    <a:pt x="66314" y="2023626"/>
                    <a:pt x="0" y="1185883"/>
                  </a:cubicBezTo>
                  <a:close/>
                </a:path>
                <a:path w="2423161" h="2371765" stroke="0" extrusionOk="0">
                  <a:moveTo>
                    <a:pt x="0" y="1185883"/>
                  </a:moveTo>
                  <a:cubicBezTo>
                    <a:pt x="-35386" y="587124"/>
                    <a:pt x="661820" y="-104248"/>
                    <a:pt x="1211581" y="0"/>
                  </a:cubicBezTo>
                  <a:cubicBezTo>
                    <a:pt x="1985393" y="149067"/>
                    <a:pt x="2485997" y="484462"/>
                    <a:pt x="2423162" y="1185883"/>
                  </a:cubicBezTo>
                  <a:cubicBezTo>
                    <a:pt x="2448514" y="1713924"/>
                    <a:pt x="1981900" y="2458630"/>
                    <a:pt x="1211581" y="2371766"/>
                  </a:cubicBezTo>
                  <a:cubicBezTo>
                    <a:pt x="528336" y="2464800"/>
                    <a:pt x="-105773" y="1736866"/>
                    <a:pt x="0" y="1185883"/>
                  </a:cubicBezTo>
                  <a:close/>
                </a:path>
              </a:pathLst>
            </a:custGeom>
            <a:solidFill>
              <a:schemeClr val="bg1">
                <a:alpha val="0"/>
              </a:schemeClr>
            </a:solidFill>
            <a:ln>
              <a:solidFill>
                <a:schemeClr val="bg1">
                  <a:alpha val="3000"/>
                </a:schemeClr>
              </a:solidFill>
              <a:extLst>
                <a:ext uri="{C807C97D-BFC1-408E-A445-0C87EB9F89A2}">
                  <ask:lineSketchStyleProps xmlns:ask="http://schemas.microsoft.com/office/drawing/2018/sketchyshapes" sd="3809068511">
                    <a:prstGeom prst="ellipse">
                      <a:avLst/>
                    </a:prstGeom>
                    <ask:type>
                      <ask:lineSketchScribble/>
                    </ask:type>
                  </ask:lineSketchStyleProps>
                </a:ext>
              </a:extLst>
            </a:ln>
            <a:effectLst>
              <a:outerShdw blurRad="50800" dist="50800" dir="5400000" algn="ctr"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5" name="Oval 14">
            <a:extLst>
              <a:ext uri="{FF2B5EF4-FFF2-40B4-BE49-F238E27FC236}">
                <a16:creationId xmlns:a16="http://schemas.microsoft.com/office/drawing/2014/main" id="{DA261A22-FCF4-1269-EF75-671B32DC9BBC}"/>
              </a:ext>
            </a:extLst>
          </p:cNvPr>
          <p:cNvSpPr/>
          <p:nvPr/>
        </p:nvSpPr>
        <p:spPr>
          <a:xfrm rot="1540959">
            <a:off x="4033176" y="1932153"/>
            <a:ext cx="4361334" cy="3122631"/>
          </a:xfrm>
          <a:custGeom>
            <a:avLst/>
            <a:gdLst>
              <a:gd name="connsiteX0" fmla="*/ 0 w 4361334"/>
              <a:gd name="connsiteY0" fmla="*/ 1561316 h 3122631"/>
              <a:gd name="connsiteX1" fmla="*/ 2180667 w 4361334"/>
              <a:gd name="connsiteY1" fmla="*/ 0 h 3122631"/>
              <a:gd name="connsiteX2" fmla="*/ 4361334 w 4361334"/>
              <a:gd name="connsiteY2" fmla="*/ 1561316 h 3122631"/>
              <a:gd name="connsiteX3" fmla="*/ 2180667 w 4361334"/>
              <a:gd name="connsiteY3" fmla="*/ 3122632 h 3122631"/>
              <a:gd name="connsiteX4" fmla="*/ 0 w 4361334"/>
              <a:gd name="connsiteY4" fmla="*/ 1561316 h 3122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1334" h="3122631" fill="none" extrusionOk="0">
                <a:moveTo>
                  <a:pt x="0" y="1561316"/>
                </a:moveTo>
                <a:cubicBezTo>
                  <a:pt x="-52954" y="649215"/>
                  <a:pt x="924978" y="-101793"/>
                  <a:pt x="2180667" y="0"/>
                </a:cubicBezTo>
                <a:cubicBezTo>
                  <a:pt x="3545938" y="197411"/>
                  <a:pt x="4389023" y="718152"/>
                  <a:pt x="4361334" y="1561316"/>
                </a:cubicBezTo>
                <a:cubicBezTo>
                  <a:pt x="4403173" y="2105354"/>
                  <a:pt x="3186504" y="2957596"/>
                  <a:pt x="2180667" y="3122632"/>
                </a:cubicBezTo>
                <a:cubicBezTo>
                  <a:pt x="753261" y="3249121"/>
                  <a:pt x="53588" y="2571324"/>
                  <a:pt x="0" y="1561316"/>
                </a:cubicBezTo>
                <a:close/>
              </a:path>
              <a:path w="4361334" h="3122631" stroke="0" extrusionOk="0">
                <a:moveTo>
                  <a:pt x="0" y="1561316"/>
                </a:moveTo>
                <a:cubicBezTo>
                  <a:pt x="-32159" y="750088"/>
                  <a:pt x="1200898" y="-196118"/>
                  <a:pt x="2180667" y="0"/>
                </a:cubicBezTo>
                <a:cubicBezTo>
                  <a:pt x="3400727" y="22374"/>
                  <a:pt x="4446988" y="635671"/>
                  <a:pt x="4361334" y="1561316"/>
                </a:cubicBezTo>
                <a:cubicBezTo>
                  <a:pt x="4399420" y="2232963"/>
                  <a:pt x="3599169" y="3306482"/>
                  <a:pt x="2180667" y="3122632"/>
                </a:cubicBezTo>
                <a:cubicBezTo>
                  <a:pt x="954935" y="3263651"/>
                  <a:pt x="-20635" y="2403326"/>
                  <a:pt x="0" y="1561316"/>
                </a:cubicBezTo>
                <a:close/>
              </a:path>
            </a:pathLst>
          </a:custGeom>
          <a:solidFill>
            <a:schemeClr val="bg1">
              <a:alpha val="0"/>
            </a:schemeClr>
          </a:solidFill>
          <a:ln>
            <a:solidFill>
              <a:schemeClr val="bg1">
                <a:alpha val="15000"/>
              </a:schemeClr>
            </a:solidFill>
            <a:extLst>
              <a:ext uri="{C807C97D-BFC1-408E-A445-0C87EB9F89A2}">
                <ask:lineSketchStyleProps xmlns:ask="http://schemas.microsoft.com/office/drawing/2018/sketchyshapes" sd="3809068511">
                  <a:prstGeom prst="ellipse">
                    <a:avLst/>
                  </a:prstGeom>
                  <ask:type>
                    <ask:lineSketchScribble/>
                  </ask:type>
                </ask:lineSketchStyleProps>
              </a:ext>
            </a:extLst>
          </a:ln>
          <a:effectLst>
            <a:outerShdw blurRad="50800" dist="50800" dir="5400000" algn="ctr"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a:extLst>
              <a:ext uri="{FF2B5EF4-FFF2-40B4-BE49-F238E27FC236}">
                <a16:creationId xmlns:a16="http://schemas.microsoft.com/office/drawing/2014/main" id="{AF9966A5-DD97-62F4-A940-AB11B27CC5EE}"/>
              </a:ext>
            </a:extLst>
          </p:cNvPr>
          <p:cNvSpPr/>
          <p:nvPr/>
        </p:nvSpPr>
        <p:spPr>
          <a:xfrm rot="1540959">
            <a:off x="5587760" y="-840472"/>
            <a:ext cx="1229558" cy="8103182"/>
          </a:xfrm>
          <a:custGeom>
            <a:avLst/>
            <a:gdLst>
              <a:gd name="connsiteX0" fmla="*/ 0 w 1229558"/>
              <a:gd name="connsiteY0" fmla="*/ 4051591 h 8103182"/>
              <a:gd name="connsiteX1" fmla="*/ 614779 w 1229558"/>
              <a:gd name="connsiteY1" fmla="*/ 0 h 8103182"/>
              <a:gd name="connsiteX2" fmla="*/ 1229558 w 1229558"/>
              <a:gd name="connsiteY2" fmla="*/ 4051591 h 8103182"/>
              <a:gd name="connsiteX3" fmla="*/ 614779 w 1229558"/>
              <a:gd name="connsiteY3" fmla="*/ 8103182 h 8103182"/>
              <a:gd name="connsiteX4" fmla="*/ 0 w 1229558"/>
              <a:gd name="connsiteY4" fmla="*/ 4051591 h 8103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9558" h="8103182" fill="none" extrusionOk="0">
                <a:moveTo>
                  <a:pt x="0" y="4051591"/>
                </a:moveTo>
                <a:cubicBezTo>
                  <a:pt x="-7297" y="1807096"/>
                  <a:pt x="231703" y="-86333"/>
                  <a:pt x="614779" y="0"/>
                </a:cubicBezTo>
                <a:cubicBezTo>
                  <a:pt x="1077821" y="151515"/>
                  <a:pt x="1406581" y="1936240"/>
                  <a:pt x="1229558" y="4051591"/>
                </a:cubicBezTo>
                <a:cubicBezTo>
                  <a:pt x="1231012" y="6278161"/>
                  <a:pt x="883798" y="8044559"/>
                  <a:pt x="614779" y="8103182"/>
                </a:cubicBezTo>
                <a:cubicBezTo>
                  <a:pt x="-106952" y="8319916"/>
                  <a:pt x="100370" y="6565896"/>
                  <a:pt x="0" y="4051591"/>
                </a:cubicBezTo>
                <a:close/>
              </a:path>
              <a:path w="1229558" h="8103182" stroke="0" extrusionOk="0">
                <a:moveTo>
                  <a:pt x="0" y="4051591"/>
                </a:moveTo>
                <a:cubicBezTo>
                  <a:pt x="-53690" y="1899209"/>
                  <a:pt x="330359" y="-48128"/>
                  <a:pt x="614779" y="0"/>
                </a:cubicBezTo>
                <a:cubicBezTo>
                  <a:pt x="1056545" y="145590"/>
                  <a:pt x="1470140" y="1636011"/>
                  <a:pt x="1229558" y="4051591"/>
                </a:cubicBezTo>
                <a:cubicBezTo>
                  <a:pt x="1248306" y="6195375"/>
                  <a:pt x="1004713" y="8146451"/>
                  <a:pt x="614779" y="8103182"/>
                </a:cubicBezTo>
                <a:cubicBezTo>
                  <a:pt x="244525" y="8305786"/>
                  <a:pt x="-226493" y="6066609"/>
                  <a:pt x="0" y="4051591"/>
                </a:cubicBezTo>
                <a:close/>
              </a:path>
            </a:pathLst>
          </a:custGeom>
          <a:solidFill>
            <a:schemeClr val="bg1">
              <a:alpha val="0"/>
            </a:schemeClr>
          </a:solidFill>
          <a:ln>
            <a:solidFill>
              <a:schemeClr val="bg1">
                <a:alpha val="15000"/>
              </a:schemeClr>
            </a:solidFill>
            <a:extLst>
              <a:ext uri="{C807C97D-BFC1-408E-A445-0C87EB9F89A2}">
                <ask:lineSketchStyleProps xmlns:ask="http://schemas.microsoft.com/office/drawing/2018/sketchyshapes" sd="3809068511">
                  <a:prstGeom prst="ellipse">
                    <a:avLst/>
                  </a:prstGeom>
                  <ask:type>
                    <ask:lineSketchScribble/>
                  </ask:type>
                </ask:lineSketchStyleProps>
              </a:ext>
            </a:extLst>
          </a:ln>
          <a:effectLst>
            <a:outerShdw blurRad="50800" dist="50800" dir="5400000" algn="ctr"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a:extLst>
              <a:ext uri="{FF2B5EF4-FFF2-40B4-BE49-F238E27FC236}">
                <a16:creationId xmlns:a16="http://schemas.microsoft.com/office/drawing/2014/main" id="{B350C5C6-6589-0B6F-46E0-9B629F07E829}"/>
              </a:ext>
            </a:extLst>
          </p:cNvPr>
          <p:cNvSpPr/>
          <p:nvPr/>
        </p:nvSpPr>
        <p:spPr>
          <a:xfrm rot="1540959">
            <a:off x="402963" y="1367398"/>
            <a:ext cx="8160748" cy="4567872"/>
          </a:xfrm>
          <a:custGeom>
            <a:avLst/>
            <a:gdLst>
              <a:gd name="connsiteX0" fmla="*/ 0 w 8160748"/>
              <a:gd name="connsiteY0" fmla="*/ 2283936 h 4567872"/>
              <a:gd name="connsiteX1" fmla="*/ 4080374 w 8160748"/>
              <a:gd name="connsiteY1" fmla="*/ 0 h 4567872"/>
              <a:gd name="connsiteX2" fmla="*/ 8160748 w 8160748"/>
              <a:gd name="connsiteY2" fmla="*/ 2283936 h 4567872"/>
              <a:gd name="connsiteX3" fmla="*/ 4080374 w 8160748"/>
              <a:gd name="connsiteY3" fmla="*/ 4567872 h 4567872"/>
              <a:gd name="connsiteX4" fmla="*/ 0 w 8160748"/>
              <a:gd name="connsiteY4" fmla="*/ 2283936 h 4567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0748" h="4567872" fill="none" extrusionOk="0">
                <a:moveTo>
                  <a:pt x="0" y="2283936"/>
                </a:moveTo>
                <a:cubicBezTo>
                  <a:pt x="-355241" y="688404"/>
                  <a:pt x="1567205" y="-514793"/>
                  <a:pt x="4080374" y="0"/>
                </a:cubicBezTo>
                <a:cubicBezTo>
                  <a:pt x="6354434" y="25187"/>
                  <a:pt x="8190363" y="1043010"/>
                  <a:pt x="8160748" y="2283936"/>
                </a:cubicBezTo>
                <a:cubicBezTo>
                  <a:pt x="8201127" y="3238175"/>
                  <a:pt x="6031854" y="4316760"/>
                  <a:pt x="4080374" y="4567872"/>
                </a:cubicBezTo>
                <a:cubicBezTo>
                  <a:pt x="1633422" y="4677557"/>
                  <a:pt x="100616" y="3822669"/>
                  <a:pt x="0" y="2283936"/>
                </a:cubicBezTo>
                <a:close/>
              </a:path>
              <a:path w="8160748" h="4567872" stroke="0" extrusionOk="0">
                <a:moveTo>
                  <a:pt x="0" y="2283936"/>
                </a:moveTo>
                <a:cubicBezTo>
                  <a:pt x="-129494" y="1228166"/>
                  <a:pt x="2033357" y="-180339"/>
                  <a:pt x="4080374" y="0"/>
                </a:cubicBezTo>
                <a:cubicBezTo>
                  <a:pt x="6520873" y="266266"/>
                  <a:pt x="8279449" y="934755"/>
                  <a:pt x="8160748" y="2283936"/>
                </a:cubicBezTo>
                <a:cubicBezTo>
                  <a:pt x="8237439" y="3161429"/>
                  <a:pt x="6460851" y="4676858"/>
                  <a:pt x="4080374" y="4567872"/>
                </a:cubicBezTo>
                <a:cubicBezTo>
                  <a:pt x="1790187" y="4809636"/>
                  <a:pt x="-73577" y="3473003"/>
                  <a:pt x="0" y="2283936"/>
                </a:cubicBezTo>
                <a:close/>
              </a:path>
            </a:pathLst>
          </a:custGeom>
          <a:solidFill>
            <a:schemeClr val="bg1">
              <a:alpha val="0"/>
            </a:schemeClr>
          </a:solidFill>
          <a:ln>
            <a:solidFill>
              <a:schemeClr val="bg1">
                <a:alpha val="15000"/>
              </a:schemeClr>
            </a:solidFill>
            <a:extLst>
              <a:ext uri="{C807C97D-BFC1-408E-A445-0C87EB9F89A2}">
                <ask:lineSketchStyleProps xmlns:ask="http://schemas.microsoft.com/office/drawing/2018/sketchyshapes" sd="3809068511">
                  <a:prstGeom prst="ellipse">
                    <a:avLst/>
                  </a:prstGeom>
                  <ask:type>
                    <ask:lineSketchScribble/>
                  </ask:type>
                </ask:lineSketchStyleProps>
              </a:ext>
            </a:extLst>
          </a:ln>
          <a:effectLst>
            <a:outerShdw blurRad="50800" dist="50800" dir="5400000" algn="ctr"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Oval 26">
            <a:extLst>
              <a:ext uri="{FF2B5EF4-FFF2-40B4-BE49-F238E27FC236}">
                <a16:creationId xmlns:a16="http://schemas.microsoft.com/office/drawing/2014/main" id="{E8CC9B0F-B80E-8493-F350-85FDE19D9CA0}"/>
              </a:ext>
            </a:extLst>
          </p:cNvPr>
          <p:cNvSpPr/>
          <p:nvPr/>
        </p:nvSpPr>
        <p:spPr>
          <a:xfrm rot="1540959">
            <a:off x="4433729" y="-841877"/>
            <a:ext cx="5478672" cy="8105992"/>
          </a:xfrm>
          <a:custGeom>
            <a:avLst/>
            <a:gdLst>
              <a:gd name="connsiteX0" fmla="*/ 0 w 5478672"/>
              <a:gd name="connsiteY0" fmla="*/ 4052996 h 8105992"/>
              <a:gd name="connsiteX1" fmla="*/ 2739336 w 5478672"/>
              <a:gd name="connsiteY1" fmla="*/ 0 h 8105992"/>
              <a:gd name="connsiteX2" fmla="*/ 5478672 w 5478672"/>
              <a:gd name="connsiteY2" fmla="*/ 4052996 h 8105992"/>
              <a:gd name="connsiteX3" fmla="*/ 2739336 w 5478672"/>
              <a:gd name="connsiteY3" fmla="*/ 8105992 h 8105992"/>
              <a:gd name="connsiteX4" fmla="*/ 0 w 5478672"/>
              <a:gd name="connsiteY4" fmla="*/ 4052996 h 8105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8672" h="8105992" fill="none" extrusionOk="0">
                <a:moveTo>
                  <a:pt x="0" y="4052996"/>
                </a:moveTo>
                <a:cubicBezTo>
                  <a:pt x="-265816" y="1564554"/>
                  <a:pt x="1111868" y="-227170"/>
                  <a:pt x="2739336" y="0"/>
                </a:cubicBezTo>
                <a:cubicBezTo>
                  <a:pt x="4588359" y="412346"/>
                  <a:pt x="5917521" y="2117728"/>
                  <a:pt x="5478672" y="4052996"/>
                </a:cubicBezTo>
                <a:cubicBezTo>
                  <a:pt x="5519189" y="5983209"/>
                  <a:pt x="4113512" y="7990668"/>
                  <a:pt x="2739336" y="8105992"/>
                </a:cubicBezTo>
                <a:cubicBezTo>
                  <a:pt x="1169252" y="8138423"/>
                  <a:pt x="219369" y="6896103"/>
                  <a:pt x="0" y="4052996"/>
                </a:cubicBezTo>
                <a:close/>
              </a:path>
              <a:path w="5478672" h="8105992" stroke="0" extrusionOk="0">
                <a:moveTo>
                  <a:pt x="0" y="4052996"/>
                </a:moveTo>
                <a:cubicBezTo>
                  <a:pt x="-133057" y="2025857"/>
                  <a:pt x="1361384" y="-117839"/>
                  <a:pt x="2739336" y="0"/>
                </a:cubicBezTo>
                <a:cubicBezTo>
                  <a:pt x="4286466" y="48757"/>
                  <a:pt x="5942486" y="1471525"/>
                  <a:pt x="5478672" y="4052996"/>
                </a:cubicBezTo>
                <a:cubicBezTo>
                  <a:pt x="5543051" y="5969145"/>
                  <a:pt x="4292748" y="8140777"/>
                  <a:pt x="2739336" y="8105992"/>
                </a:cubicBezTo>
                <a:cubicBezTo>
                  <a:pt x="1138639" y="8685050"/>
                  <a:pt x="-261720" y="6034167"/>
                  <a:pt x="0" y="4052996"/>
                </a:cubicBezTo>
                <a:close/>
              </a:path>
            </a:pathLst>
          </a:custGeom>
          <a:solidFill>
            <a:schemeClr val="bg1">
              <a:alpha val="0"/>
            </a:schemeClr>
          </a:solidFill>
          <a:ln>
            <a:solidFill>
              <a:schemeClr val="bg1">
                <a:alpha val="15000"/>
              </a:schemeClr>
            </a:solidFill>
            <a:extLst>
              <a:ext uri="{C807C97D-BFC1-408E-A445-0C87EB9F89A2}">
                <ask:lineSketchStyleProps xmlns:ask="http://schemas.microsoft.com/office/drawing/2018/sketchyshapes" sd="3809068511">
                  <a:prstGeom prst="ellipse">
                    <a:avLst/>
                  </a:prstGeom>
                  <ask:type>
                    <ask:lineSketchScribble/>
                  </ask:type>
                </ask:lineSketchStyleProps>
              </a:ext>
            </a:extLst>
          </a:ln>
          <a:effectLst>
            <a:outerShdw blurRad="50800" dist="50800" dir="5400000" algn="ctr"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B0D2261E-DB2A-4EBE-D0A3-4E8F5E79AD93}"/>
              </a:ext>
            </a:extLst>
          </p:cNvPr>
          <p:cNvSpPr txBox="1"/>
          <p:nvPr/>
        </p:nvSpPr>
        <p:spPr>
          <a:xfrm>
            <a:off x="1023376" y="205326"/>
            <a:ext cx="1581220" cy="369332"/>
          </a:xfrm>
          <a:prstGeom prst="rect">
            <a:avLst/>
          </a:prstGeom>
          <a:noFill/>
        </p:spPr>
        <p:txBody>
          <a:bodyPr wrap="square" rtlCol="0">
            <a:spAutoFit/>
          </a:bodyPr>
          <a:lstStyle/>
          <a:p>
            <a:r>
              <a:rPr lang="en-GB" dirty="0">
                <a:solidFill>
                  <a:schemeClr val="accent1">
                    <a:lumMod val="60000"/>
                    <a:lumOff val="40000"/>
                  </a:schemeClr>
                </a:solidFill>
                <a:effectLst>
                  <a:glow rad="228600">
                    <a:schemeClr val="accent1">
                      <a:satMod val="175000"/>
                      <a:alpha val="40000"/>
                    </a:schemeClr>
                  </a:glow>
                </a:effectLst>
                <a:latin typeface="Biome" panose="020B0503030204020804" pitchFamily="34" charset="0"/>
                <a:cs typeface="Biome" panose="020B0503030204020804" pitchFamily="34" charset="0"/>
              </a:rPr>
              <a:t>EVENT ONE</a:t>
            </a:r>
          </a:p>
        </p:txBody>
      </p:sp>
      <p:sp>
        <p:nvSpPr>
          <p:cNvPr id="4" name="TextBox 3">
            <a:extLst>
              <a:ext uri="{FF2B5EF4-FFF2-40B4-BE49-F238E27FC236}">
                <a16:creationId xmlns:a16="http://schemas.microsoft.com/office/drawing/2014/main" id="{E8EDF7DF-4064-CF0D-F749-0706D2742930}"/>
              </a:ext>
            </a:extLst>
          </p:cNvPr>
          <p:cNvSpPr txBox="1"/>
          <p:nvPr/>
        </p:nvSpPr>
        <p:spPr>
          <a:xfrm>
            <a:off x="-66431" y="929270"/>
            <a:ext cx="3760833" cy="2246769"/>
          </a:xfrm>
          <a:prstGeom prst="rect">
            <a:avLst/>
          </a:prstGeom>
          <a:noFill/>
        </p:spPr>
        <p:txBody>
          <a:bodyPr wrap="square" rtlCol="0">
            <a:spAutoFit/>
          </a:bodyPr>
          <a:lstStyle/>
          <a:p>
            <a:pPr algn="ctr"/>
            <a:r>
              <a:rPr lang="en-GB" sz="1400" dirty="0">
                <a:solidFill>
                  <a:schemeClr val="accent1">
                    <a:lumMod val="60000"/>
                    <a:lumOff val="40000"/>
                  </a:schemeClr>
                </a:solidFill>
                <a:effectLst>
                  <a:glow rad="228600">
                    <a:schemeClr val="accent1">
                      <a:satMod val="175000"/>
                      <a:alpha val="40000"/>
                    </a:schemeClr>
                  </a:glow>
                </a:effectLst>
                <a:latin typeface="Biome" panose="020B0503030204020804" pitchFamily="34" charset="0"/>
                <a:cs typeface="Biome" panose="020B0503030204020804" pitchFamily="34" charset="0"/>
              </a:rPr>
              <a:t>Alice is looking forward to playing a football match tonight. She plays for a Premier League club’s academy, and has been offered a contract starting next year. Her best friend, Millie, who is a talented goalkeeper in the same academy, has been texting her all morning, whilst they both got ready for school. Alice has just left for school, but her phone keeps vibrating in her bag.</a:t>
            </a:r>
          </a:p>
        </p:txBody>
      </p:sp>
      <p:sp>
        <p:nvSpPr>
          <p:cNvPr id="9" name="TextBox 8">
            <a:extLst>
              <a:ext uri="{FF2B5EF4-FFF2-40B4-BE49-F238E27FC236}">
                <a16:creationId xmlns:a16="http://schemas.microsoft.com/office/drawing/2014/main" id="{02CE04B0-7C97-30C3-DBBC-08776BF949D5}"/>
              </a:ext>
            </a:extLst>
          </p:cNvPr>
          <p:cNvSpPr txBox="1"/>
          <p:nvPr/>
        </p:nvSpPr>
        <p:spPr>
          <a:xfrm>
            <a:off x="-66431" y="3303612"/>
            <a:ext cx="3760833" cy="2462213"/>
          </a:xfrm>
          <a:prstGeom prst="rect">
            <a:avLst/>
          </a:prstGeom>
          <a:noFill/>
        </p:spPr>
        <p:txBody>
          <a:bodyPr wrap="square" rtlCol="0">
            <a:spAutoFit/>
          </a:bodyPr>
          <a:lstStyle/>
          <a:p>
            <a:pPr algn="ctr"/>
            <a:r>
              <a:rPr lang="en-GB" sz="1400" dirty="0">
                <a:solidFill>
                  <a:schemeClr val="accent1">
                    <a:lumMod val="60000"/>
                    <a:lumOff val="40000"/>
                  </a:schemeClr>
                </a:solidFill>
                <a:effectLst>
                  <a:glow rad="228600">
                    <a:schemeClr val="accent1">
                      <a:satMod val="175000"/>
                      <a:alpha val="40000"/>
                    </a:schemeClr>
                  </a:glow>
                </a:effectLst>
                <a:latin typeface="Biome" panose="020B0503030204020804" pitchFamily="34" charset="0"/>
                <a:cs typeface="Biome" panose="020B0503030204020804" pitchFamily="34" charset="0"/>
              </a:rPr>
              <a:t>Alice takes her phone out – Millie is talking about how the opposition striker has a weaker left foot. Interesting, Alice knows how to exploit that – she texts Millie back whilst stepping out into the road. The next thing she knows she is on her back – she went over the bonnet of a car which couldn’t brake fast enough. Her legs feel like they are on fire. She knows they are broken.</a:t>
            </a:r>
          </a:p>
        </p:txBody>
      </p:sp>
      <p:sp>
        <p:nvSpPr>
          <p:cNvPr id="10" name="TextBox 9">
            <a:extLst>
              <a:ext uri="{FF2B5EF4-FFF2-40B4-BE49-F238E27FC236}">
                <a16:creationId xmlns:a16="http://schemas.microsoft.com/office/drawing/2014/main" id="{5E82BBA4-E97D-1C12-DB57-4F9CF5A9FAD3}"/>
              </a:ext>
            </a:extLst>
          </p:cNvPr>
          <p:cNvSpPr txBox="1"/>
          <p:nvPr/>
        </p:nvSpPr>
        <p:spPr>
          <a:xfrm>
            <a:off x="9512561" y="159854"/>
            <a:ext cx="1782760" cy="369332"/>
          </a:xfrm>
          <a:prstGeom prst="rect">
            <a:avLst/>
          </a:prstGeom>
          <a:noFill/>
        </p:spPr>
        <p:txBody>
          <a:bodyPr wrap="square" rtlCol="0">
            <a:spAutoFit/>
          </a:bodyPr>
          <a:lstStyle/>
          <a:p>
            <a:r>
              <a:rPr lang="en-GB" dirty="0">
                <a:solidFill>
                  <a:schemeClr val="accent1">
                    <a:lumMod val="60000"/>
                    <a:lumOff val="40000"/>
                  </a:schemeClr>
                </a:solidFill>
                <a:effectLst>
                  <a:glow rad="228600">
                    <a:schemeClr val="accent1">
                      <a:satMod val="175000"/>
                      <a:alpha val="40000"/>
                    </a:schemeClr>
                  </a:glow>
                </a:effectLst>
                <a:latin typeface="Biome" panose="020B0503030204020804" pitchFamily="34" charset="0"/>
                <a:cs typeface="Biome" panose="020B0503030204020804" pitchFamily="34" charset="0"/>
              </a:rPr>
              <a:t>EVENT THREE</a:t>
            </a:r>
          </a:p>
        </p:txBody>
      </p:sp>
      <p:sp>
        <p:nvSpPr>
          <p:cNvPr id="18" name="TextBox 17">
            <a:extLst>
              <a:ext uri="{FF2B5EF4-FFF2-40B4-BE49-F238E27FC236}">
                <a16:creationId xmlns:a16="http://schemas.microsoft.com/office/drawing/2014/main" id="{77EAF2E0-13A1-017E-EBE7-1533BF13BA10}"/>
              </a:ext>
            </a:extLst>
          </p:cNvPr>
          <p:cNvSpPr txBox="1"/>
          <p:nvPr/>
        </p:nvSpPr>
        <p:spPr>
          <a:xfrm>
            <a:off x="8481106" y="698369"/>
            <a:ext cx="3760833" cy="3108543"/>
          </a:xfrm>
          <a:prstGeom prst="rect">
            <a:avLst/>
          </a:prstGeom>
          <a:noFill/>
        </p:spPr>
        <p:txBody>
          <a:bodyPr wrap="square" rtlCol="0">
            <a:spAutoFit/>
          </a:bodyPr>
          <a:lstStyle/>
          <a:p>
            <a:pPr algn="ctr"/>
            <a:r>
              <a:rPr lang="en-GB" sz="1400" dirty="0">
                <a:solidFill>
                  <a:schemeClr val="accent1">
                    <a:lumMod val="60000"/>
                    <a:lumOff val="40000"/>
                  </a:schemeClr>
                </a:solidFill>
                <a:effectLst>
                  <a:glow rad="228600">
                    <a:schemeClr val="accent1">
                      <a:satMod val="175000"/>
                      <a:alpha val="40000"/>
                    </a:schemeClr>
                  </a:glow>
                </a:effectLst>
                <a:latin typeface="Biome" panose="020B0503030204020804" pitchFamily="34" charset="0"/>
                <a:cs typeface="Biome" panose="020B0503030204020804" pitchFamily="34" charset="0"/>
              </a:rPr>
              <a:t>Georgia is having a terrible morning. She hasn’t taken her dog, Buster, out on a walk all week. Her dad had already been on at her about this for the past couple of nights – but she’d just been too busy! To make matters worse, Dad asked her to unload the dishwasher last night, but she was too wrapped up in her Design project and couldn’t – it’s due in this week and the best work gets exhibited in London! Georgia woke up this morning; trying to sneak out the house, Dad catches her and they get into another roaring argument. </a:t>
            </a:r>
          </a:p>
        </p:txBody>
      </p:sp>
      <p:sp>
        <p:nvSpPr>
          <p:cNvPr id="19" name="TextBox 18">
            <a:extLst>
              <a:ext uri="{FF2B5EF4-FFF2-40B4-BE49-F238E27FC236}">
                <a16:creationId xmlns:a16="http://schemas.microsoft.com/office/drawing/2014/main" id="{1F1A6163-08A6-2B77-A6E9-D83E3066FF18}"/>
              </a:ext>
            </a:extLst>
          </p:cNvPr>
          <p:cNvSpPr txBox="1"/>
          <p:nvPr/>
        </p:nvSpPr>
        <p:spPr>
          <a:xfrm>
            <a:off x="8498801" y="3903429"/>
            <a:ext cx="3760833" cy="3108543"/>
          </a:xfrm>
          <a:prstGeom prst="rect">
            <a:avLst/>
          </a:prstGeom>
          <a:noFill/>
        </p:spPr>
        <p:txBody>
          <a:bodyPr wrap="square" rtlCol="0">
            <a:spAutoFit/>
          </a:bodyPr>
          <a:lstStyle/>
          <a:p>
            <a:pPr algn="ctr"/>
            <a:r>
              <a:rPr lang="en-GB" sz="1400" dirty="0">
                <a:solidFill>
                  <a:schemeClr val="accent1">
                    <a:lumMod val="60000"/>
                    <a:lumOff val="40000"/>
                  </a:schemeClr>
                </a:solidFill>
                <a:effectLst>
                  <a:glow rad="228600">
                    <a:schemeClr val="accent1">
                      <a:satMod val="175000"/>
                      <a:alpha val="40000"/>
                    </a:schemeClr>
                  </a:glow>
                </a:effectLst>
                <a:latin typeface="Biome" panose="020B0503030204020804" pitchFamily="34" charset="0"/>
                <a:cs typeface="Biome" panose="020B0503030204020804" pitchFamily="34" charset="0"/>
              </a:rPr>
              <a:t>Georgia storms out the door – giving Dad a final piece of her mind, as she leaves. Georgia can’t think straight -she crosses roads carelessly, rushing to get to school on time. Stepping into the traffic she realises there is a car coming right at her. Her Caveman Brain kicks in – RUN! She runs to the other side, into the cycle lane, where she collides with a cyclist. The cyclist shoots over his handlebars, headfirst into the pavement. His helmet cracks in two and he looks concussed.</a:t>
            </a:r>
          </a:p>
          <a:p>
            <a:pPr algn="ctr"/>
            <a:endParaRPr lang="en-GB" sz="1400" dirty="0">
              <a:solidFill>
                <a:schemeClr val="accent1">
                  <a:lumMod val="60000"/>
                  <a:lumOff val="40000"/>
                </a:schemeClr>
              </a:solidFill>
              <a:effectLst>
                <a:glow rad="228600">
                  <a:schemeClr val="accent1">
                    <a:satMod val="175000"/>
                    <a:alpha val="40000"/>
                  </a:schemeClr>
                </a:glow>
              </a:effectLst>
              <a:latin typeface="Biome" panose="020B0503030204020804" pitchFamily="34" charset="0"/>
              <a:cs typeface="Biome" panose="020B0503030204020804" pitchFamily="34" charset="0"/>
            </a:endParaRPr>
          </a:p>
        </p:txBody>
      </p:sp>
      <p:sp>
        <p:nvSpPr>
          <p:cNvPr id="20" name="TextBox 19">
            <a:extLst>
              <a:ext uri="{FF2B5EF4-FFF2-40B4-BE49-F238E27FC236}">
                <a16:creationId xmlns:a16="http://schemas.microsoft.com/office/drawing/2014/main" id="{9D7FAAA4-6008-00DD-3C87-683708D494D8}"/>
              </a:ext>
            </a:extLst>
          </p:cNvPr>
          <p:cNvSpPr txBox="1"/>
          <p:nvPr/>
        </p:nvSpPr>
        <p:spPr>
          <a:xfrm>
            <a:off x="5279395" y="205326"/>
            <a:ext cx="1581220" cy="369332"/>
          </a:xfrm>
          <a:prstGeom prst="rect">
            <a:avLst/>
          </a:prstGeom>
          <a:noFill/>
        </p:spPr>
        <p:txBody>
          <a:bodyPr wrap="square" rtlCol="0">
            <a:spAutoFit/>
          </a:bodyPr>
          <a:lstStyle/>
          <a:p>
            <a:r>
              <a:rPr lang="en-GB" dirty="0">
                <a:solidFill>
                  <a:schemeClr val="accent1">
                    <a:lumMod val="60000"/>
                    <a:lumOff val="40000"/>
                  </a:schemeClr>
                </a:solidFill>
                <a:effectLst>
                  <a:glow rad="228600">
                    <a:schemeClr val="accent1">
                      <a:satMod val="175000"/>
                      <a:alpha val="40000"/>
                    </a:schemeClr>
                  </a:glow>
                </a:effectLst>
                <a:latin typeface="Biome" panose="020B0503030204020804" pitchFamily="34" charset="0"/>
                <a:cs typeface="Biome" panose="020B0503030204020804" pitchFamily="34" charset="0"/>
              </a:rPr>
              <a:t>EVENT TWO</a:t>
            </a:r>
          </a:p>
        </p:txBody>
      </p:sp>
      <p:sp>
        <p:nvSpPr>
          <p:cNvPr id="21" name="TextBox 20">
            <a:extLst>
              <a:ext uri="{FF2B5EF4-FFF2-40B4-BE49-F238E27FC236}">
                <a16:creationId xmlns:a16="http://schemas.microsoft.com/office/drawing/2014/main" id="{FB8A88BD-FC01-862F-66C6-116C30762A64}"/>
              </a:ext>
            </a:extLst>
          </p:cNvPr>
          <p:cNvSpPr txBox="1"/>
          <p:nvPr/>
        </p:nvSpPr>
        <p:spPr>
          <a:xfrm>
            <a:off x="4189588" y="908469"/>
            <a:ext cx="3760833" cy="3323987"/>
          </a:xfrm>
          <a:prstGeom prst="rect">
            <a:avLst/>
          </a:prstGeom>
          <a:noFill/>
        </p:spPr>
        <p:txBody>
          <a:bodyPr wrap="square" rtlCol="0">
            <a:spAutoFit/>
          </a:bodyPr>
          <a:lstStyle/>
          <a:p>
            <a:pPr algn="ctr"/>
            <a:r>
              <a:rPr lang="en-GB" sz="1400" dirty="0">
                <a:solidFill>
                  <a:schemeClr val="accent1">
                    <a:lumMod val="60000"/>
                    <a:lumOff val="40000"/>
                  </a:schemeClr>
                </a:solidFill>
                <a:effectLst>
                  <a:glow rad="228600">
                    <a:schemeClr val="accent1">
                      <a:satMod val="175000"/>
                      <a:alpha val="40000"/>
                    </a:schemeClr>
                  </a:glow>
                </a:effectLst>
                <a:latin typeface="Biome" panose="020B0503030204020804" pitchFamily="34" charset="0"/>
                <a:cs typeface="Biome" panose="020B0503030204020804" pitchFamily="34" charset="0"/>
              </a:rPr>
              <a:t>Ollie has recently moved to Leicestershire, with his mum. Having been at this new school for a couple of weeks, he finds a group that he wants to hang out with. Ollie has even found a girl in the group that he quite likes, Scarlet. Ollie has arranged to walk to school with the group. Around five minutes away from school, they start playing “Chicken”. Ollie knows his mum would be angry if he plays, but he really wants to prove himself. They’re cheering him on to run in front of the next car. Scarlet is watching quietly, behind him.</a:t>
            </a:r>
          </a:p>
        </p:txBody>
      </p:sp>
      <p:sp>
        <p:nvSpPr>
          <p:cNvPr id="22" name="TextBox 21">
            <a:extLst>
              <a:ext uri="{FF2B5EF4-FFF2-40B4-BE49-F238E27FC236}">
                <a16:creationId xmlns:a16="http://schemas.microsoft.com/office/drawing/2014/main" id="{AB941C3F-A495-B637-D5CE-1E0F8F36B97F}"/>
              </a:ext>
            </a:extLst>
          </p:cNvPr>
          <p:cNvSpPr txBox="1"/>
          <p:nvPr/>
        </p:nvSpPr>
        <p:spPr>
          <a:xfrm>
            <a:off x="4215583" y="4343033"/>
            <a:ext cx="3760833" cy="2677656"/>
          </a:xfrm>
          <a:prstGeom prst="rect">
            <a:avLst/>
          </a:prstGeom>
          <a:noFill/>
        </p:spPr>
        <p:txBody>
          <a:bodyPr wrap="square" rtlCol="0">
            <a:spAutoFit/>
          </a:bodyPr>
          <a:lstStyle/>
          <a:p>
            <a:pPr algn="ctr"/>
            <a:r>
              <a:rPr lang="en-GB" sz="1400" dirty="0">
                <a:solidFill>
                  <a:schemeClr val="accent1">
                    <a:lumMod val="60000"/>
                    <a:lumOff val="40000"/>
                  </a:schemeClr>
                </a:solidFill>
                <a:effectLst>
                  <a:glow rad="228600">
                    <a:schemeClr val="accent1">
                      <a:satMod val="175000"/>
                      <a:alpha val="40000"/>
                    </a:schemeClr>
                  </a:glow>
                </a:effectLst>
                <a:latin typeface="Biome" panose="020B0503030204020804" pitchFamily="34" charset="0"/>
                <a:cs typeface="Biome" panose="020B0503030204020804" pitchFamily="34" charset="0"/>
              </a:rPr>
              <a:t>Ollie gives in to the peer pressure and dashes out in front of the car. The car brakes sharply, beeps at him, and the driver starts swearing at him. Ollie’s new friends swear back at the driver, who speeds off. Scarlet, on the other side, now knows that she has to impress the guys, especially Ollie (who she quite likes). In all the excitement, she jumps out, in front of a lorry. </a:t>
            </a:r>
            <a:r>
              <a:rPr lang="en-GB" sz="1400">
                <a:solidFill>
                  <a:schemeClr val="accent1">
                    <a:lumMod val="60000"/>
                    <a:lumOff val="40000"/>
                  </a:schemeClr>
                </a:solidFill>
                <a:effectLst>
                  <a:glow rad="228600">
                    <a:schemeClr val="accent1">
                      <a:satMod val="175000"/>
                      <a:alpha val="40000"/>
                    </a:schemeClr>
                  </a:glow>
                </a:effectLst>
                <a:latin typeface="Biome" panose="020B0503030204020804" pitchFamily="34" charset="0"/>
                <a:cs typeface="Biome" panose="020B0503030204020804" pitchFamily="34" charset="0"/>
              </a:rPr>
              <a:t>The lorry </a:t>
            </a:r>
            <a:r>
              <a:rPr lang="en-GB" sz="1400" dirty="0">
                <a:solidFill>
                  <a:schemeClr val="accent1">
                    <a:lumMod val="60000"/>
                    <a:lumOff val="40000"/>
                  </a:schemeClr>
                </a:solidFill>
                <a:effectLst>
                  <a:glow rad="228600">
                    <a:schemeClr val="accent1">
                      <a:satMod val="175000"/>
                      <a:alpha val="40000"/>
                    </a:schemeClr>
                  </a:glow>
                </a:effectLst>
                <a:latin typeface="Biome" panose="020B0503030204020804" pitchFamily="34" charset="0"/>
                <a:cs typeface="Biome" panose="020B0503030204020804" pitchFamily="34" charset="0"/>
              </a:rPr>
              <a:t>driver can’t stop in time.</a:t>
            </a:r>
          </a:p>
          <a:p>
            <a:pPr algn="ctr"/>
            <a:endParaRPr lang="en-GB" sz="1400" dirty="0">
              <a:solidFill>
                <a:schemeClr val="accent1">
                  <a:lumMod val="60000"/>
                  <a:lumOff val="40000"/>
                </a:schemeClr>
              </a:solidFill>
              <a:effectLst>
                <a:glow rad="228600">
                  <a:schemeClr val="accent1">
                    <a:satMod val="175000"/>
                    <a:alpha val="40000"/>
                  </a:schemeClr>
                </a:glow>
              </a:effectLst>
              <a:latin typeface="Biome" panose="020B0503030204020804" pitchFamily="34" charset="0"/>
              <a:cs typeface="Biome" panose="020B0503030204020804" pitchFamily="34" charset="0"/>
            </a:endParaRPr>
          </a:p>
        </p:txBody>
      </p:sp>
      <p:cxnSp>
        <p:nvCxnSpPr>
          <p:cNvPr id="24" name="Straight Connector 23">
            <a:extLst>
              <a:ext uri="{FF2B5EF4-FFF2-40B4-BE49-F238E27FC236}">
                <a16:creationId xmlns:a16="http://schemas.microsoft.com/office/drawing/2014/main" id="{0E1EEB70-9971-A880-7F2C-3F727F5169CC}"/>
              </a:ext>
              <a:ext uri="{C183D7F6-B498-43B3-948B-1728B52AA6E4}">
                <adec:decorative xmlns:adec="http://schemas.microsoft.com/office/drawing/2017/decorative" val="1"/>
              </a:ext>
            </a:extLst>
          </p:cNvPr>
          <p:cNvCxnSpPr/>
          <p:nvPr/>
        </p:nvCxnSpPr>
        <p:spPr>
          <a:xfrm>
            <a:off x="3905910" y="484550"/>
            <a:ext cx="0" cy="6081122"/>
          </a:xfrm>
          <a:prstGeom prst="line">
            <a:avLst/>
          </a:prstGeom>
          <a:ln>
            <a:solidFill>
              <a:schemeClr val="accent1">
                <a:lumMod val="60000"/>
                <a:lumOff val="40000"/>
              </a:schemeClr>
            </a:solidFill>
          </a:ln>
          <a:effectLst>
            <a:glow rad="228600">
              <a:schemeClr val="accent1">
                <a:satMod val="175000"/>
                <a:alpha val="40000"/>
              </a:schemeClr>
            </a:glow>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570F9096-6D83-0377-BFC9-ED9E907B1BD1}"/>
              </a:ext>
              <a:ext uri="{C183D7F6-B498-43B3-948B-1728B52AA6E4}">
                <adec:decorative xmlns:adec="http://schemas.microsoft.com/office/drawing/2017/decorative" val="1"/>
              </a:ext>
            </a:extLst>
          </p:cNvPr>
          <p:cNvCxnSpPr/>
          <p:nvPr/>
        </p:nvCxnSpPr>
        <p:spPr>
          <a:xfrm>
            <a:off x="8270092" y="484550"/>
            <a:ext cx="0" cy="6081122"/>
          </a:xfrm>
          <a:prstGeom prst="line">
            <a:avLst/>
          </a:prstGeom>
          <a:ln>
            <a:solidFill>
              <a:schemeClr val="accent1">
                <a:lumMod val="60000"/>
                <a:lumOff val="40000"/>
              </a:schemeClr>
            </a:solidFill>
          </a:ln>
          <a:effectLst>
            <a:glow rad="228600">
              <a:schemeClr val="accent1">
                <a:satMod val="175000"/>
                <a:alpha val="40000"/>
              </a:schemeClr>
            </a:glo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4646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0" fill="hold">
                                          <p:stCondLst>
                                            <p:cond delay="0"/>
                                          </p:stCondLst>
                                        </p:cTn>
                                        <p:tgtEl>
                                          <p:spTgt spid="5"/>
                                        </p:tgtEl>
                                        <p:attrNameLst>
                                          <p:attrName>r</p:attrName>
                                        </p:attrNameLst>
                                      </p:cBhvr>
                                    </p:animRot>
                                    <p:animRot by="-240000">
                                      <p:cBhvr>
                                        <p:cTn id="7" dur="6000" fill="hold">
                                          <p:stCondLst>
                                            <p:cond delay="6000"/>
                                          </p:stCondLst>
                                        </p:cTn>
                                        <p:tgtEl>
                                          <p:spTgt spid="5"/>
                                        </p:tgtEl>
                                        <p:attrNameLst>
                                          <p:attrName>r</p:attrName>
                                        </p:attrNameLst>
                                      </p:cBhvr>
                                    </p:animRot>
                                    <p:animRot by="240000">
                                      <p:cBhvr>
                                        <p:cTn id="8" dur="6000" fill="hold">
                                          <p:stCondLst>
                                            <p:cond delay="12000"/>
                                          </p:stCondLst>
                                        </p:cTn>
                                        <p:tgtEl>
                                          <p:spTgt spid="5"/>
                                        </p:tgtEl>
                                        <p:attrNameLst>
                                          <p:attrName>r</p:attrName>
                                        </p:attrNameLst>
                                      </p:cBhvr>
                                    </p:animRot>
                                    <p:animRot by="-240000">
                                      <p:cBhvr>
                                        <p:cTn id="9" dur="6000" fill="hold">
                                          <p:stCondLst>
                                            <p:cond delay="18000"/>
                                          </p:stCondLst>
                                        </p:cTn>
                                        <p:tgtEl>
                                          <p:spTgt spid="5"/>
                                        </p:tgtEl>
                                        <p:attrNameLst>
                                          <p:attrName>r</p:attrName>
                                        </p:attrNameLst>
                                      </p:cBhvr>
                                    </p:animRot>
                                    <p:animRot by="120000">
                                      <p:cBhvr>
                                        <p:cTn id="10" dur="6000" fill="hold">
                                          <p:stCondLst>
                                            <p:cond delay="24000"/>
                                          </p:stCondLst>
                                        </p:cTn>
                                        <p:tgtEl>
                                          <p:spTgt spid="5"/>
                                        </p:tgtEl>
                                        <p:attrNameLst>
                                          <p:attrName>r</p:attrName>
                                        </p:attrNameLst>
                                      </p:cBhvr>
                                    </p:animRot>
                                  </p:childTnLst>
                                </p:cTn>
                              </p:par>
                              <p:par>
                                <p:cTn id="11" presetID="6" presetClass="emph" presetSubtype="0" repeatCount="indefinite" fill="hold" grpId="0" nodeType="withEffect">
                                  <p:stCondLst>
                                    <p:cond delay="0"/>
                                  </p:stCondLst>
                                  <p:childTnLst>
                                    <p:animScale>
                                      <p:cBhvr>
                                        <p:cTn id="12" dur="30000" fill="hold"/>
                                        <p:tgtEl>
                                          <p:spTgt spid="27"/>
                                        </p:tgtEl>
                                      </p:cBhvr>
                                      <p:by x="50000" y="50000"/>
                                    </p:animScale>
                                  </p:childTnLst>
                                </p:cTn>
                              </p:par>
                              <p:par>
                                <p:cTn id="13" presetID="8" presetClass="emph" presetSubtype="0" repeatCount="indefinite" fill="hold" grpId="1" nodeType="withEffect">
                                  <p:stCondLst>
                                    <p:cond delay="0"/>
                                  </p:stCondLst>
                                  <p:childTnLst>
                                    <p:animRot by="21600000">
                                      <p:cBhvr>
                                        <p:cTn id="14" dur="30000" fill="hold"/>
                                        <p:tgtEl>
                                          <p:spTgt spid="27"/>
                                        </p:tgtEl>
                                        <p:attrNameLst>
                                          <p:attrName>r</p:attrName>
                                        </p:attrNameLst>
                                      </p:cBhvr>
                                    </p:animRot>
                                  </p:childTnLst>
                                </p:cTn>
                              </p:par>
                              <p:par>
                                <p:cTn id="15" presetID="6" presetClass="emph" presetSubtype="0" repeatCount="indefinite" fill="hold" grpId="0" nodeType="withEffect">
                                  <p:stCondLst>
                                    <p:cond delay="0"/>
                                  </p:stCondLst>
                                  <p:childTnLst>
                                    <p:animScale>
                                      <p:cBhvr>
                                        <p:cTn id="16" dur="30000" fill="hold"/>
                                        <p:tgtEl>
                                          <p:spTgt spid="15"/>
                                        </p:tgtEl>
                                      </p:cBhvr>
                                      <p:by x="150000" y="150000"/>
                                    </p:animScale>
                                  </p:childTnLst>
                                </p:cTn>
                              </p:par>
                              <p:par>
                                <p:cTn id="17" presetID="8" presetClass="emph" presetSubtype="0" repeatCount="indefinite" fill="hold" grpId="1" nodeType="withEffect">
                                  <p:stCondLst>
                                    <p:cond delay="0"/>
                                  </p:stCondLst>
                                  <p:childTnLst>
                                    <p:animRot by="-21600000">
                                      <p:cBhvr>
                                        <p:cTn id="18" dur="30000" fill="hold"/>
                                        <p:tgtEl>
                                          <p:spTgt spid="15"/>
                                        </p:tgtEl>
                                        <p:attrNameLst>
                                          <p:attrName>r</p:attrName>
                                        </p:attrNameLst>
                                      </p:cBhvr>
                                    </p:animRot>
                                  </p:childTnLst>
                                </p:cTn>
                              </p:par>
                              <p:par>
                                <p:cTn id="19" presetID="8" presetClass="emph" presetSubtype="0" repeatCount="indefinite" fill="hold" grpId="0" nodeType="withEffect">
                                  <p:stCondLst>
                                    <p:cond delay="0"/>
                                  </p:stCondLst>
                                  <p:childTnLst>
                                    <p:animRot by="21600000">
                                      <p:cBhvr>
                                        <p:cTn id="20" dur="30000" fill="hold"/>
                                        <p:tgtEl>
                                          <p:spTgt spid="17"/>
                                        </p:tgtEl>
                                        <p:attrNameLst>
                                          <p:attrName>r</p:attrName>
                                        </p:attrNameLst>
                                      </p:cBhvr>
                                    </p:animRot>
                                  </p:childTnLst>
                                </p:cTn>
                              </p:par>
                              <p:par>
                                <p:cTn id="21" presetID="8" presetClass="emph" presetSubtype="0" repeatCount="indefinite" fill="hold" grpId="0" nodeType="withEffect">
                                  <p:stCondLst>
                                    <p:cond delay="0"/>
                                  </p:stCondLst>
                                  <p:childTnLst>
                                    <p:animRot by="21600000">
                                      <p:cBhvr>
                                        <p:cTn id="22" dur="30000" fill="hold"/>
                                        <p:tgtEl>
                                          <p:spTgt spid="16"/>
                                        </p:tgtEl>
                                        <p:attrNameLst>
                                          <p:attrName>r</p:attrName>
                                        </p:attrNameLst>
                                      </p:cBhvr>
                                    </p:animRot>
                                  </p:childTnLst>
                                </p:cTn>
                              </p:par>
                              <p:par>
                                <p:cTn id="23" presetID="6" presetClass="emph" presetSubtype="0" repeatCount="indefinite" fill="hold" grpId="1" nodeType="withEffect">
                                  <p:stCondLst>
                                    <p:cond delay="0"/>
                                  </p:stCondLst>
                                  <p:childTnLst>
                                    <p:animScale>
                                      <p:cBhvr>
                                        <p:cTn id="24" dur="30000" fill="hold"/>
                                        <p:tgtEl>
                                          <p:spTgt spid="16"/>
                                        </p:tgtEl>
                                      </p:cBhvr>
                                      <p:by x="150000" y="150000"/>
                                    </p:animScale>
                                  </p:childTnLst>
                                </p:cTn>
                              </p:par>
                              <p:par>
                                <p:cTn id="25" presetID="6" presetClass="emph" presetSubtype="0" repeatCount="indefinite" fill="hold" grpId="1" nodeType="withEffect">
                                  <p:stCondLst>
                                    <p:cond delay="0"/>
                                  </p:stCondLst>
                                  <p:childTnLst>
                                    <p:animScale>
                                      <p:cBhvr>
                                        <p:cTn id="26" dur="30000" fill="hold"/>
                                        <p:tgtEl>
                                          <p:spTgt spid="17"/>
                                        </p:tgtEl>
                                      </p:cBhvr>
                                      <p:by x="150000" y="150000"/>
                                    </p:animScale>
                                  </p:childTnLst>
                                </p:cTn>
                              </p:par>
                              <p:par>
                                <p:cTn id="27" presetID="9" presetClass="entr" presetSubtype="0" fill="hold" grpId="0" nodeType="withEffect">
                                  <p:stCondLst>
                                    <p:cond delay="1000"/>
                                  </p:stCondLst>
                                  <p:childTnLst>
                                    <p:set>
                                      <p:cBhvr>
                                        <p:cTn id="28" dur="1" fill="hold">
                                          <p:stCondLst>
                                            <p:cond delay="0"/>
                                          </p:stCondLst>
                                        </p:cTn>
                                        <p:tgtEl>
                                          <p:spTgt spid="3"/>
                                        </p:tgtEl>
                                        <p:attrNameLst>
                                          <p:attrName>style.visibility</p:attrName>
                                        </p:attrNameLst>
                                      </p:cBhvr>
                                      <p:to>
                                        <p:strVal val="visible"/>
                                      </p:to>
                                    </p:set>
                                    <p:animEffect transition="in" filter="dissolve">
                                      <p:cBhvr>
                                        <p:cTn id="29" dur="500"/>
                                        <p:tgtEl>
                                          <p:spTgt spid="3"/>
                                        </p:tgtEl>
                                      </p:cBhvr>
                                    </p:animEffect>
                                  </p:childTnLst>
                                </p:cTn>
                              </p:par>
                              <p:par>
                                <p:cTn id="30" presetID="9" presetClass="entr" presetSubtype="0" fill="hold" grpId="0" nodeType="withEffect">
                                  <p:stCondLst>
                                    <p:cond delay="1000"/>
                                  </p:stCondLst>
                                  <p:childTnLst>
                                    <p:set>
                                      <p:cBhvr>
                                        <p:cTn id="31" dur="1" fill="hold">
                                          <p:stCondLst>
                                            <p:cond delay="0"/>
                                          </p:stCondLst>
                                        </p:cTn>
                                        <p:tgtEl>
                                          <p:spTgt spid="4"/>
                                        </p:tgtEl>
                                        <p:attrNameLst>
                                          <p:attrName>style.visibility</p:attrName>
                                        </p:attrNameLst>
                                      </p:cBhvr>
                                      <p:to>
                                        <p:strVal val="visible"/>
                                      </p:to>
                                    </p:set>
                                    <p:animEffect transition="in" filter="dissolve">
                                      <p:cBhvr>
                                        <p:cTn id="32" dur="500"/>
                                        <p:tgtEl>
                                          <p:spTgt spid="4"/>
                                        </p:tgtEl>
                                      </p:cBhvr>
                                    </p:animEffect>
                                  </p:childTnLst>
                                </p:cTn>
                              </p:par>
                              <p:par>
                                <p:cTn id="33" presetID="9" presetClass="entr" presetSubtype="0" fill="hold" grpId="0" nodeType="withEffect">
                                  <p:stCondLst>
                                    <p:cond delay="1000"/>
                                  </p:stCondLst>
                                  <p:childTnLst>
                                    <p:set>
                                      <p:cBhvr>
                                        <p:cTn id="34" dur="1" fill="hold">
                                          <p:stCondLst>
                                            <p:cond delay="0"/>
                                          </p:stCondLst>
                                        </p:cTn>
                                        <p:tgtEl>
                                          <p:spTgt spid="9"/>
                                        </p:tgtEl>
                                        <p:attrNameLst>
                                          <p:attrName>style.visibility</p:attrName>
                                        </p:attrNameLst>
                                      </p:cBhvr>
                                      <p:to>
                                        <p:strVal val="visible"/>
                                      </p:to>
                                    </p:set>
                                    <p:animEffect transition="in" filter="dissolve">
                                      <p:cBhvr>
                                        <p:cTn id="35" dur="500"/>
                                        <p:tgtEl>
                                          <p:spTgt spid="9"/>
                                        </p:tgtEl>
                                      </p:cBhvr>
                                    </p:animEffect>
                                  </p:childTnLst>
                                </p:cTn>
                              </p:par>
                              <p:par>
                                <p:cTn id="36" presetID="9" presetClass="entr" presetSubtype="0" fill="hold" grpId="0" nodeType="withEffect">
                                  <p:stCondLst>
                                    <p:cond delay="1000"/>
                                  </p:stCondLst>
                                  <p:childTnLst>
                                    <p:set>
                                      <p:cBhvr>
                                        <p:cTn id="37" dur="1" fill="hold">
                                          <p:stCondLst>
                                            <p:cond delay="0"/>
                                          </p:stCondLst>
                                        </p:cTn>
                                        <p:tgtEl>
                                          <p:spTgt spid="20"/>
                                        </p:tgtEl>
                                        <p:attrNameLst>
                                          <p:attrName>style.visibility</p:attrName>
                                        </p:attrNameLst>
                                      </p:cBhvr>
                                      <p:to>
                                        <p:strVal val="visible"/>
                                      </p:to>
                                    </p:set>
                                    <p:animEffect transition="in" filter="dissolve">
                                      <p:cBhvr>
                                        <p:cTn id="38" dur="500"/>
                                        <p:tgtEl>
                                          <p:spTgt spid="20"/>
                                        </p:tgtEl>
                                      </p:cBhvr>
                                    </p:animEffect>
                                  </p:childTnLst>
                                </p:cTn>
                              </p:par>
                              <p:par>
                                <p:cTn id="39" presetID="9" presetClass="entr" presetSubtype="0" fill="hold" grpId="0" nodeType="withEffect">
                                  <p:stCondLst>
                                    <p:cond delay="1000"/>
                                  </p:stCondLst>
                                  <p:childTnLst>
                                    <p:set>
                                      <p:cBhvr>
                                        <p:cTn id="40" dur="1" fill="hold">
                                          <p:stCondLst>
                                            <p:cond delay="0"/>
                                          </p:stCondLst>
                                        </p:cTn>
                                        <p:tgtEl>
                                          <p:spTgt spid="21"/>
                                        </p:tgtEl>
                                        <p:attrNameLst>
                                          <p:attrName>style.visibility</p:attrName>
                                        </p:attrNameLst>
                                      </p:cBhvr>
                                      <p:to>
                                        <p:strVal val="visible"/>
                                      </p:to>
                                    </p:set>
                                    <p:animEffect transition="in" filter="dissolve">
                                      <p:cBhvr>
                                        <p:cTn id="41" dur="500"/>
                                        <p:tgtEl>
                                          <p:spTgt spid="21"/>
                                        </p:tgtEl>
                                      </p:cBhvr>
                                    </p:animEffect>
                                  </p:childTnLst>
                                </p:cTn>
                              </p:par>
                              <p:par>
                                <p:cTn id="42" presetID="9" presetClass="entr" presetSubtype="0" fill="hold" grpId="0" nodeType="withEffect">
                                  <p:stCondLst>
                                    <p:cond delay="1000"/>
                                  </p:stCondLst>
                                  <p:childTnLst>
                                    <p:set>
                                      <p:cBhvr>
                                        <p:cTn id="43" dur="1" fill="hold">
                                          <p:stCondLst>
                                            <p:cond delay="0"/>
                                          </p:stCondLst>
                                        </p:cTn>
                                        <p:tgtEl>
                                          <p:spTgt spid="22"/>
                                        </p:tgtEl>
                                        <p:attrNameLst>
                                          <p:attrName>style.visibility</p:attrName>
                                        </p:attrNameLst>
                                      </p:cBhvr>
                                      <p:to>
                                        <p:strVal val="visible"/>
                                      </p:to>
                                    </p:set>
                                    <p:animEffect transition="in" filter="dissolve">
                                      <p:cBhvr>
                                        <p:cTn id="44" dur="500"/>
                                        <p:tgtEl>
                                          <p:spTgt spid="22"/>
                                        </p:tgtEl>
                                      </p:cBhvr>
                                    </p:animEffect>
                                  </p:childTnLst>
                                </p:cTn>
                              </p:par>
                              <p:par>
                                <p:cTn id="45" presetID="9" presetClass="entr" presetSubtype="0" fill="hold" grpId="0" nodeType="withEffect">
                                  <p:stCondLst>
                                    <p:cond delay="1000"/>
                                  </p:stCondLst>
                                  <p:childTnLst>
                                    <p:set>
                                      <p:cBhvr>
                                        <p:cTn id="46" dur="1" fill="hold">
                                          <p:stCondLst>
                                            <p:cond delay="0"/>
                                          </p:stCondLst>
                                        </p:cTn>
                                        <p:tgtEl>
                                          <p:spTgt spid="18"/>
                                        </p:tgtEl>
                                        <p:attrNameLst>
                                          <p:attrName>style.visibility</p:attrName>
                                        </p:attrNameLst>
                                      </p:cBhvr>
                                      <p:to>
                                        <p:strVal val="visible"/>
                                      </p:to>
                                    </p:set>
                                    <p:animEffect transition="in" filter="dissolve">
                                      <p:cBhvr>
                                        <p:cTn id="47" dur="500"/>
                                        <p:tgtEl>
                                          <p:spTgt spid="18"/>
                                        </p:tgtEl>
                                      </p:cBhvr>
                                    </p:animEffect>
                                  </p:childTnLst>
                                </p:cTn>
                              </p:par>
                              <p:par>
                                <p:cTn id="48" presetID="9" presetClass="entr" presetSubtype="0" fill="hold" grpId="0" nodeType="withEffect">
                                  <p:stCondLst>
                                    <p:cond delay="1000"/>
                                  </p:stCondLst>
                                  <p:childTnLst>
                                    <p:set>
                                      <p:cBhvr>
                                        <p:cTn id="49" dur="1" fill="hold">
                                          <p:stCondLst>
                                            <p:cond delay="0"/>
                                          </p:stCondLst>
                                        </p:cTn>
                                        <p:tgtEl>
                                          <p:spTgt spid="10"/>
                                        </p:tgtEl>
                                        <p:attrNameLst>
                                          <p:attrName>style.visibility</p:attrName>
                                        </p:attrNameLst>
                                      </p:cBhvr>
                                      <p:to>
                                        <p:strVal val="visible"/>
                                      </p:to>
                                    </p:set>
                                    <p:animEffect transition="in" filter="dissolve">
                                      <p:cBhvr>
                                        <p:cTn id="50" dur="500"/>
                                        <p:tgtEl>
                                          <p:spTgt spid="10"/>
                                        </p:tgtEl>
                                      </p:cBhvr>
                                    </p:animEffect>
                                  </p:childTnLst>
                                </p:cTn>
                              </p:par>
                              <p:par>
                                <p:cTn id="51" presetID="9" presetClass="entr" presetSubtype="0" fill="hold" grpId="0" nodeType="withEffect">
                                  <p:stCondLst>
                                    <p:cond delay="1000"/>
                                  </p:stCondLst>
                                  <p:childTnLst>
                                    <p:set>
                                      <p:cBhvr>
                                        <p:cTn id="52" dur="1" fill="hold">
                                          <p:stCondLst>
                                            <p:cond delay="0"/>
                                          </p:stCondLst>
                                        </p:cTn>
                                        <p:tgtEl>
                                          <p:spTgt spid="19"/>
                                        </p:tgtEl>
                                        <p:attrNameLst>
                                          <p:attrName>style.visibility</p:attrName>
                                        </p:attrNameLst>
                                      </p:cBhvr>
                                      <p:to>
                                        <p:strVal val="visible"/>
                                      </p:to>
                                    </p:set>
                                    <p:animEffect transition="in" filter="dissolve">
                                      <p:cBhvr>
                                        <p:cTn id="53" dur="500"/>
                                        <p:tgtEl>
                                          <p:spTgt spid="19"/>
                                        </p:tgtEl>
                                      </p:cBhvr>
                                    </p:animEffect>
                                  </p:childTnLst>
                                </p:cTn>
                              </p:par>
                              <p:par>
                                <p:cTn id="54" presetID="13" presetClass="entr" presetSubtype="16" fill="hold" nodeType="withEffect">
                                  <p:stCondLst>
                                    <p:cond delay="2000"/>
                                  </p:stCondLst>
                                  <p:childTnLst>
                                    <p:set>
                                      <p:cBhvr>
                                        <p:cTn id="55" dur="1" fill="hold">
                                          <p:stCondLst>
                                            <p:cond delay="0"/>
                                          </p:stCondLst>
                                        </p:cTn>
                                        <p:tgtEl>
                                          <p:spTgt spid="25"/>
                                        </p:tgtEl>
                                        <p:attrNameLst>
                                          <p:attrName>style.visibility</p:attrName>
                                        </p:attrNameLst>
                                      </p:cBhvr>
                                      <p:to>
                                        <p:strVal val="visible"/>
                                      </p:to>
                                    </p:set>
                                    <p:animEffect transition="in" filter="plus(in)">
                                      <p:cBhvr>
                                        <p:cTn id="56" dur="2000"/>
                                        <p:tgtEl>
                                          <p:spTgt spid="25"/>
                                        </p:tgtEl>
                                      </p:cBhvr>
                                    </p:animEffect>
                                  </p:childTnLst>
                                </p:cTn>
                              </p:par>
                              <p:par>
                                <p:cTn id="57" presetID="13" presetClass="entr" presetSubtype="16" fill="hold" nodeType="withEffect">
                                  <p:stCondLst>
                                    <p:cond delay="2000"/>
                                  </p:stCondLst>
                                  <p:childTnLst>
                                    <p:set>
                                      <p:cBhvr>
                                        <p:cTn id="58" dur="1" fill="hold">
                                          <p:stCondLst>
                                            <p:cond delay="0"/>
                                          </p:stCondLst>
                                        </p:cTn>
                                        <p:tgtEl>
                                          <p:spTgt spid="24"/>
                                        </p:tgtEl>
                                        <p:attrNameLst>
                                          <p:attrName>style.visibility</p:attrName>
                                        </p:attrNameLst>
                                      </p:cBhvr>
                                      <p:to>
                                        <p:strVal val="visible"/>
                                      </p:to>
                                    </p:set>
                                    <p:animEffect transition="in" filter="plus(in)">
                                      <p:cBhvr>
                                        <p:cTn id="59"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17" grpId="0" animBg="1"/>
      <p:bldP spid="17" grpId="1" animBg="1"/>
      <p:bldP spid="27" grpId="0" animBg="1"/>
      <p:bldP spid="27" grpId="1" animBg="1"/>
      <p:bldP spid="3" grpId="0"/>
      <p:bldP spid="4" grpId="0"/>
      <p:bldP spid="9" grpId="0"/>
      <p:bldP spid="10" grpId="0"/>
      <p:bldP spid="18" grpId="0"/>
      <p:bldP spid="19" grpId="0"/>
      <p:bldP spid="20" grpId="0"/>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100000">
              <a:schemeClr val="tx2"/>
            </a:gs>
          </a:gsLst>
          <a:lin ang="5400000" scaled="1"/>
        </a:gradFill>
        <a:effectLst/>
      </p:bgPr>
    </p:bg>
    <p:spTree>
      <p:nvGrpSpPr>
        <p:cNvPr id="1" name="">
          <a:extLst>
            <a:ext uri="{FF2B5EF4-FFF2-40B4-BE49-F238E27FC236}">
              <a16:creationId xmlns:a16="http://schemas.microsoft.com/office/drawing/2014/main" id="{D7434CEE-E0EA-5ABC-40EE-BAB7CC5C5E4D}"/>
            </a:ext>
          </a:extLst>
        </p:cNvPr>
        <p:cNvGrpSpPr/>
        <p:nvPr/>
      </p:nvGrpSpPr>
      <p:grpSpPr>
        <a:xfrm>
          <a:off x="0" y="0"/>
          <a:ext cx="0" cy="0"/>
          <a:chOff x="0" y="0"/>
          <a:chExt cx="0" cy="0"/>
        </a:xfrm>
      </p:grpSpPr>
      <p:grpSp>
        <p:nvGrpSpPr>
          <p:cNvPr id="5" name="Group 4" descr="The Time Window - a circular vortex image">
            <a:extLst>
              <a:ext uri="{FF2B5EF4-FFF2-40B4-BE49-F238E27FC236}">
                <a16:creationId xmlns:a16="http://schemas.microsoft.com/office/drawing/2014/main" id="{BAED1D3F-3179-60D7-F0F9-81EBF52D9881}"/>
              </a:ext>
            </a:extLst>
          </p:cNvPr>
          <p:cNvGrpSpPr/>
          <p:nvPr/>
        </p:nvGrpSpPr>
        <p:grpSpPr>
          <a:xfrm>
            <a:off x="3326082" y="960956"/>
            <a:ext cx="5539815" cy="4936088"/>
            <a:chOff x="3331167" y="1050324"/>
            <a:chExt cx="5539815" cy="4936088"/>
          </a:xfrm>
        </p:grpSpPr>
        <p:sp>
          <p:nvSpPr>
            <p:cNvPr id="6" name="Oval 5">
              <a:extLst>
                <a:ext uri="{FF2B5EF4-FFF2-40B4-BE49-F238E27FC236}">
                  <a16:creationId xmlns:a16="http://schemas.microsoft.com/office/drawing/2014/main" id="{B8E49642-32D4-C2C9-3160-5B89D8C6F594}"/>
                </a:ext>
              </a:extLst>
            </p:cNvPr>
            <p:cNvSpPr/>
            <p:nvPr/>
          </p:nvSpPr>
          <p:spPr>
            <a:xfrm>
              <a:off x="3331167" y="1050324"/>
              <a:ext cx="5529649" cy="4936088"/>
            </a:xfrm>
            <a:prstGeom prst="ellipse">
              <a:avLst/>
            </a:prstGeom>
            <a:gradFill flip="none" rotWithShape="1">
              <a:gsLst>
                <a:gs pos="56000">
                  <a:schemeClr val="tx1"/>
                </a:gs>
                <a:gs pos="0">
                  <a:schemeClr val="tx2"/>
                </a:gs>
              </a:gsLst>
              <a:path path="circle">
                <a:fillToRect l="50000" t="50000" r="50000" b="50000"/>
              </a:path>
              <a:tileRect/>
            </a:gradFill>
            <a:ln>
              <a:noFill/>
            </a:ln>
            <a:effectLst>
              <a:glow rad="1625600">
                <a:schemeClr val="accent1">
                  <a:lumMod val="60000"/>
                  <a:lumOff val="40000"/>
                  <a:alpha val="60000"/>
                </a:schemeClr>
              </a:glow>
              <a:innerShdw blurRad="63500" dist="50800" dir="16200000">
                <a:prstClr val="black">
                  <a:alpha val="50000"/>
                </a:prstClr>
              </a:innerShdw>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142FA791-4C89-0839-BF1C-7652E5830CBF}"/>
                </a:ext>
              </a:extLst>
            </p:cNvPr>
            <p:cNvSpPr/>
            <p:nvPr/>
          </p:nvSpPr>
          <p:spPr>
            <a:xfrm>
              <a:off x="3904597" y="1470793"/>
              <a:ext cx="4556988" cy="4095148"/>
            </a:xfrm>
            <a:custGeom>
              <a:avLst/>
              <a:gdLst>
                <a:gd name="connsiteX0" fmla="*/ 0 w 4556988"/>
                <a:gd name="connsiteY0" fmla="*/ 2047574 h 4095148"/>
                <a:gd name="connsiteX1" fmla="*/ 2278494 w 4556988"/>
                <a:gd name="connsiteY1" fmla="*/ 0 h 4095148"/>
                <a:gd name="connsiteX2" fmla="*/ 4556988 w 4556988"/>
                <a:gd name="connsiteY2" fmla="*/ 2047574 h 4095148"/>
                <a:gd name="connsiteX3" fmla="*/ 2278494 w 4556988"/>
                <a:gd name="connsiteY3" fmla="*/ 4095148 h 4095148"/>
                <a:gd name="connsiteX4" fmla="*/ 0 w 4556988"/>
                <a:gd name="connsiteY4" fmla="*/ 2047574 h 4095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6988" h="4095148" fill="none" extrusionOk="0">
                  <a:moveTo>
                    <a:pt x="0" y="2047574"/>
                  </a:moveTo>
                  <a:cubicBezTo>
                    <a:pt x="-80479" y="841029"/>
                    <a:pt x="882566" y="-272725"/>
                    <a:pt x="2278494" y="0"/>
                  </a:cubicBezTo>
                  <a:cubicBezTo>
                    <a:pt x="3684675" y="181318"/>
                    <a:pt x="4761549" y="1058033"/>
                    <a:pt x="4556988" y="2047574"/>
                  </a:cubicBezTo>
                  <a:cubicBezTo>
                    <a:pt x="4583793" y="2974521"/>
                    <a:pt x="3355108" y="3944037"/>
                    <a:pt x="2278494" y="4095148"/>
                  </a:cubicBezTo>
                  <a:cubicBezTo>
                    <a:pt x="966291" y="4125671"/>
                    <a:pt x="26803" y="3252302"/>
                    <a:pt x="0" y="2047574"/>
                  </a:cubicBezTo>
                  <a:close/>
                </a:path>
                <a:path w="4556988" h="4095148" stroke="0" extrusionOk="0">
                  <a:moveTo>
                    <a:pt x="0" y="2047574"/>
                  </a:moveTo>
                  <a:cubicBezTo>
                    <a:pt x="-176037" y="1196244"/>
                    <a:pt x="1177506" y="-137442"/>
                    <a:pt x="2278494" y="0"/>
                  </a:cubicBezTo>
                  <a:cubicBezTo>
                    <a:pt x="3558199" y="30373"/>
                    <a:pt x="4619355" y="870600"/>
                    <a:pt x="4556988" y="2047574"/>
                  </a:cubicBezTo>
                  <a:cubicBezTo>
                    <a:pt x="4630517" y="2810357"/>
                    <a:pt x="3672373" y="4211477"/>
                    <a:pt x="2278494" y="4095148"/>
                  </a:cubicBezTo>
                  <a:cubicBezTo>
                    <a:pt x="1011629" y="4151125"/>
                    <a:pt x="-37016" y="3142036"/>
                    <a:pt x="0" y="2047574"/>
                  </a:cubicBezTo>
                  <a:close/>
                </a:path>
              </a:pathLst>
            </a:custGeom>
            <a:solidFill>
              <a:schemeClr val="bg1">
                <a:alpha val="0"/>
              </a:schemeClr>
            </a:solidFill>
            <a:ln>
              <a:solidFill>
                <a:schemeClr val="bg1">
                  <a:alpha val="30000"/>
                </a:schemeClr>
              </a:solidFill>
              <a:extLst>
                <a:ext uri="{C807C97D-BFC1-408E-A445-0C87EB9F89A2}">
                  <ask:lineSketchStyleProps xmlns:ask="http://schemas.microsoft.com/office/drawing/2018/sketchyshapes" sd="3809068511">
                    <a:prstGeom prst="ellipse">
                      <a:avLst/>
                    </a:prstGeom>
                    <ask:type>
                      <ask:lineSketchScribble/>
                    </ask:type>
                  </ask:lineSketchStyleProps>
                </a:ext>
              </a:extLst>
            </a:ln>
            <a:effectLst>
              <a:outerShdw blurRad="50800" dist="50800" dir="5400000" algn="ctr"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E5FD1ACC-0398-1B5F-0ED7-FC5BA9B13CDA}"/>
                </a:ext>
              </a:extLst>
            </p:cNvPr>
            <p:cNvSpPr/>
            <p:nvPr/>
          </p:nvSpPr>
          <p:spPr>
            <a:xfrm>
              <a:off x="3422492" y="1153191"/>
              <a:ext cx="5438323" cy="4744518"/>
            </a:xfrm>
            <a:custGeom>
              <a:avLst/>
              <a:gdLst>
                <a:gd name="connsiteX0" fmla="*/ 0 w 5438323"/>
                <a:gd name="connsiteY0" fmla="*/ 2372259 h 4744518"/>
                <a:gd name="connsiteX1" fmla="*/ 2719162 w 5438323"/>
                <a:gd name="connsiteY1" fmla="*/ 0 h 4744518"/>
                <a:gd name="connsiteX2" fmla="*/ 5438324 w 5438323"/>
                <a:gd name="connsiteY2" fmla="*/ 2372259 h 4744518"/>
                <a:gd name="connsiteX3" fmla="*/ 2719162 w 5438323"/>
                <a:gd name="connsiteY3" fmla="*/ 4744518 h 4744518"/>
                <a:gd name="connsiteX4" fmla="*/ 0 w 5438323"/>
                <a:gd name="connsiteY4" fmla="*/ 2372259 h 4744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8323" h="4744518" fill="none" extrusionOk="0">
                  <a:moveTo>
                    <a:pt x="0" y="2372259"/>
                  </a:moveTo>
                  <a:cubicBezTo>
                    <a:pt x="-269980" y="808147"/>
                    <a:pt x="1197265" y="-39942"/>
                    <a:pt x="2719162" y="0"/>
                  </a:cubicBezTo>
                  <a:cubicBezTo>
                    <a:pt x="4374341" y="188217"/>
                    <a:pt x="5590584" y="1167272"/>
                    <a:pt x="5438324" y="2372259"/>
                  </a:cubicBezTo>
                  <a:cubicBezTo>
                    <a:pt x="5475386" y="3400506"/>
                    <a:pt x="3965304" y="4532013"/>
                    <a:pt x="2719162" y="4744518"/>
                  </a:cubicBezTo>
                  <a:cubicBezTo>
                    <a:pt x="1036510" y="4847101"/>
                    <a:pt x="55913" y="3836547"/>
                    <a:pt x="0" y="2372259"/>
                  </a:cubicBezTo>
                  <a:close/>
                </a:path>
                <a:path w="5438323" h="4744518" stroke="0" extrusionOk="0">
                  <a:moveTo>
                    <a:pt x="0" y="2372259"/>
                  </a:moveTo>
                  <a:cubicBezTo>
                    <a:pt x="-36184" y="1119550"/>
                    <a:pt x="1307590" y="-78751"/>
                    <a:pt x="2719162" y="0"/>
                  </a:cubicBezTo>
                  <a:cubicBezTo>
                    <a:pt x="4251104" y="42994"/>
                    <a:pt x="5460682" y="1045560"/>
                    <a:pt x="5438324" y="2372259"/>
                  </a:cubicBezTo>
                  <a:cubicBezTo>
                    <a:pt x="5449224" y="3627861"/>
                    <a:pt x="4391351" y="4890838"/>
                    <a:pt x="2719162" y="4744518"/>
                  </a:cubicBezTo>
                  <a:cubicBezTo>
                    <a:pt x="1213256" y="4771914"/>
                    <a:pt x="-218044" y="3468112"/>
                    <a:pt x="0" y="2372259"/>
                  </a:cubicBezTo>
                  <a:close/>
                </a:path>
              </a:pathLst>
            </a:custGeom>
            <a:gradFill flip="none" rotWithShape="1">
              <a:gsLst>
                <a:gs pos="89000">
                  <a:schemeClr val="tx1">
                    <a:alpha val="6000"/>
                  </a:schemeClr>
                </a:gs>
                <a:gs pos="0">
                  <a:schemeClr val="bg1">
                    <a:shade val="100000"/>
                    <a:satMod val="115000"/>
                    <a:alpha val="18000"/>
                  </a:schemeClr>
                </a:gs>
              </a:gsLst>
              <a:path path="circle">
                <a:fillToRect l="50000" t="50000" r="50000" b="50000"/>
              </a:path>
              <a:tileRect/>
            </a:gradFill>
            <a:ln>
              <a:solidFill>
                <a:schemeClr val="bg1">
                  <a:alpha val="30000"/>
                </a:schemeClr>
              </a:solidFill>
              <a:extLst>
                <a:ext uri="{C807C97D-BFC1-408E-A445-0C87EB9F89A2}">
                  <ask:lineSketchStyleProps xmlns:ask="http://schemas.microsoft.com/office/drawing/2018/sketchyshapes" sd="3809068511">
                    <a:prstGeom prst="ellipse">
                      <a:avLst/>
                    </a:prstGeom>
                    <ask:type>
                      <ask:lineSketchScribble/>
                    </ask:type>
                  </ask:lineSketchStyleProps>
                </a:ext>
              </a:extLst>
            </a:ln>
            <a:effectLst>
              <a:outerShdw blurRad="50800" dist="50800" dir="5400000" algn="ctr"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Moon 10">
              <a:extLst>
                <a:ext uri="{FF2B5EF4-FFF2-40B4-BE49-F238E27FC236}">
                  <a16:creationId xmlns:a16="http://schemas.microsoft.com/office/drawing/2014/main" id="{3A7B3747-3714-5235-67F3-5D70A2060735}"/>
                </a:ext>
              </a:extLst>
            </p:cNvPr>
            <p:cNvSpPr/>
            <p:nvPr/>
          </p:nvSpPr>
          <p:spPr>
            <a:xfrm rot="10800000" flipH="1">
              <a:off x="3422494" y="1088787"/>
              <a:ext cx="2391676" cy="4730353"/>
            </a:xfrm>
            <a:custGeom>
              <a:avLst/>
              <a:gdLst>
                <a:gd name="connsiteX0" fmla="*/ 2391676 w 2391676"/>
                <a:gd name="connsiteY0" fmla="*/ 4730353 h 4730353"/>
                <a:gd name="connsiteX1" fmla="*/ 0 w 2391676"/>
                <a:gd name="connsiteY1" fmla="*/ 2365176 h 4730353"/>
                <a:gd name="connsiteX2" fmla="*/ 2391676 w 2391676"/>
                <a:gd name="connsiteY2" fmla="*/ -1 h 4730353"/>
                <a:gd name="connsiteX3" fmla="*/ 112624 w 2391676"/>
                <a:gd name="connsiteY3" fmla="*/ 2365175 h 4730353"/>
                <a:gd name="connsiteX4" fmla="*/ 2391676 w 2391676"/>
                <a:gd name="connsiteY4" fmla="*/ 4730351 h 4730353"/>
                <a:gd name="connsiteX5" fmla="*/ 2391676 w 2391676"/>
                <a:gd name="connsiteY5" fmla="*/ 4730353 h 4730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1676" h="4730353" fill="none" extrusionOk="0">
                  <a:moveTo>
                    <a:pt x="2391676" y="4730353"/>
                  </a:moveTo>
                  <a:cubicBezTo>
                    <a:pt x="1295452" y="4918103"/>
                    <a:pt x="-139214" y="3496846"/>
                    <a:pt x="0" y="2365176"/>
                  </a:cubicBezTo>
                  <a:cubicBezTo>
                    <a:pt x="-224149" y="1072999"/>
                    <a:pt x="1024168" y="188404"/>
                    <a:pt x="2391676" y="-1"/>
                  </a:cubicBezTo>
                  <a:cubicBezTo>
                    <a:pt x="1116307" y="-149115"/>
                    <a:pt x="27341" y="1130957"/>
                    <a:pt x="112624" y="2365175"/>
                  </a:cubicBezTo>
                  <a:cubicBezTo>
                    <a:pt x="-98198" y="3355798"/>
                    <a:pt x="1302877" y="4564422"/>
                    <a:pt x="2391676" y="4730351"/>
                  </a:cubicBezTo>
                  <a:lnTo>
                    <a:pt x="2391676" y="4730353"/>
                  </a:lnTo>
                  <a:close/>
                </a:path>
                <a:path w="2391676" h="4730353" stroke="0" extrusionOk="0">
                  <a:moveTo>
                    <a:pt x="2391676" y="4730353"/>
                  </a:moveTo>
                  <a:cubicBezTo>
                    <a:pt x="1001133" y="4601904"/>
                    <a:pt x="352821" y="3514085"/>
                    <a:pt x="0" y="2365176"/>
                  </a:cubicBezTo>
                  <a:cubicBezTo>
                    <a:pt x="19119" y="1099456"/>
                    <a:pt x="829828" y="112345"/>
                    <a:pt x="2391676" y="-1"/>
                  </a:cubicBezTo>
                  <a:cubicBezTo>
                    <a:pt x="914519" y="-113602"/>
                    <a:pt x="232429" y="1057245"/>
                    <a:pt x="112624" y="2365175"/>
                  </a:cubicBezTo>
                  <a:cubicBezTo>
                    <a:pt x="-76340" y="3431629"/>
                    <a:pt x="1302673" y="4811210"/>
                    <a:pt x="2391676" y="4730351"/>
                  </a:cubicBezTo>
                  <a:lnTo>
                    <a:pt x="2391676" y="4730353"/>
                  </a:lnTo>
                  <a:close/>
                </a:path>
              </a:pathLst>
            </a:custGeom>
            <a:solidFill>
              <a:schemeClr val="bg1">
                <a:alpha val="17000"/>
              </a:schemeClr>
            </a:solidFill>
            <a:ln>
              <a:solidFill>
                <a:schemeClr val="bg1">
                  <a:alpha val="50000"/>
                </a:schemeClr>
              </a:solidFill>
              <a:extLst>
                <a:ext uri="{C807C97D-BFC1-408E-A445-0C87EB9F89A2}">
                  <ask:lineSketchStyleProps xmlns:ask="http://schemas.microsoft.com/office/drawing/2018/sketchyshapes" sd="3978248048">
                    <a:prstGeom prst="moon">
                      <a:avLst>
                        <a:gd name="adj" fmla="val 4709"/>
                      </a:avLst>
                    </a:prstGeom>
                    <ask:type>
                      <ask:lineSketchScribble/>
                    </ask:type>
                  </ask:lineSketchStyleProps>
                </a:ext>
              </a:extLst>
            </a:ln>
            <a:effectLst>
              <a:outerShdw blurRad="50800" dist="50800" dir="5400000" algn="ctr"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Moon 11">
              <a:extLst>
                <a:ext uri="{FF2B5EF4-FFF2-40B4-BE49-F238E27FC236}">
                  <a16:creationId xmlns:a16="http://schemas.microsoft.com/office/drawing/2014/main" id="{E385AB22-C428-8D84-D846-4F9F4704CDF9}"/>
                </a:ext>
              </a:extLst>
            </p:cNvPr>
            <p:cNvSpPr/>
            <p:nvPr/>
          </p:nvSpPr>
          <p:spPr>
            <a:xfrm rot="10800000">
              <a:off x="6479306" y="1153191"/>
              <a:ext cx="2391676" cy="4730353"/>
            </a:xfrm>
            <a:custGeom>
              <a:avLst/>
              <a:gdLst>
                <a:gd name="connsiteX0" fmla="*/ 2391676 w 2391676"/>
                <a:gd name="connsiteY0" fmla="*/ 4730353 h 4730353"/>
                <a:gd name="connsiteX1" fmla="*/ 0 w 2391676"/>
                <a:gd name="connsiteY1" fmla="*/ 2365176 h 4730353"/>
                <a:gd name="connsiteX2" fmla="*/ 2391676 w 2391676"/>
                <a:gd name="connsiteY2" fmla="*/ -1 h 4730353"/>
                <a:gd name="connsiteX3" fmla="*/ 112624 w 2391676"/>
                <a:gd name="connsiteY3" fmla="*/ 2365175 h 4730353"/>
                <a:gd name="connsiteX4" fmla="*/ 2391676 w 2391676"/>
                <a:gd name="connsiteY4" fmla="*/ 4730351 h 4730353"/>
                <a:gd name="connsiteX5" fmla="*/ 2391676 w 2391676"/>
                <a:gd name="connsiteY5" fmla="*/ 4730353 h 4730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1676" h="4730353" fill="none" extrusionOk="0">
                  <a:moveTo>
                    <a:pt x="2391676" y="4730353"/>
                  </a:moveTo>
                  <a:cubicBezTo>
                    <a:pt x="1295452" y="4918103"/>
                    <a:pt x="-139214" y="3496846"/>
                    <a:pt x="0" y="2365176"/>
                  </a:cubicBezTo>
                  <a:cubicBezTo>
                    <a:pt x="-224149" y="1072999"/>
                    <a:pt x="1024168" y="188404"/>
                    <a:pt x="2391676" y="-1"/>
                  </a:cubicBezTo>
                  <a:cubicBezTo>
                    <a:pt x="1116307" y="-149115"/>
                    <a:pt x="27341" y="1130957"/>
                    <a:pt x="112624" y="2365175"/>
                  </a:cubicBezTo>
                  <a:cubicBezTo>
                    <a:pt x="-98198" y="3355798"/>
                    <a:pt x="1302877" y="4564422"/>
                    <a:pt x="2391676" y="4730351"/>
                  </a:cubicBezTo>
                  <a:lnTo>
                    <a:pt x="2391676" y="4730353"/>
                  </a:lnTo>
                  <a:close/>
                </a:path>
                <a:path w="2391676" h="4730353" stroke="0" extrusionOk="0">
                  <a:moveTo>
                    <a:pt x="2391676" y="4730353"/>
                  </a:moveTo>
                  <a:cubicBezTo>
                    <a:pt x="1001133" y="4601904"/>
                    <a:pt x="352821" y="3514085"/>
                    <a:pt x="0" y="2365176"/>
                  </a:cubicBezTo>
                  <a:cubicBezTo>
                    <a:pt x="19119" y="1099456"/>
                    <a:pt x="829828" y="112345"/>
                    <a:pt x="2391676" y="-1"/>
                  </a:cubicBezTo>
                  <a:cubicBezTo>
                    <a:pt x="914519" y="-113602"/>
                    <a:pt x="232429" y="1057245"/>
                    <a:pt x="112624" y="2365175"/>
                  </a:cubicBezTo>
                  <a:cubicBezTo>
                    <a:pt x="-76340" y="3431629"/>
                    <a:pt x="1302673" y="4811210"/>
                    <a:pt x="2391676" y="4730351"/>
                  </a:cubicBezTo>
                  <a:lnTo>
                    <a:pt x="2391676" y="4730353"/>
                  </a:lnTo>
                  <a:close/>
                </a:path>
              </a:pathLst>
            </a:custGeom>
            <a:solidFill>
              <a:schemeClr val="bg1">
                <a:alpha val="17000"/>
              </a:schemeClr>
            </a:solidFill>
            <a:ln>
              <a:solidFill>
                <a:schemeClr val="bg1">
                  <a:alpha val="50000"/>
                </a:schemeClr>
              </a:solidFill>
              <a:extLst>
                <a:ext uri="{C807C97D-BFC1-408E-A445-0C87EB9F89A2}">
                  <ask:lineSketchStyleProps xmlns:ask="http://schemas.microsoft.com/office/drawing/2018/sketchyshapes" sd="3978248048">
                    <a:prstGeom prst="moon">
                      <a:avLst>
                        <a:gd name="adj" fmla="val 4709"/>
                      </a:avLst>
                    </a:prstGeom>
                    <ask:type>
                      <ask:lineSketchScribble/>
                    </ask:type>
                  </ask:lineSketchStyleProps>
                </a:ext>
              </a:extLst>
            </a:ln>
            <a:effectLst>
              <a:outerShdw blurRad="50800" dist="50800" dir="5400000" algn="ctr"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0C2786DC-68D0-2B72-3D98-B4094D7502DD}"/>
                </a:ext>
              </a:extLst>
            </p:cNvPr>
            <p:cNvSpPr/>
            <p:nvPr/>
          </p:nvSpPr>
          <p:spPr>
            <a:xfrm>
              <a:off x="4087082" y="2034682"/>
              <a:ext cx="4361334" cy="3122631"/>
            </a:xfrm>
            <a:custGeom>
              <a:avLst/>
              <a:gdLst>
                <a:gd name="connsiteX0" fmla="*/ 0 w 4361334"/>
                <a:gd name="connsiteY0" fmla="*/ 1561316 h 3122631"/>
                <a:gd name="connsiteX1" fmla="*/ 2180667 w 4361334"/>
                <a:gd name="connsiteY1" fmla="*/ 0 h 3122631"/>
                <a:gd name="connsiteX2" fmla="*/ 4361334 w 4361334"/>
                <a:gd name="connsiteY2" fmla="*/ 1561316 h 3122631"/>
                <a:gd name="connsiteX3" fmla="*/ 2180667 w 4361334"/>
                <a:gd name="connsiteY3" fmla="*/ 3122632 h 3122631"/>
                <a:gd name="connsiteX4" fmla="*/ 0 w 4361334"/>
                <a:gd name="connsiteY4" fmla="*/ 1561316 h 3122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1334" h="3122631" fill="none" extrusionOk="0">
                  <a:moveTo>
                    <a:pt x="0" y="1561316"/>
                  </a:moveTo>
                  <a:cubicBezTo>
                    <a:pt x="-52954" y="649215"/>
                    <a:pt x="924978" y="-101793"/>
                    <a:pt x="2180667" y="0"/>
                  </a:cubicBezTo>
                  <a:cubicBezTo>
                    <a:pt x="3545938" y="197411"/>
                    <a:pt x="4389023" y="718152"/>
                    <a:pt x="4361334" y="1561316"/>
                  </a:cubicBezTo>
                  <a:cubicBezTo>
                    <a:pt x="4403173" y="2105354"/>
                    <a:pt x="3186504" y="2957596"/>
                    <a:pt x="2180667" y="3122632"/>
                  </a:cubicBezTo>
                  <a:cubicBezTo>
                    <a:pt x="753261" y="3249121"/>
                    <a:pt x="53588" y="2571324"/>
                    <a:pt x="0" y="1561316"/>
                  </a:cubicBezTo>
                  <a:close/>
                </a:path>
                <a:path w="4361334" h="3122631" stroke="0" extrusionOk="0">
                  <a:moveTo>
                    <a:pt x="0" y="1561316"/>
                  </a:moveTo>
                  <a:cubicBezTo>
                    <a:pt x="-32159" y="750088"/>
                    <a:pt x="1200898" y="-196118"/>
                    <a:pt x="2180667" y="0"/>
                  </a:cubicBezTo>
                  <a:cubicBezTo>
                    <a:pt x="3400727" y="22374"/>
                    <a:pt x="4446988" y="635671"/>
                    <a:pt x="4361334" y="1561316"/>
                  </a:cubicBezTo>
                  <a:cubicBezTo>
                    <a:pt x="4399420" y="2232963"/>
                    <a:pt x="3599169" y="3306482"/>
                    <a:pt x="2180667" y="3122632"/>
                  </a:cubicBezTo>
                  <a:cubicBezTo>
                    <a:pt x="954935" y="3263651"/>
                    <a:pt x="-20635" y="2403326"/>
                    <a:pt x="0" y="1561316"/>
                  </a:cubicBezTo>
                  <a:close/>
                </a:path>
              </a:pathLst>
            </a:custGeom>
            <a:solidFill>
              <a:schemeClr val="bg1">
                <a:alpha val="0"/>
              </a:schemeClr>
            </a:solidFill>
            <a:ln>
              <a:solidFill>
                <a:schemeClr val="bg1">
                  <a:alpha val="15000"/>
                </a:schemeClr>
              </a:solidFill>
              <a:extLst>
                <a:ext uri="{C807C97D-BFC1-408E-A445-0C87EB9F89A2}">
                  <ask:lineSketchStyleProps xmlns:ask="http://schemas.microsoft.com/office/drawing/2018/sketchyshapes" sd="3809068511">
                    <a:prstGeom prst="ellipse">
                      <a:avLst/>
                    </a:prstGeom>
                    <ask:type>
                      <ask:lineSketchScribble/>
                    </ask:type>
                  </ask:lineSketchStyleProps>
                </a:ext>
              </a:extLst>
            </a:ln>
            <a:effectLst>
              <a:outerShdw blurRad="50800" dist="50800" dir="5400000" algn="ctr"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a:extLst>
                <a:ext uri="{FF2B5EF4-FFF2-40B4-BE49-F238E27FC236}">
                  <a16:creationId xmlns:a16="http://schemas.microsoft.com/office/drawing/2014/main" id="{2CB86041-7298-51DA-A8D7-00BA86D656D6}"/>
                </a:ext>
              </a:extLst>
            </p:cNvPr>
            <p:cNvSpPr/>
            <p:nvPr/>
          </p:nvSpPr>
          <p:spPr>
            <a:xfrm>
              <a:off x="5056168" y="2301297"/>
              <a:ext cx="2423161" cy="2371765"/>
            </a:xfrm>
            <a:custGeom>
              <a:avLst/>
              <a:gdLst>
                <a:gd name="connsiteX0" fmla="*/ 0 w 2423161"/>
                <a:gd name="connsiteY0" fmla="*/ 1185883 h 2371765"/>
                <a:gd name="connsiteX1" fmla="*/ 1211581 w 2423161"/>
                <a:gd name="connsiteY1" fmla="*/ 0 h 2371765"/>
                <a:gd name="connsiteX2" fmla="*/ 2423162 w 2423161"/>
                <a:gd name="connsiteY2" fmla="*/ 1185883 h 2371765"/>
                <a:gd name="connsiteX3" fmla="*/ 1211581 w 2423161"/>
                <a:gd name="connsiteY3" fmla="*/ 2371766 h 2371765"/>
                <a:gd name="connsiteX4" fmla="*/ 0 w 2423161"/>
                <a:gd name="connsiteY4" fmla="*/ 1185883 h 2371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3161" h="2371765" fill="none" extrusionOk="0">
                  <a:moveTo>
                    <a:pt x="0" y="1185883"/>
                  </a:moveTo>
                  <a:cubicBezTo>
                    <a:pt x="-36222" y="496867"/>
                    <a:pt x="524898" y="-34787"/>
                    <a:pt x="1211581" y="0"/>
                  </a:cubicBezTo>
                  <a:cubicBezTo>
                    <a:pt x="1988212" y="131866"/>
                    <a:pt x="2539074" y="611006"/>
                    <a:pt x="2423162" y="1185883"/>
                  </a:cubicBezTo>
                  <a:cubicBezTo>
                    <a:pt x="2446713" y="1661685"/>
                    <a:pt x="1811543" y="2314256"/>
                    <a:pt x="1211581" y="2371766"/>
                  </a:cubicBezTo>
                  <a:cubicBezTo>
                    <a:pt x="450227" y="2424059"/>
                    <a:pt x="66314" y="2023626"/>
                    <a:pt x="0" y="1185883"/>
                  </a:cubicBezTo>
                  <a:close/>
                </a:path>
                <a:path w="2423161" h="2371765" stroke="0" extrusionOk="0">
                  <a:moveTo>
                    <a:pt x="0" y="1185883"/>
                  </a:moveTo>
                  <a:cubicBezTo>
                    <a:pt x="-35386" y="587124"/>
                    <a:pt x="661820" y="-104248"/>
                    <a:pt x="1211581" y="0"/>
                  </a:cubicBezTo>
                  <a:cubicBezTo>
                    <a:pt x="1985393" y="149067"/>
                    <a:pt x="2485997" y="484462"/>
                    <a:pt x="2423162" y="1185883"/>
                  </a:cubicBezTo>
                  <a:cubicBezTo>
                    <a:pt x="2448514" y="1713924"/>
                    <a:pt x="1981900" y="2458630"/>
                    <a:pt x="1211581" y="2371766"/>
                  </a:cubicBezTo>
                  <a:cubicBezTo>
                    <a:pt x="528336" y="2464800"/>
                    <a:pt x="-105773" y="1736866"/>
                    <a:pt x="0" y="1185883"/>
                  </a:cubicBezTo>
                  <a:close/>
                </a:path>
              </a:pathLst>
            </a:custGeom>
            <a:solidFill>
              <a:schemeClr val="bg1">
                <a:alpha val="0"/>
              </a:schemeClr>
            </a:solidFill>
            <a:ln>
              <a:solidFill>
                <a:schemeClr val="bg1">
                  <a:alpha val="3000"/>
                </a:schemeClr>
              </a:solidFill>
              <a:extLst>
                <a:ext uri="{C807C97D-BFC1-408E-A445-0C87EB9F89A2}">
                  <ask:lineSketchStyleProps xmlns:ask="http://schemas.microsoft.com/office/drawing/2018/sketchyshapes" sd="3809068511">
                    <a:prstGeom prst="ellipse">
                      <a:avLst/>
                    </a:prstGeom>
                    <ask:type>
                      <ask:lineSketchScribble/>
                    </ask:type>
                  </ask:lineSketchStyleProps>
                </a:ext>
              </a:extLst>
            </a:ln>
            <a:effectLst>
              <a:outerShdw blurRad="50800" dist="50800" dir="5400000" algn="ctr"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5" name="Oval 14" descr="The Time Window - a circular vortex image">
            <a:extLst>
              <a:ext uri="{FF2B5EF4-FFF2-40B4-BE49-F238E27FC236}">
                <a16:creationId xmlns:a16="http://schemas.microsoft.com/office/drawing/2014/main" id="{6F9DE83C-63FE-E35B-F1CD-79393F19774E}"/>
              </a:ext>
            </a:extLst>
          </p:cNvPr>
          <p:cNvSpPr/>
          <p:nvPr/>
        </p:nvSpPr>
        <p:spPr>
          <a:xfrm rot="1540959">
            <a:off x="4033176" y="1932153"/>
            <a:ext cx="4361334" cy="3122631"/>
          </a:xfrm>
          <a:custGeom>
            <a:avLst/>
            <a:gdLst>
              <a:gd name="connsiteX0" fmla="*/ 0 w 4361334"/>
              <a:gd name="connsiteY0" fmla="*/ 1561316 h 3122631"/>
              <a:gd name="connsiteX1" fmla="*/ 2180667 w 4361334"/>
              <a:gd name="connsiteY1" fmla="*/ 0 h 3122631"/>
              <a:gd name="connsiteX2" fmla="*/ 4361334 w 4361334"/>
              <a:gd name="connsiteY2" fmla="*/ 1561316 h 3122631"/>
              <a:gd name="connsiteX3" fmla="*/ 2180667 w 4361334"/>
              <a:gd name="connsiteY3" fmla="*/ 3122632 h 3122631"/>
              <a:gd name="connsiteX4" fmla="*/ 0 w 4361334"/>
              <a:gd name="connsiteY4" fmla="*/ 1561316 h 3122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1334" h="3122631" fill="none" extrusionOk="0">
                <a:moveTo>
                  <a:pt x="0" y="1561316"/>
                </a:moveTo>
                <a:cubicBezTo>
                  <a:pt x="-52954" y="649215"/>
                  <a:pt x="924978" y="-101793"/>
                  <a:pt x="2180667" y="0"/>
                </a:cubicBezTo>
                <a:cubicBezTo>
                  <a:pt x="3545938" y="197411"/>
                  <a:pt x="4389023" y="718152"/>
                  <a:pt x="4361334" y="1561316"/>
                </a:cubicBezTo>
                <a:cubicBezTo>
                  <a:pt x="4403173" y="2105354"/>
                  <a:pt x="3186504" y="2957596"/>
                  <a:pt x="2180667" y="3122632"/>
                </a:cubicBezTo>
                <a:cubicBezTo>
                  <a:pt x="753261" y="3249121"/>
                  <a:pt x="53588" y="2571324"/>
                  <a:pt x="0" y="1561316"/>
                </a:cubicBezTo>
                <a:close/>
              </a:path>
              <a:path w="4361334" h="3122631" stroke="0" extrusionOk="0">
                <a:moveTo>
                  <a:pt x="0" y="1561316"/>
                </a:moveTo>
                <a:cubicBezTo>
                  <a:pt x="-32159" y="750088"/>
                  <a:pt x="1200898" y="-196118"/>
                  <a:pt x="2180667" y="0"/>
                </a:cubicBezTo>
                <a:cubicBezTo>
                  <a:pt x="3400727" y="22374"/>
                  <a:pt x="4446988" y="635671"/>
                  <a:pt x="4361334" y="1561316"/>
                </a:cubicBezTo>
                <a:cubicBezTo>
                  <a:pt x="4399420" y="2232963"/>
                  <a:pt x="3599169" y="3306482"/>
                  <a:pt x="2180667" y="3122632"/>
                </a:cubicBezTo>
                <a:cubicBezTo>
                  <a:pt x="954935" y="3263651"/>
                  <a:pt x="-20635" y="2403326"/>
                  <a:pt x="0" y="1561316"/>
                </a:cubicBezTo>
                <a:close/>
              </a:path>
            </a:pathLst>
          </a:custGeom>
          <a:solidFill>
            <a:schemeClr val="bg1">
              <a:alpha val="0"/>
            </a:schemeClr>
          </a:solidFill>
          <a:ln>
            <a:solidFill>
              <a:schemeClr val="bg1">
                <a:alpha val="15000"/>
              </a:schemeClr>
            </a:solidFill>
            <a:extLst>
              <a:ext uri="{C807C97D-BFC1-408E-A445-0C87EB9F89A2}">
                <ask:lineSketchStyleProps xmlns:ask="http://schemas.microsoft.com/office/drawing/2018/sketchyshapes" sd="3809068511">
                  <a:prstGeom prst="ellipse">
                    <a:avLst/>
                  </a:prstGeom>
                  <ask:type>
                    <ask:lineSketchScribble/>
                  </ask:type>
                </ask:lineSketchStyleProps>
              </a:ext>
            </a:extLst>
          </a:ln>
          <a:effectLst>
            <a:outerShdw blurRad="50800" dist="50800" dir="5400000" algn="ctr"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descr="The Time Window - a circular vortex image">
            <a:extLst>
              <a:ext uri="{FF2B5EF4-FFF2-40B4-BE49-F238E27FC236}">
                <a16:creationId xmlns:a16="http://schemas.microsoft.com/office/drawing/2014/main" id="{CCE7CA72-9375-553E-A974-5D230F2FDEEC}"/>
              </a:ext>
            </a:extLst>
          </p:cNvPr>
          <p:cNvSpPr/>
          <p:nvPr/>
        </p:nvSpPr>
        <p:spPr>
          <a:xfrm rot="1540959">
            <a:off x="5521789" y="1912593"/>
            <a:ext cx="1229558" cy="3122631"/>
          </a:xfrm>
          <a:custGeom>
            <a:avLst/>
            <a:gdLst>
              <a:gd name="connsiteX0" fmla="*/ 0 w 1229558"/>
              <a:gd name="connsiteY0" fmla="*/ 1561316 h 3122631"/>
              <a:gd name="connsiteX1" fmla="*/ 614779 w 1229558"/>
              <a:gd name="connsiteY1" fmla="*/ 0 h 3122631"/>
              <a:gd name="connsiteX2" fmla="*/ 1229558 w 1229558"/>
              <a:gd name="connsiteY2" fmla="*/ 1561316 h 3122631"/>
              <a:gd name="connsiteX3" fmla="*/ 614779 w 1229558"/>
              <a:gd name="connsiteY3" fmla="*/ 3122632 h 3122631"/>
              <a:gd name="connsiteX4" fmla="*/ 0 w 1229558"/>
              <a:gd name="connsiteY4" fmla="*/ 1561316 h 3122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9558" h="3122631" fill="none" extrusionOk="0">
                <a:moveTo>
                  <a:pt x="0" y="1561316"/>
                </a:moveTo>
                <a:cubicBezTo>
                  <a:pt x="-7297" y="692162"/>
                  <a:pt x="231703" y="-86333"/>
                  <a:pt x="614779" y="0"/>
                </a:cubicBezTo>
                <a:cubicBezTo>
                  <a:pt x="1062039" y="132154"/>
                  <a:pt x="1318803" y="760672"/>
                  <a:pt x="1229558" y="1561316"/>
                </a:cubicBezTo>
                <a:cubicBezTo>
                  <a:pt x="1231012" y="2412545"/>
                  <a:pt x="883798" y="3064009"/>
                  <a:pt x="614779" y="3122632"/>
                </a:cubicBezTo>
                <a:cubicBezTo>
                  <a:pt x="133309" y="3203121"/>
                  <a:pt x="8180" y="2446155"/>
                  <a:pt x="0" y="1561316"/>
                </a:cubicBezTo>
                <a:close/>
              </a:path>
              <a:path w="1229558" h="3122631" stroke="0" extrusionOk="0">
                <a:moveTo>
                  <a:pt x="0" y="1561316"/>
                </a:moveTo>
                <a:cubicBezTo>
                  <a:pt x="-53690" y="784275"/>
                  <a:pt x="330359" y="-48128"/>
                  <a:pt x="614779" y="0"/>
                </a:cubicBezTo>
                <a:cubicBezTo>
                  <a:pt x="1051353" y="138196"/>
                  <a:pt x="1377588" y="589534"/>
                  <a:pt x="1229558" y="1561316"/>
                </a:cubicBezTo>
                <a:cubicBezTo>
                  <a:pt x="1248306" y="2329759"/>
                  <a:pt x="1004713" y="3165901"/>
                  <a:pt x="614779" y="3122632"/>
                </a:cubicBezTo>
                <a:cubicBezTo>
                  <a:pt x="272682" y="3139541"/>
                  <a:pt x="-108777" y="2316693"/>
                  <a:pt x="0" y="1561316"/>
                </a:cubicBezTo>
                <a:close/>
              </a:path>
            </a:pathLst>
          </a:custGeom>
          <a:solidFill>
            <a:schemeClr val="bg1">
              <a:alpha val="0"/>
            </a:schemeClr>
          </a:solidFill>
          <a:ln>
            <a:solidFill>
              <a:schemeClr val="bg1">
                <a:alpha val="15000"/>
              </a:schemeClr>
            </a:solidFill>
            <a:extLst>
              <a:ext uri="{C807C97D-BFC1-408E-A445-0C87EB9F89A2}">
                <ask:lineSketchStyleProps xmlns:ask="http://schemas.microsoft.com/office/drawing/2018/sketchyshapes" sd="3809068511">
                  <a:prstGeom prst="ellipse">
                    <a:avLst/>
                  </a:prstGeom>
                  <ask:type>
                    <ask:lineSketchScribble/>
                  </ask:type>
                </ask:lineSketchStyleProps>
              </a:ext>
            </a:extLst>
          </a:ln>
          <a:effectLst>
            <a:outerShdw blurRad="50800" dist="50800" dir="5400000" algn="ctr"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descr="The Time Window - a circular vortex image">
            <a:extLst>
              <a:ext uri="{FF2B5EF4-FFF2-40B4-BE49-F238E27FC236}">
                <a16:creationId xmlns:a16="http://schemas.microsoft.com/office/drawing/2014/main" id="{03778420-1243-B80E-7CFF-3BFAB9355F97}"/>
              </a:ext>
            </a:extLst>
          </p:cNvPr>
          <p:cNvSpPr/>
          <p:nvPr/>
        </p:nvSpPr>
        <p:spPr>
          <a:xfrm rot="1540959">
            <a:off x="4003858" y="1222694"/>
            <a:ext cx="4348296" cy="4567872"/>
          </a:xfrm>
          <a:custGeom>
            <a:avLst/>
            <a:gdLst>
              <a:gd name="connsiteX0" fmla="*/ 0 w 4348296"/>
              <a:gd name="connsiteY0" fmla="*/ 2283936 h 4567872"/>
              <a:gd name="connsiteX1" fmla="*/ 2174148 w 4348296"/>
              <a:gd name="connsiteY1" fmla="*/ 0 h 4567872"/>
              <a:gd name="connsiteX2" fmla="*/ 4348296 w 4348296"/>
              <a:gd name="connsiteY2" fmla="*/ 2283936 h 4567872"/>
              <a:gd name="connsiteX3" fmla="*/ 2174148 w 4348296"/>
              <a:gd name="connsiteY3" fmla="*/ 4567872 h 4567872"/>
              <a:gd name="connsiteX4" fmla="*/ 0 w 4348296"/>
              <a:gd name="connsiteY4" fmla="*/ 2283936 h 4567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8296" h="4567872" fill="none" extrusionOk="0">
                <a:moveTo>
                  <a:pt x="0" y="2283936"/>
                </a:moveTo>
                <a:cubicBezTo>
                  <a:pt x="-86804" y="940903"/>
                  <a:pt x="921289" y="-103320"/>
                  <a:pt x="2174148" y="0"/>
                </a:cubicBezTo>
                <a:cubicBezTo>
                  <a:pt x="3395429" y="25187"/>
                  <a:pt x="4377911" y="1043010"/>
                  <a:pt x="4348296" y="2283936"/>
                </a:cubicBezTo>
                <a:cubicBezTo>
                  <a:pt x="4392979" y="3205433"/>
                  <a:pt x="3155705" y="4385644"/>
                  <a:pt x="2174148" y="4567872"/>
                </a:cubicBezTo>
                <a:cubicBezTo>
                  <a:pt x="779975" y="4677557"/>
                  <a:pt x="100616" y="3822669"/>
                  <a:pt x="0" y="2283936"/>
                </a:cubicBezTo>
                <a:close/>
              </a:path>
              <a:path w="4348296" h="4567872" stroke="0" extrusionOk="0">
                <a:moveTo>
                  <a:pt x="0" y="2283936"/>
                </a:moveTo>
                <a:cubicBezTo>
                  <a:pt x="-47295" y="1097648"/>
                  <a:pt x="1215402" y="-211332"/>
                  <a:pt x="2174148" y="0"/>
                </a:cubicBezTo>
                <a:cubicBezTo>
                  <a:pt x="3561868" y="266266"/>
                  <a:pt x="4466997" y="934755"/>
                  <a:pt x="4348296" y="2283936"/>
                </a:cubicBezTo>
                <a:cubicBezTo>
                  <a:pt x="4387767" y="3347740"/>
                  <a:pt x="3607403" y="4767479"/>
                  <a:pt x="2174148" y="4567872"/>
                </a:cubicBezTo>
                <a:cubicBezTo>
                  <a:pt x="936740" y="4809636"/>
                  <a:pt x="-73577" y="3473003"/>
                  <a:pt x="0" y="2283936"/>
                </a:cubicBezTo>
                <a:close/>
              </a:path>
            </a:pathLst>
          </a:custGeom>
          <a:solidFill>
            <a:schemeClr val="bg1">
              <a:alpha val="0"/>
            </a:schemeClr>
          </a:solidFill>
          <a:ln>
            <a:solidFill>
              <a:schemeClr val="bg1">
                <a:alpha val="15000"/>
              </a:schemeClr>
            </a:solidFill>
            <a:extLst>
              <a:ext uri="{C807C97D-BFC1-408E-A445-0C87EB9F89A2}">
                <ask:lineSketchStyleProps xmlns:ask="http://schemas.microsoft.com/office/drawing/2018/sketchyshapes" sd="3809068511">
                  <a:prstGeom prst="ellipse">
                    <a:avLst/>
                  </a:prstGeom>
                  <ask:type>
                    <ask:lineSketchScribble/>
                  </ask:type>
                </ask:lineSketchStyleProps>
              </a:ext>
            </a:extLst>
          </a:ln>
          <a:effectLst>
            <a:outerShdw blurRad="50800" dist="50800" dir="5400000" algn="ctr"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Oval 26" descr="The Time Window - a circular vortex image">
            <a:extLst>
              <a:ext uri="{FF2B5EF4-FFF2-40B4-BE49-F238E27FC236}">
                <a16:creationId xmlns:a16="http://schemas.microsoft.com/office/drawing/2014/main" id="{969CD2BB-7B72-20EC-BD17-A9EFA4DDB5FF}"/>
              </a:ext>
            </a:extLst>
          </p:cNvPr>
          <p:cNvSpPr/>
          <p:nvPr/>
        </p:nvSpPr>
        <p:spPr>
          <a:xfrm rot="1540959">
            <a:off x="4088513" y="1632"/>
            <a:ext cx="4348296" cy="6983671"/>
          </a:xfrm>
          <a:custGeom>
            <a:avLst/>
            <a:gdLst>
              <a:gd name="connsiteX0" fmla="*/ 0 w 4348296"/>
              <a:gd name="connsiteY0" fmla="*/ 3491836 h 6983671"/>
              <a:gd name="connsiteX1" fmla="*/ 2174148 w 4348296"/>
              <a:gd name="connsiteY1" fmla="*/ 0 h 6983671"/>
              <a:gd name="connsiteX2" fmla="*/ 4348296 w 4348296"/>
              <a:gd name="connsiteY2" fmla="*/ 3491836 h 6983671"/>
              <a:gd name="connsiteX3" fmla="*/ 2174148 w 4348296"/>
              <a:gd name="connsiteY3" fmla="*/ 6983672 h 6983671"/>
              <a:gd name="connsiteX4" fmla="*/ 0 w 4348296"/>
              <a:gd name="connsiteY4" fmla="*/ 3491836 h 6983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8296" h="6983671" fill="none" extrusionOk="0">
                <a:moveTo>
                  <a:pt x="0" y="3491836"/>
                </a:moveTo>
                <a:cubicBezTo>
                  <a:pt x="-86804" y="1481698"/>
                  <a:pt x="921289" y="-103320"/>
                  <a:pt x="2174148" y="0"/>
                </a:cubicBezTo>
                <a:cubicBezTo>
                  <a:pt x="3675355" y="368586"/>
                  <a:pt x="4764750" y="1851019"/>
                  <a:pt x="4348296" y="3491836"/>
                </a:cubicBezTo>
                <a:cubicBezTo>
                  <a:pt x="4392979" y="5080438"/>
                  <a:pt x="3155705" y="6801444"/>
                  <a:pt x="2174148" y="6983672"/>
                </a:cubicBezTo>
                <a:cubicBezTo>
                  <a:pt x="542099" y="7228250"/>
                  <a:pt x="167608" y="5882342"/>
                  <a:pt x="0" y="3491836"/>
                </a:cubicBezTo>
                <a:close/>
              </a:path>
              <a:path w="4348296" h="6983671" stroke="0" extrusionOk="0">
                <a:moveTo>
                  <a:pt x="0" y="3491836"/>
                </a:moveTo>
                <a:cubicBezTo>
                  <a:pt x="-47295" y="1638443"/>
                  <a:pt x="1215402" y="-211332"/>
                  <a:pt x="2174148" y="0"/>
                </a:cubicBezTo>
                <a:cubicBezTo>
                  <a:pt x="3574135" y="283736"/>
                  <a:pt x="4669801" y="1325544"/>
                  <a:pt x="4348296" y="3491836"/>
                </a:cubicBezTo>
                <a:cubicBezTo>
                  <a:pt x="4387767" y="5222745"/>
                  <a:pt x="3607403" y="7183279"/>
                  <a:pt x="2174148" y="6983672"/>
                </a:cubicBezTo>
                <a:cubicBezTo>
                  <a:pt x="894694" y="7502723"/>
                  <a:pt x="-258445" y="5166305"/>
                  <a:pt x="0" y="3491836"/>
                </a:cubicBezTo>
                <a:close/>
              </a:path>
            </a:pathLst>
          </a:custGeom>
          <a:solidFill>
            <a:schemeClr val="bg1">
              <a:alpha val="0"/>
            </a:schemeClr>
          </a:solidFill>
          <a:ln>
            <a:solidFill>
              <a:schemeClr val="bg1">
                <a:alpha val="15000"/>
              </a:schemeClr>
            </a:solidFill>
            <a:extLst>
              <a:ext uri="{C807C97D-BFC1-408E-A445-0C87EB9F89A2}">
                <ask:lineSketchStyleProps xmlns:ask="http://schemas.microsoft.com/office/drawing/2018/sketchyshapes" sd="3809068511">
                  <a:prstGeom prst="ellipse">
                    <a:avLst/>
                  </a:prstGeom>
                  <ask:type>
                    <ask:lineSketchScribble/>
                  </ask:type>
                </ask:lineSketchStyleProps>
              </a:ext>
            </a:extLst>
          </a:ln>
          <a:effectLst>
            <a:outerShdw blurRad="50800" dist="50800" dir="5400000" algn="ctr"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Star: 4 Points 3" descr="The Time Window - a circular vortex image">
            <a:extLst>
              <a:ext uri="{FF2B5EF4-FFF2-40B4-BE49-F238E27FC236}">
                <a16:creationId xmlns:a16="http://schemas.microsoft.com/office/drawing/2014/main" id="{357E3154-933A-DB08-DDA6-C0C22A600315}"/>
              </a:ext>
            </a:extLst>
          </p:cNvPr>
          <p:cNvSpPr/>
          <p:nvPr/>
        </p:nvSpPr>
        <p:spPr>
          <a:xfrm rot="20014105">
            <a:off x="4438186" y="-48997"/>
            <a:ext cx="3551313" cy="6893615"/>
          </a:xfrm>
          <a:prstGeom prst="star4">
            <a:avLst>
              <a:gd name="adj" fmla="val 1305"/>
            </a:avLst>
          </a:prstGeom>
          <a:solidFill>
            <a:schemeClr val="bg1"/>
          </a:solidFill>
          <a:ln>
            <a:noFill/>
          </a:ln>
          <a:effectLst>
            <a:glow rad="2286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913E4B26-0A8C-D73C-E9D9-DD1B6B9B93D4}"/>
              </a:ext>
            </a:extLst>
          </p:cNvPr>
          <p:cNvSpPr txBox="1"/>
          <p:nvPr/>
        </p:nvSpPr>
        <p:spPr>
          <a:xfrm>
            <a:off x="459926" y="2333202"/>
            <a:ext cx="11261959" cy="1323439"/>
          </a:xfrm>
          <a:prstGeom prst="rect">
            <a:avLst/>
          </a:prstGeom>
          <a:noFill/>
          <a:effectLst>
            <a:glow rad="228600">
              <a:srgbClr val="FF0000"/>
            </a:glow>
          </a:effectLst>
        </p:spPr>
        <p:txBody>
          <a:bodyPr wrap="square" rtlCol="0">
            <a:spAutoFit/>
          </a:bodyPr>
          <a:lstStyle/>
          <a:p>
            <a:r>
              <a:rPr lang="en-GB" sz="8000" dirty="0">
                <a:ln>
                  <a:solidFill>
                    <a:schemeClr val="tx1"/>
                  </a:solidFill>
                </a:ln>
                <a:solidFill>
                  <a:srgbClr val="FF0000"/>
                </a:solidFill>
                <a:latin typeface="OCR A Extended" panose="02010509020102010303" pitchFamily="50" charset="0"/>
              </a:rPr>
              <a:t>time window closed</a:t>
            </a:r>
          </a:p>
        </p:txBody>
      </p:sp>
    </p:spTree>
    <p:extLst>
      <p:ext uri="{BB962C8B-B14F-4D97-AF65-F5344CB8AC3E}">
        <p14:creationId xmlns:p14="http://schemas.microsoft.com/office/powerpoint/2010/main" val="2037857520"/>
      </p:ext>
    </p:extLst>
  </p:cSld>
  <p:clrMapOvr>
    <a:masterClrMapping/>
  </p:clrMapOvr>
  <mc:AlternateContent xmlns:mc="http://schemas.openxmlformats.org/markup-compatibility/2006" xmlns:p159="http://schemas.microsoft.com/office/powerpoint/2015/09/main">
    <mc:Choice Requires="p159">
      <p:transition spd="slow" advClick="0" advTm="4000">
        <p159:morph option="byObject"/>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32" fill="hold" nodeType="with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par>
                                <p:cTn id="10" presetID="53" presetClass="exit" presetSubtype="32" fill="hold" grpId="0" nodeType="withEffect">
                                  <p:stCondLst>
                                    <p:cond delay="0"/>
                                  </p:stCondLst>
                                  <p:childTnLst>
                                    <p:anim calcmode="lin" valueType="num">
                                      <p:cBhvr>
                                        <p:cTn id="11" dur="500"/>
                                        <p:tgtEl>
                                          <p:spTgt spid="27"/>
                                        </p:tgtEl>
                                        <p:attrNameLst>
                                          <p:attrName>ppt_w</p:attrName>
                                        </p:attrNameLst>
                                      </p:cBhvr>
                                      <p:tavLst>
                                        <p:tav tm="0">
                                          <p:val>
                                            <p:strVal val="ppt_w"/>
                                          </p:val>
                                        </p:tav>
                                        <p:tav tm="100000">
                                          <p:val>
                                            <p:fltVal val="0"/>
                                          </p:val>
                                        </p:tav>
                                      </p:tavLst>
                                    </p:anim>
                                    <p:anim calcmode="lin" valueType="num">
                                      <p:cBhvr>
                                        <p:cTn id="12" dur="500"/>
                                        <p:tgtEl>
                                          <p:spTgt spid="27"/>
                                        </p:tgtEl>
                                        <p:attrNameLst>
                                          <p:attrName>ppt_h</p:attrName>
                                        </p:attrNameLst>
                                      </p:cBhvr>
                                      <p:tavLst>
                                        <p:tav tm="0">
                                          <p:val>
                                            <p:strVal val="ppt_h"/>
                                          </p:val>
                                        </p:tav>
                                        <p:tav tm="100000">
                                          <p:val>
                                            <p:fltVal val="0"/>
                                          </p:val>
                                        </p:tav>
                                      </p:tavLst>
                                    </p:anim>
                                    <p:animEffect transition="out" filter="fade">
                                      <p:cBhvr>
                                        <p:cTn id="13" dur="500"/>
                                        <p:tgtEl>
                                          <p:spTgt spid="27"/>
                                        </p:tgtEl>
                                      </p:cBhvr>
                                    </p:animEffect>
                                    <p:set>
                                      <p:cBhvr>
                                        <p:cTn id="14" dur="1" fill="hold">
                                          <p:stCondLst>
                                            <p:cond delay="499"/>
                                          </p:stCondLst>
                                        </p:cTn>
                                        <p:tgtEl>
                                          <p:spTgt spid="27"/>
                                        </p:tgtEl>
                                        <p:attrNameLst>
                                          <p:attrName>style.visibility</p:attrName>
                                        </p:attrNameLst>
                                      </p:cBhvr>
                                      <p:to>
                                        <p:strVal val="hidden"/>
                                      </p:to>
                                    </p:set>
                                  </p:childTnLst>
                                </p:cTn>
                              </p:par>
                              <p:par>
                                <p:cTn id="15" presetID="53" presetClass="exit" presetSubtype="32" fill="hold" grpId="0" nodeType="withEffect">
                                  <p:stCondLst>
                                    <p:cond delay="0"/>
                                  </p:stCondLst>
                                  <p:childTnLst>
                                    <p:anim calcmode="lin" valueType="num">
                                      <p:cBhvr>
                                        <p:cTn id="16" dur="500"/>
                                        <p:tgtEl>
                                          <p:spTgt spid="15"/>
                                        </p:tgtEl>
                                        <p:attrNameLst>
                                          <p:attrName>ppt_w</p:attrName>
                                        </p:attrNameLst>
                                      </p:cBhvr>
                                      <p:tavLst>
                                        <p:tav tm="0">
                                          <p:val>
                                            <p:strVal val="ppt_w"/>
                                          </p:val>
                                        </p:tav>
                                        <p:tav tm="100000">
                                          <p:val>
                                            <p:fltVal val="0"/>
                                          </p:val>
                                        </p:tav>
                                      </p:tavLst>
                                    </p:anim>
                                    <p:anim calcmode="lin" valueType="num">
                                      <p:cBhvr>
                                        <p:cTn id="17" dur="500"/>
                                        <p:tgtEl>
                                          <p:spTgt spid="15"/>
                                        </p:tgtEl>
                                        <p:attrNameLst>
                                          <p:attrName>ppt_h</p:attrName>
                                        </p:attrNameLst>
                                      </p:cBhvr>
                                      <p:tavLst>
                                        <p:tav tm="0">
                                          <p:val>
                                            <p:strVal val="ppt_h"/>
                                          </p:val>
                                        </p:tav>
                                        <p:tav tm="100000">
                                          <p:val>
                                            <p:fltVal val="0"/>
                                          </p:val>
                                        </p:tav>
                                      </p:tavLst>
                                    </p:anim>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par>
                                <p:cTn id="20" presetID="53" presetClass="exit" presetSubtype="32" fill="hold" grpId="0" nodeType="withEffect">
                                  <p:stCondLst>
                                    <p:cond delay="0"/>
                                  </p:stCondLst>
                                  <p:childTnLst>
                                    <p:anim calcmode="lin" valueType="num">
                                      <p:cBhvr>
                                        <p:cTn id="21" dur="500"/>
                                        <p:tgtEl>
                                          <p:spTgt spid="17"/>
                                        </p:tgtEl>
                                        <p:attrNameLst>
                                          <p:attrName>ppt_w</p:attrName>
                                        </p:attrNameLst>
                                      </p:cBhvr>
                                      <p:tavLst>
                                        <p:tav tm="0">
                                          <p:val>
                                            <p:strVal val="ppt_w"/>
                                          </p:val>
                                        </p:tav>
                                        <p:tav tm="100000">
                                          <p:val>
                                            <p:fltVal val="0"/>
                                          </p:val>
                                        </p:tav>
                                      </p:tavLst>
                                    </p:anim>
                                    <p:anim calcmode="lin" valueType="num">
                                      <p:cBhvr>
                                        <p:cTn id="22" dur="500"/>
                                        <p:tgtEl>
                                          <p:spTgt spid="17"/>
                                        </p:tgtEl>
                                        <p:attrNameLst>
                                          <p:attrName>ppt_h</p:attrName>
                                        </p:attrNameLst>
                                      </p:cBhvr>
                                      <p:tavLst>
                                        <p:tav tm="0">
                                          <p:val>
                                            <p:strVal val="ppt_h"/>
                                          </p:val>
                                        </p:tav>
                                        <p:tav tm="100000">
                                          <p:val>
                                            <p:fltVal val="0"/>
                                          </p:val>
                                        </p:tav>
                                      </p:tavLst>
                                    </p:anim>
                                    <p:animEffect transition="out" filter="fade">
                                      <p:cBhvr>
                                        <p:cTn id="23" dur="500"/>
                                        <p:tgtEl>
                                          <p:spTgt spid="17"/>
                                        </p:tgtEl>
                                      </p:cBhvr>
                                    </p:animEffect>
                                    <p:set>
                                      <p:cBhvr>
                                        <p:cTn id="24" dur="1" fill="hold">
                                          <p:stCondLst>
                                            <p:cond delay="499"/>
                                          </p:stCondLst>
                                        </p:cTn>
                                        <p:tgtEl>
                                          <p:spTgt spid="17"/>
                                        </p:tgtEl>
                                        <p:attrNameLst>
                                          <p:attrName>style.visibility</p:attrName>
                                        </p:attrNameLst>
                                      </p:cBhvr>
                                      <p:to>
                                        <p:strVal val="hidden"/>
                                      </p:to>
                                    </p:set>
                                  </p:childTnLst>
                                </p:cTn>
                              </p:par>
                              <p:par>
                                <p:cTn id="25" presetID="53" presetClass="exit" presetSubtype="32" fill="hold" grpId="0" nodeType="withEffect">
                                  <p:stCondLst>
                                    <p:cond delay="0"/>
                                  </p:stCondLst>
                                  <p:childTnLst>
                                    <p:anim calcmode="lin" valueType="num">
                                      <p:cBhvr>
                                        <p:cTn id="26" dur="500"/>
                                        <p:tgtEl>
                                          <p:spTgt spid="16"/>
                                        </p:tgtEl>
                                        <p:attrNameLst>
                                          <p:attrName>ppt_w</p:attrName>
                                        </p:attrNameLst>
                                      </p:cBhvr>
                                      <p:tavLst>
                                        <p:tav tm="0">
                                          <p:val>
                                            <p:strVal val="ppt_w"/>
                                          </p:val>
                                        </p:tav>
                                        <p:tav tm="100000">
                                          <p:val>
                                            <p:fltVal val="0"/>
                                          </p:val>
                                        </p:tav>
                                      </p:tavLst>
                                    </p:anim>
                                    <p:anim calcmode="lin" valueType="num">
                                      <p:cBhvr>
                                        <p:cTn id="27" dur="500"/>
                                        <p:tgtEl>
                                          <p:spTgt spid="16"/>
                                        </p:tgtEl>
                                        <p:attrNameLst>
                                          <p:attrName>ppt_h</p:attrName>
                                        </p:attrNameLst>
                                      </p:cBhvr>
                                      <p:tavLst>
                                        <p:tav tm="0">
                                          <p:val>
                                            <p:strVal val="ppt_h"/>
                                          </p:val>
                                        </p:tav>
                                        <p:tav tm="100000">
                                          <p:val>
                                            <p:fltVal val="0"/>
                                          </p:val>
                                        </p:tav>
                                      </p:tavLst>
                                    </p:anim>
                                    <p:animEffect transition="out" filter="fade">
                                      <p:cBhvr>
                                        <p:cTn id="28" dur="500"/>
                                        <p:tgtEl>
                                          <p:spTgt spid="16"/>
                                        </p:tgtEl>
                                      </p:cBhvr>
                                    </p:animEffect>
                                    <p:set>
                                      <p:cBhvr>
                                        <p:cTn id="29" dur="1" fill="hold">
                                          <p:stCondLst>
                                            <p:cond delay="499"/>
                                          </p:stCondLst>
                                        </p:cTn>
                                        <p:tgtEl>
                                          <p:spTgt spid="16"/>
                                        </p:tgtEl>
                                        <p:attrNameLst>
                                          <p:attrName>style.visibility</p:attrName>
                                        </p:attrNameLst>
                                      </p:cBhvr>
                                      <p:to>
                                        <p:strVal val="hidden"/>
                                      </p:to>
                                    </p:set>
                                  </p:childTnLst>
                                </p:cTn>
                              </p:par>
                            </p:childTnLst>
                          </p:cTn>
                        </p:par>
                        <p:par>
                          <p:cTn id="30" fill="hold">
                            <p:stCondLst>
                              <p:cond delay="500"/>
                            </p:stCondLst>
                            <p:childTnLst>
                              <p:par>
                                <p:cTn id="31" presetID="53" presetClass="entr" presetSubtype="16"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00" fill="hold"/>
                                        <p:tgtEl>
                                          <p:spTgt spid="4"/>
                                        </p:tgtEl>
                                        <p:attrNameLst>
                                          <p:attrName>ppt_w</p:attrName>
                                        </p:attrNameLst>
                                      </p:cBhvr>
                                      <p:tavLst>
                                        <p:tav tm="0">
                                          <p:val>
                                            <p:fltVal val="0"/>
                                          </p:val>
                                        </p:tav>
                                        <p:tav tm="100000">
                                          <p:val>
                                            <p:strVal val="#ppt_w"/>
                                          </p:val>
                                        </p:tav>
                                      </p:tavLst>
                                    </p:anim>
                                    <p:anim calcmode="lin" valueType="num">
                                      <p:cBhvr>
                                        <p:cTn id="34" dur="100" fill="hold"/>
                                        <p:tgtEl>
                                          <p:spTgt spid="4"/>
                                        </p:tgtEl>
                                        <p:attrNameLst>
                                          <p:attrName>ppt_h</p:attrName>
                                        </p:attrNameLst>
                                      </p:cBhvr>
                                      <p:tavLst>
                                        <p:tav tm="0">
                                          <p:val>
                                            <p:fltVal val="0"/>
                                          </p:val>
                                        </p:tav>
                                        <p:tav tm="100000">
                                          <p:val>
                                            <p:strVal val="#ppt_h"/>
                                          </p:val>
                                        </p:tav>
                                      </p:tavLst>
                                    </p:anim>
                                    <p:animEffect transition="in" filter="fade">
                                      <p:cBhvr>
                                        <p:cTn id="35" dur="100"/>
                                        <p:tgtEl>
                                          <p:spTgt spid="4"/>
                                        </p:tgtEl>
                                      </p:cBhvr>
                                    </p:animEffect>
                                  </p:childTnLst>
                                </p:cTn>
                              </p:par>
                            </p:childTnLst>
                          </p:cTn>
                        </p:par>
                        <p:par>
                          <p:cTn id="36" fill="hold">
                            <p:stCondLst>
                              <p:cond delay="600"/>
                            </p:stCondLst>
                            <p:childTnLst>
                              <p:par>
                                <p:cTn id="37" presetID="53" presetClass="exit" presetSubtype="32" fill="hold" grpId="1" nodeType="afterEffect">
                                  <p:stCondLst>
                                    <p:cond delay="0"/>
                                  </p:stCondLst>
                                  <p:childTnLst>
                                    <p:anim calcmode="lin" valueType="num">
                                      <p:cBhvr>
                                        <p:cTn id="38" dur="250"/>
                                        <p:tgtEl>
                                          <p:spTgt spid="4"/>
                                        </p:tgtEl>
                                        <p:attrNameLst>
                                          <p:attrName>ppt_w</p:attrName>
                                        </p:attrNameLst>
                                      </p:cBhvr>
                                      <p:tavLst>
                                        <p:tav tm="0">
                                          <p:val>
                                            <p:strVal val="ppt_w"/>
                                          </p:val>
                                        </p:tav>
                                        <p:tav tm="100000">
                                          <p:val>
                                            <p:fltVal val="0"/>
                                          </p:val>
                                        </p:tav>
                                      </p:tavLst>
                                    </p:anim>
                                    <p:anim calcmode="lin" valueType="num">
                                      <p:cBhvr>
                                        <p:cTn id="39" dur="250"/>
                                        <p:tgtEl>
                                          <p:spTgt spid="4"/>
                                        </p:tgtEl>
                                        <p:attrNameLst>
                                          <p:attrName>ppt_h</p:attrName>
                                        </p:attrNameLst>
                                      </p:cBhvr>
                                      <p:tavLst>
                                        <p:tav tm="0">
                                          <p:val>
                                            <p:strVal val="ppt_h"/>
                                          </p:val>
                                        </p:tav>
                                        <p:tav tm="100000">
                                          <p:val>
                                            <p:fltVal val="0"/>
                                          </p:val>
                                        </p:tav>
                                      </p:tavLst>
                                    </p:anim>
                                    <p:animEffect transition="out" filter="fade">
                                      <p:cBhvr>
                                        <p:cTn id="40" dur="250"/>
                                        <p:tgtEl>
                                          <p:spTgt spid="4"/>
                                        </p:tgtEl>
                                      </p:cBhvr>
                                    </p:animEffect>
                                    <p:set>
                                      <p:cBhvr>
                                        <p:cTn id="41" dur="1" fill="hold">
                                          <p:stCondLst>
                                            <p:cond delay="249"/>
                                          </p:stCondLst>
                                        </p:cTn>
                                        <p:tgtEl>
                                          <p:spTgt spid="4"/>
                                        </p:tgtEl>
                                        <p:attrNameLst>
                                          <p:attrName>style.visibility</p:attrName>
                                        </p:attrNameLst>
                                      </p:cBhvr>
                                      <p:to>
                                        <p:strVal val="hidden"/>
                                      </p:to>
                                    </p:set>
                                  </p:childTnLst>
                                </p:cTn>
                              </p:par>
                            </p:childTnLst>
                          </p:cTn>
                        </p:par>
                        <p:par>
                          <p:cTn id="42" fill="hold">
                            <p:stCondLst>
                              <p:cond delay="850"/>
                            </p:stCondLst>
                            <p:childTnLst>
                              <p:par>
                                <p:cTn id="43" presetID="22" presetClass="entr" presetSubtype="8" fill="hold" grpId="0" nodeType="afterEffect">
                                  <p:stCondLst>
                                    <p:cond delay="650"/>
                                  </p:stCondLst>
                                  <p:childTnLst>
                                    <p:set>
                                      <p:cBhvr>
                                        <p:cTn id="44" dur="1" fill="hold">
                                          <p:stCondLst>
                                            <p:cond delay="0"/>
                                          </p:stCondLst>
                                        </p:cTn>
                                        <p:tgtEl>
                                          <p:spTgt spid="10">
                                            <p:txEl>
                                              <p:pRg st="0" end="0"/>
                                            </p:txEl>
                                          </p:spTgt>
                                        </p:tgtEl>
                                        <p:attrNameLst>
                                          <p:attrName>style.visibility</p:attrName>
                                        </p:attrNameLst>
                                      </p:cBhvr>
                                      <p:to>
                                        <p:strVal val="visible"/>
                                      </p:to>
                                    </p:set>
                                    <p:animEffect transition="in" filter="wipe(left)">
                                      <p:cBhvr>
                                        <p:cTn id="45"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27" grpId="0" animBg="1"/>
      <p:bldP spid="4" grpId="0" animBg="1"/>
      <p:bldP spid="4" grpId="1" animBg="1"/>
      <p:bldP spid="10"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100000">
              <a:schemeClr val="tx2"/>
            </a:gs>
          </a:gsLst>
          <a:lin ang="5400000" scaled="1"/>
        </a:gradFill>
        <a:effectLst/>
      </p:bgPr>
    </p:bg>
    <p:spTree>
      <p:nvGrpSpPr>
        <p:cNvPr id="1" name="">
          <a:extLst>
            <a:ext uri="{FF2B5EF4-FFF2-40B4-BE49-F238E27FC236}">
              <a16:creationId xmlns:a16="http://schemas.microsoft.com/office/drawing/2014/main" id="{972340D3-7508-0E01-8A8B-F6022244D3A1}"/>
            </a:ext>
          </a:extLst>
        </p:cNvPr>
        <p:cNvGrpSpPr/>
        <p:nvPr/>
      </p:nvGrpSpPr>
      <p:grpSpPr>
        <a:xfrm>
          <a:off x="0" y="0"/>
          <a:ext cx="0" cy="0"/>
          <a:chOff x="0" y="0"/>
          <a:chExt cx="0" cy="0"/>
        </a:xfrm>
      </p:grpSpPr>
      <p:sp>
        <p:nvSpPr>
          <p:cNvPr id="5" name="Freeform: Shape 4">
            <a:extLst>
              <a:ext uri="{FF2B5EF4-FFF2-40B4-BE49-F238E27FC236}">
                <a16:creationId xmlns:a16="http://schemas.microsoft.com/office/drawing/2014/main" id="{EC9C4133-C711-1931-A163-291B60E6D8EC}"/>
              </a:ext>
              <a:ext uri="{C183D7F6-B498-43B3-948B-1728B52AA6E4}">
                <adec:decorative xmlns:adec="http://schemas.microsoft.com/office/drawing/2017/decorative" val="1"/>
              </a:ext>
            </a:extLst>
          </p:cNvPr>
          <p:cNvSpPr/>
          <p:nvPr/>
        </p:nvSpPr>
        <p:spPr>
          <a:xfrm rot="8964772" flipH="1">
            <a:off x="-353355" y="-1704807"/>
            <a:ext cx="5112837" cy="1712084"/>
          </a:xfrm>
          <a:custGeom>
            <a:avLst/>
            <a:gdLst>
              <a:gd name="connsiteX0" fmla="*/ 0 w 3158836"/>
              <a:gd name="connsiteY0" fmla="*/ 0 h 3537528"/>
              <a:gd name="connsiteX1" fmla="*/ 1727200 w 3158836"/>
              <a:gd name="connsiteY1" fmla="*/ 18473 h 3537528"/>
              <a:gd name="connsiteX2" fmla="*/ 3158836 w 3158836"/>
              <a:gd name="connsiteY2" fmla="*/ 3537528 h 3537528"/>
            </a:gdLst>
            <a:ahLst/>
            <a:cxnLst>
              <a:cxn ang="0">
                <a:pos x="connsiteX0" y="connsiteY0"/>
              </a:cxn>
              <a:cxn ang="0">
                <a:pos x="connsiteX1" y="connsiteY1"/>
              </a:cxn>
              <a:cxn ang="0">
                <a:pos x="connsiteX2" y="connsiteY2"/>
              </a:cxn>
            </a:cxnLst>
            <a:rect l="l" t="t" r="r" b="b"/>
            <a:pathLst>
              <a:path w="3158836" h="3537528">
                <a:moveTo>
                  <a:pt x="0" y="0"/>
                </a:moveTo>
                <a:lnTo>
                  <a:pt x="1727200" y="18473"/>
                </a:lnTo>
                <a:lnTo>
                  <a:pt x="3158836" y="3537528"/>
                </a:lnTo>
              </a:path>
            </a:pathLst>
          </a:custGeom>
          <a:noFill/>
          <a:ln>
            <a:solidFill>
              <a:schemeClr val="accent1">
                <a:lumMod val="60000"/>
                <a:lumOff val="40000"/>
              </a:schemeClr>
            </a:solidFill>
          </a:ln>
          <a:effectLst>
            <a:glow rad="2286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Freeform: Shape 5">
            <a:extLst>
              <a:ext uri="{FF2B5EF4-FFF2-40B4-BE49-F238E27FC236}">
                <a16:creationId xmlns:a16="http://schemas.microsoft.com/office/drawing/2014/main" id="{AE8220A7-D338-1E16-4F90-CFEF2C2C1FD5}"/>
              </a:ext>
              <a:ext uri="{C183D7F6-B498-43B3-948B-1728B52AA6E4}">
                <adec:decorative xmlns:adec="http://schemas.microsoft.com/office/drawing/2017/decorative" val="1"/>
              </a:ext>
            </a:extLst>
          </p:cNvPr>
          <p:cNvSpPr/>
          <p:nvPr/>
        </p:nvSpPr>
        <p:spPr>
          <a:xfrm rot="6467518" flipH="1">
            <a:off x="-2081428" y="31235"/>
            <a:ext cx="3354076" cy="1785239"/>
          </a:xfrm>
          <a:custGeom>
            <a:avLst/>
            <a:gdLst>
              <a:gd name="connsiteX0" fmla="*/ 0 w 3158836"/>
              <a:gd name="connsiteY0" fmla="*/ 0 h 3537528"/>
              <a:gd name="connsiteX1" fmla="*/ 1727200 w 3158836"/>
              <a:gd name="connsiteY1" fmla="*/ 18473 h 3537528"/>
              <a:gd name="connsiteX2" fmla="*/ 3158836 w 3158836"/>
              <a:gd name="connsiteY2" fmla="*/ 3537528 h 3537528"/>
            </a:gdLst>
            <a:ahLst/>
            <a:cxnLst>
              <a:cxn ang="0">
                <a:pos x="connsiteX0" y="connsiteY0"/>
              </a:cxn>
              <a:cxn ang="0">
                <a:pos x="connsiteX1" y="connsiteY1"/>
              </a:cxn>
              <a:cxn ang="0">
                <a:pos x="connsiteX2" y="connsiteY2"/>
              </a:cxn>
            </a:cxnLst>
            <a:rect l="l" t="t" r="r" b="b"/>
            <a:pathLst>
              <a:path w="3158836" h="3537528">
                <a:moveTo>
                  <a:pt x="0" y="0"/>
                </a:moveTo>
                <a:lnTo>
                  <a:pt x="1727200" y="18473"/>
                </a:lnTo>
                <a:lnTo>
                  <a:pt x="3158836" y="3537528"/>
                </a:lnTo>
              </a:path>
            </a:pathLst>
          </a:custGeom>
          <a:noFill/>
          <a:ln>
            <a:solidFill>
              <a:schemeClr val="accent1">
                <a:lumMod val="60000"/>
                <a:lumOff val="40000"/>
              </a:schemeClr>
            </a:solidFill>
          </a:ln>
          <a:effectLst>
            <a:glow rad="2286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E2E54B79-78F7-DC78-C017-0D9EAAD65040}"/>
              </a:ext>
            </a:extLst>
          </p:cNvPr>
          <p:cNvSpPr txBox="1"/>
          <p:nvPr/>
        </p:nvSpPr>
        <p:spPr>
          <a:xfrm>
            <a:off x="1637265" y="136203"/>
            <a:ext cx="8917470" cy="4031873"/>
          </a:xfrm>
          <a:prstGeom prst="rect">
            <a:avLst/>
          </a:prstGeom>
          <a:noFill/>
        </p:spPr>
        <p:txBody>
          <a:bodyPr wrap="square" rtlCol="0">
            <a:spAutoFit/>
          </a:bodyPr>
          <a:lstStyle/>
          <a:p>
            <a:pPr algn="ctr"/>
            <a:endParaRPr lang="en-GB" sz="4000" dirty="0">
              <a:solidFill>
                <a:schemeClr val="tx2">
                  <a:lumMod val="25000"/>
                  <a:lumOff val="75000"/>
                </a:schemeClr>
              </a:solidFill>
              <a:effectLst>
                <a:glow rad="101600">
                  <a:schemeClr val="tx2">
                    <a:alpha val="60000"/>
                  </a:schemeClr>
                </a:glow>
              </a:effectLst>
              <a:latin typeface="Biome" panose="020B0502040204020203" pitchFamily="34" charset="0"/>
              <a:cs typeface="Biome" panose="020B0502040204020203" pitchFamily="34" charset="0"/>
            </a:endParaRPr>
          </a:p>
          <a:p>
            <a:pPr algn="ctr"/>
            <a:r>
              <a:rPr lang="en-GB" sz="4000" dirty="0">
                <a:solidFill>
                  <a:schemeClr val="tx2">
                    <a:lumMod val="25000"/>
                    <a:lumOff val="75000"/>
                  </a:schemeClr>
                </a:solidFill>
                <a:effectLst>
                  <a:glow rad="101600">
                    <a:schemeClr val="tx2">
                      <a:alpha val="60000"/>
                    </a:schemeClr>
                  </a:glow>
                </a:effectLst>
                <a:latin typeface="Biome" panose="020B0502040204020203" pitchFamily="34" charset="0"/>
                <a:cs typeface="Biome" panose="020B0502040204020203" pitchFamily="34" charset="0"/>
              </a:rPr>
              <a:t>We have just seen the potential impact of three small decisions:</a:t>
            </a:r>
          </a:p>
          <a:p>
            <a:pPr algn="ctr"/>
            <a:endParaRPr lang="en-GB" sz="4000" dirty="0">
              <a:solidFill>
                <a:schemeClr val="tx2">
                  <a:lumMod val="25000"/>
                  <a:lumOff val="75000"/>
                </a:schemeClr>
              </a:solidFill>
              <a:effectLst>
                <a:glow rad="101600">
                  <a:schemeClr val="tx2">
                    <a:alpha val="60000"/>
                  </a:schemeClr>
                </a:glow>
              </a:effectLst>
              <a:latin typeface="Biome" panose="020B0502040204020203" pitchFamily="34" charset="0"/>
              <a:cs typeface="Biome" panose="020B0502040204020203" pitchFamily="34" charset="0"/>
            </a:endParaRPr>
          </a:p>
          <a:p>
            <a:pPr marL="457200" indent="-457200" algn="ctr">
              <a:buFont typeface="Wingdings" panose="05000000000000000000" pitchFamily="2" charset="2"/>
              <a:buChar char="§"/>
            </a:pPr>
            <a:r>
              <a:rPr lang="en-GB" sz="3200" dirty="0">
                <a:solidFill>
                  <a:schemeClr val="tx2">
                    <a:lumMod val="25000"/>
                    <a:lumOff val="75000"/>
                  </a:schemeClr>
                </a:solidFill>
                <a:effectLst>
                  <a:glow rad="101600">
                    <a:schemeClr val="tx2">
                      <a:alpha val="60000"/>
                    </a:schemeClr>
                  </a:glow>
                </a:effectLst>
                <a:latin typeface="Biome" panose="020B0502040204020203" pitchFamily="34" charset="0"/>
                <a:cs typeface="Biome" panose="020B0502040204020203" pitchFamily="34" charset="0"/>
              </a:rPr>
              <a:t>Using your phone whilst walking</a:t>
            </a:r>
          </a:p>
          <a:p>
            <a:pPr marL="457200" indent="-457200" algn="ctr">
              <a:buFont typeface="Wingdings" panose="05000000000000000000" pitchFamily="2" charset="2"/>
              <a:buChar char="§"/>
            </a:pPr>
            <a:r>
              <a:rPr lang="en-GB" sz="3200" dirty="0">
                <a:solidFill>
                  <a:schemeClr val="tx2">
                    <a:lumMod val="25000"/>
                    <a:lumOff val="75000"/>
                  </a:schemeClr>
                </a:solidFill>
                <a:effectLst>
                  <a:glow rad="101600">
                    <a:schemeClr val="tx2">
                      <a:alpha val="60000"/>
                    </a:schemeClr>
                  </a:glow>
                </a:effectLst>
                <a:latin typeface="Biome" panose="020B0502040204020203" pitchFamily="34" charset="0"/>
                <a:cs typeface="Biome" panose="020B0502040204020203" pitchFamily="34" charset="0"/>
              </a:rPr>
              <a:t>Bowing to peer pressure </a:t>
            </a:r>
          </a:p>
          <a:p>
            <a:pPr marL="457200" indent="-457200" algn="ctr">
              <a:buFont typeface="Wingdings" panose="05000000000000000000" pitchFamily="2" charset="2"/>
              <a:buChar char="§"/>
            </a:pPr>
            <a:r>
              <a:rPr lang="en-GB" sz="3200" dirty="0">
                <a:solidFill>
                  <a:schemeClr val="tx2">
                    <a:lumMod val="25000"/>
                    <a:lumOff val="75000"/>
                  </a:schemeClr>
                </a:solidFill>
                <a:effectLst>
                  <a:glow rad="101600">
                    <a:schemeClr val="tx2">
                      <a:alpha val="60000"/>
                    </a:schemeClr>
                  </a:glow>
                </a:effectLst>
                <a:latin typeface="Biome" panose="020B0502040204020203" pitchFamily="34" charset="0"/>
                <a:cs typeface="Biome" panose="020B0502040204020203" pitchFamily="34" charset="0"/>
              </a:rPr>
              <a:t>Travelling stressed</a:t>
            </a:r>
          </a:p>
        </p:txBody>
      </p:sp>
      <p:sp>
        <p:nvSpPr>
          <p:cNvPr id="4" name="Freeform: Shape 3">
            <a:extLst>
              <a:ext uri="{FF2B5EF4-FFF2-40B4-BE49-F238E27FC236}">
                <a16:creationId xmlns:a16="http://schemas.microsoft.com/office/drawing/2014/main" id="{5285B0F7-56CD-C3A7-6263-1BF019BE5562}"/>
              </a:ext>
              <a:ext uri="{C183D7F6-B498-43B3-948B-1728B52AA6E4}">
                <adec:decorative xmlns:adec="http://schemas.microsoft.com/office/drawing/2017/decorative" val="1"/>
              </a:ext>
            </a:extLst>
          </p:cNvPr>
          <p:cNvSpPr/>
          <p:nvPr/>
        </p:nvSpPr>
        <p:spPr>
          <a:xfrm rot="8964772" flipH="1" flipV="1">
            <a:off x="179007" y="5140471"/>
            <a:ext cx="1803264" cy="2512777"/>
          </a:xfrm>
          <a:custGeom>
            <a:avLst/>
            <a:gdLst>
              <a:gd name="connsiteX0" fmla="*/ 0 w 3158836"/>
              <a:gd name="connsiteY0" fmla="*/ 0 h 3537528"/>
              <a:gd name="connsiteX1" fmla="*/ 1727200 w 3158836"/>
              <a:gd name="connsiteY1" fmla="*/ 18473 h 3537528"/>
              <a:gd name="connsiteX2" fmla="*/ 3158836 w 3158836"/>
              <a:gd name="connsiteY2" fmla="*/ 3537528 h 3537528"/>
            </a:gdLst>
            <a:ahLst/>
            <a:cxnLst>
              <a:cxn ang="0">
                <a:pos x="connsiteX0" y="connsiteY0"/>
              </a:cxn>
              <a:cxn ang="0">
                <a:pos x="connsiteX1" y="connsiteY1"/>
              </a:cxn>
              <a:cxn ang="0">
                <a:pos x="connsiteX2" y="connsiteY2"/>
              </a:cxn>
            </a:cxnLst>
            <a:rect l="l" t="t" r="r" b="b"/>
            <a:pathLst>
              <a:path w="3158836" h="3537528">
                <a:moveTo>
                  <a:pt x="0" y="0"/>
                </a:moveTo>
                <a:lnTo>
                  <a:pt x="1727200" y="18473"/>
                </a:lnTo>
                <a:lnTo>
                  <a:pt x="3158836" y="3537528"/>
                </a:lnTo>
              </a:path>
            </a:pathLst>
          </a:custGeom>
          <a:noFill/>
          <a:ln>
            <a:solidFill>
              <a:schemeClr val="accent1">
                <a:lumMod val="60000"/>
                <a:lumOff val="40000"/>
              </a:schemeClr>
            </a:solidFill>
          </a:ln>
          <a:effectLst>
            <a:glow rad="2286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F0C79F88-FCFB-DBAA-A45E-AE98DC08B531}"/>
              </a:ext>
              <a:ext uri="{C183D7F6-B498-43B3-948B-1728B52AA6E4}">
                <adec:decorative xmlns:adec="http://schemas.microsoft.com/office/drawing/2017/decorative" val="1"/>
              </a:ext>
            </a:extLst>
          </p:cNvPr>
          <p:cNvSpPr/>
          <p:nvPr/>
        </p:nvSpPr>
        <p:spPr>
          <a:xfrm rot="8964772" flipV="1">
            <a:off x="11459795" y="1426352"/>
            <a:ext cx="2513043" cy="5150607"/>
          </a:xfrm>
          <a:custGeom>
            <a:avLst/>
            <a:gdLst>
              <a:gd name="connsiteX0" fmla="*/ 0 w 3158836"/>
              <a:gd name="connsiteY0" fmla="*/ 0 h 3537528"/>
              <a:gd name="connsiteX1" fmla="*/ 1727200 w 3158836"/>
              <a:gd name="connsiteY1" fmla="*/ 18473 h 3537528"/>
              <a:gd name="connsiteX2" fmla="*/ 3158836 w 3158836"/>
              <a:gd name="connsiteY2" fmla="*/ 3537528 h 3537528"/>
            </a:gdLst>
            <a:ahLst/>
            <a:cxnLst>
              <a:cxn ang="0">
                <a:pos x="connsiteX0" y="connsiteY0"/>
              </a:cxn>
              <a:cxn ang="0">
                <a:pos x="connsiteX1" y="connsiteY1"/>
              </a:cxn>
              <a:cxn ang="0">
                <a:pos x="connsiteX2" y="connsiteY2"/>
              </a:cxn>
            </a:cxnLst>
            <a:rect l="l" t="t" r="r" b="b"/>
            <a:pathLst>
              <a:path w="3158836" h="3537528">
                <a:moveTo>
                  <a:pt x="0" y="0"/>
                </a:moveTo>
                <a:lnTo>
                  <a:pt x="1727200" y="18473"/>
                </a:lnTo>
                <a:lnTo>
                  <a:pt x="3158836" y="3537528"/>
                </a:lnTo>
              </a:path>
            </a:pathLst>
          </a:custGeom>
          <a:noFill/>
          <a:ln>
            <a:solidFill>
              <a:schemeClr val="accent1">
                <a:lumMod val="60000"/>
                <a:lumOff val="40000"/>
              </a:schemeClr>
            </a:solidFill>
          </a:ln>
          <a:effectLst>
            <a:glow rad="2286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extLst>
              <a:ext uri="{FF2B5EF4-FFF2-40B4-BE49-F238E27FC236}">
                <a16:creationId xmlns:a16="http://schemas.microsoft.com/office/drawing/2014/main" id="{A67ACD3A-2E6B-57AC-4DD7-579D9E3758FA}"/>
              </a:ext>
            </a:extLst>
          </p:cNvPr>
          <p:cNvSpPr txBox="1"/>
          <p:nvPr/>
        </p:nvSpPr>
        <p:spPr>
          <a:xfrm>
            <a:off x="1637265" y="4760785"/>
            <a:ext cx="8917470" cy="1323439"/>
          </a:xfrm>
          <a:prstGeom prst="rect">
            <a:avLst/>
          </a:prstGeom>
          <a:noFill/>
        </p:spPr>
        <p:txBody>
          <a:bodyPr wrap="square" rtlCol="0">
            <a:spAutoFit/>
          </a:bodyPr>
          <a:lstStyle/>
          <a:p>
            <a:pPr algn="ctr"/>
            <a:r>
              <a:rPr lang="en-GB" sz="4000" dirty="0">
                <a:solidFill>
                  <a:schemeClr val="tx2">
                    <a:lumMod val="25000"/>
                    <a:lumOff val="75000"/>
                  </a:schemeClr>
                </a:solidFill>
                <a:effectLst>
                  <a:glow rad="101600">
                    <a:schemeClr val="tx2">
                      <a:alpha val="60000"/>
                    </a:schemeClr>
                  </a:glow>
                </a:effectLst>
                <a:latin typeface="Biome" panose="020B0502040204020203" pitchFamily="34" charset="0"/>
                <a:cs typeface="Biome" panose="020B0502040204020203" pitchFamily="34" charset="0"/>
              </a:rPr>
              <a:t>But small mistakes can be easily avoided.</a:t>
            </a:r>
          </a:p>
        </p:txBody>
      </p:sp>
    </p:spTree>
    <p:extLst>
      <p:ext uri="{BB962C8B-B14F-4D97-AF65-F5344CB8AC3E}">
        <p14:creationId xmlns:p14="http://schemas.microsoft.com/office/powerpoint/2010/main" val="18227398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100000">
              <a:schemeClr val="tx2"/>
            </a:gs>
          </a:gsLst>
          <a:lin ang="5400000" scaled="1"/>
        </a:gradFill>
        <a:effectLst/>
      </p:bgPr>
    </p:bg>
    <p:spTree>
      <p:nvGrpSpPr>
        <p:cNvPr id="1" name="">
          <a:extLst>
            <a:ext uri="{FF2B5EF4-FFF2-40B4-BE49-F238E27FC236}">
              <a16:creationId xmlns:a16="http://schemas.microsoft.com/office/drawing/2014/main" id="{C74C7B1B-D8EC-19DF-E801-24558B7ADCA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2CE31A6-8B54-2E77-AF9D-85DF73D7001A}"/>
              </a:ext>
            </a:extLst>
          </p:cNvPr>
          <p:cNvSpPr txBox="1"/>
          <p:nvPr/>
        </p:nvSpPr>
        <p:spPr>
          <a:xfrm>
            <a:off x="983461" y="0"/>
            <a:ext cx="10225077" cy="9448740"/>
          </a:xfrm>
          <a:prstGeom prst="rect">
            <a:avLst/>
          </a:prstGeom>
          <a:noFill/>
        </p:spPr>
        <p:txBody>
          <a:bodyPr wrap="square" rtlCol="0">
            <a:spAutoFit/>
          </a:bodyPr>
          <a:lstStyle/>
          <a:p>
            <a:pPr algn="ctr"/>
            <a:endParaRPr lang="en-GB" sz="4000" dirty="0">
              <a:solidFill>
                <a:schemeClr val="tx2">
                  <a:lumMod val="25000"/>
                  <a:lumOff val="75000"/>
                </a:schemeClr>
              </a:solidFill>
              <a:effectLst>
                <a:glow rad="101600">
                  <a:schemeClr val="tx2">
                    <a:alpha val="60000"/>
                  </a:schemeClr>
                </a:glow>
              </a:effectLst>
              <a:latin typeface="Biome" panose="020B0502040204020203" pitchFamily="34" charset="0"/>
              <a:cs typeface="Biome" panose="020B0502040204020203" pitchFamily="34" charset="0"/>
            </a:endParaRPr>
          </a:p>
          <a:p>
            <a:pPr algn="ctr"/>
            <a:r>
              <a:rPr lang="en-GB" sz="4000" dirty="0">
                <a:solidFill>
                  <a:schemeClr val="tx2">
                    <a:lumMod val="25000"/>
                    <a:lumOff val="75000"/>
                  </a:schemeClr>
                </a:solidFill>
                <a:effectLst>
                  <a:glow rad="101600">
                    <a:schemeClr val="tx2">
                      <a:alpha val="60000"/>
                    </a:schemeClr>
                  </a:glow>
                </a:effectLst>
                <a:latin typeface="Biome" panose="020B0502040204020203" pitchFamily="34" charset="0"/>
                <a:cs typeface="Biome" panose="020B0502040204020203" pitchFamily="34" charset="0"/>
              </a:rPr>
              <a:t>Imagine the scenarios that would have instead played out, if:</a:t>
            </a:r>
          </a:p>
          <a:p>
            <a:pPr algn="ctr"/>
            <a:endParaRPr lang="en-GB" sz="4000" dirty="0">
              <a:solidFill>
                <a:schemeClr val="tx2">
                  <a:lumMod val="25000"/>
                  <a:lumOff val="75000"/>
                </a:schemeClr>
              </a:solidFill>
              <a:effectLst>
                <a:glow rad="101600">
                  <a:schemeClr val="tx2">
                    <a:alpha val="60000"/>
                  </a:schemeClr>
                </a:glow>
              </a:effectLst>
              <a:latin typeface="Biome" panose="020B0502040204020203" pitchFamily="34" charset="0"/>
              <a:cs typeface="Biome" panose="020B0502040204020203" pitchFamily="34" charset="0"/>
            </a:endParaRPr>
          </a:p>
          <a:p>
            <a:pPr marL="457200" indent="-457200" algn="ctr">
              <a:buFont typeface="Wingdings" panose="05000000000000000000" pitchFamily="2" charset="2"/>
              <a:buChar char="§"/>
            </a:pPr>
            <a:r>
              <a:rPr lang="en-GB" sz="3200" dirty="0">
                <a:solidFill>
                  <a:schemeClr val="tx2">
                    <a:lumMod val="25000"/>
                    <a:lumOff val="75000"/>
                  </a:schemeClr>
                </a:solidFill>
                <a:effectLst>
                  <a:glow rad="101600">
                    <a:schemeClr val="tx2">
                      <a:alpha val="60000"/>
                    </a:schemeClr>
                  </a:glow>
                </a:effectLst>
                <a:latin typeface="Biome" panose="020B0502040204020203" pitchFamily="34" charset="0"/>
                <a:cs typeface="Biome" panose="020B0502040204020203" pitchFamily="34" charset="0"/>
              </a:rPr>
              <a:t>Alice just kept her phone in her bag for 20 minutes, whilst she walked to school.</a:t>
            </a:r>
          </a:p>
          <a:p>
            <a:pPr marL="457200" indent="-457200" algn="ctr">
              <a:buFont typeface="Wingdings" panose="05000000000000000000" pitchFamily="2" charset="2"/>
              <a:buChar char="§"/>
            </a:pPr>
            <a:endParaRPr lang="en-GB" sz="3200" dirty="0">
              <a:solidFill>
                <a:schemeClr val="tx2">
                  <a:lumMod val="25000"/>
                  <a:lumOff val="75000"/>
                </a:schemeClr>
              </a:solidFill>
              <a:effectLst>
                <a:glow rad="101600">
                  <a:schemeClr val="tx2">
                    <a:alpha val="60000"/>
                  </a:schemeClr>
                </a:glow>
              </a:effectLst>
              <a:latin typeface="Biome" panose="020B0502040204020203" pitchFamily="34" charset="0"/>
              <a:cs typeface="Biome" panose="020B0502040204020203" pitchFamily="34" charset="0"/>
            </a:endParaRPr>
          </a:p>
          <a:p>
            <a:pPr marL="457200" indent="-457200" algn="ctr">
              <a:buFont typeface="Wingdings" panose="05000000000000000000" pitchFamily="2" charset="2"/>
              <a:buChar char="§"/>
            </a:pPr>
            <a:r>
              <a:rPr lang="en-GB" sz="3200" dirty="0">
                <a:solidFill>
                  <a:schemeClr val="tx2">
                    <a:lumMod val="25000"/>
                    <a:lumOff val="75000"/>
                  </a:schemeClr>
                </a:solidFill>
                <a:effectLst>
                  <a:glow rad="101600">
                    <a:schemeClr val="tx2">
                      <a:alpha val="60000"/>
                    </a:schemeClr>
                  </a:glow>
                </a:effectLst>
                <a:latin typeface="Biome" panose="020B0502040204020203" pitchFamily="34" charset="0"/>
                <a:cs typeface="Biome" panose="020B0502040204020203" pitchFamily="34" charset="0"/>
              </a:rPr>
              <a:t>Ollie had taken a second to realise that it wasn’t worth the risk, just to play a silly game.  </a:t>
            </a:r>
          </a:p>
          <a:p>
            <a:pPr marL="457200" indent="-457200" algn="ctr">
              <a:buFont typeface="Wingdings" panose="05000000000000000000" pitchFamily="2" charset="2"/>
              <a:buChar char="§"/>
            </a:pPr>
            <a:endParaRPr lang="en-GB" sz="3200" dirty="0">
              <a:solidFill>
                <a:schemeClr val="tx2">
                  <a:lumMod val="25000"/>
                  <a:lumOff val="75000"/>
                </a:schemeClr>
              </a:solidFill>
              <a:effectLst>
                <a:glow rad="101600">
                  <a:schemeClr val="tx2">
                    <a:alpha val="60000"/>
                  </a:schemeClr>
                </a:glow>
              </a:effectLst>
              <a:latin typeface="Biome" panose="020B0502040204020203" pitchFamily="34" charset="0"/>
              <a:cs typeface="Biome" panose="020B0502040204020203" pitchFamily="34" charset="0"/>
            </a:endParaRPr>
          </a:p>
          <a:p>
            <a:pPr marL="457200" indent="-457200" algn="ctr">
              <a:buFont typeface="Wingdings" panose="05000000000000000000" pitchFamily="2" charset="2"/>
              <a:buChar char="§"/>
            </a:pPr>
            <a:r>
              <a:rPr lang="en-GB" sz="3200" dirty="0">
                <a:solidFill>
                  <a:schemeClr val="tx2">
                    <a:lumMod val="25000"/>
                    <a:lumOff val="75000"/>
                  </a:schemeClr>
                </a:solidFill>
                <a:effectLst>
                  <a:glow rad="101600">
                    <a:schemeClr val="tx2">
                      <a:alpha val="60000"/>
                    </a:schemeClr>
                  </a:glow>
                </a:effectLst>
                <a:latin typeface="Biome" panose="020B0502040204020203" pitchFamily="34" charset="0"/>
                <a:cs typeface="Biome" panose="020B0502040204020203" pitchFamily="34" charset="0"/>
              </a:rPr>
              <a:t>Georgia had taken five minutes to calm down, before leaving home.</a:t>
            </a:r>
          </a:p>
          <a:p>
            <a:pPr marL="457200" indent="-457200" algn="ctr">
              <a:buFont typeface="Wingdings" panose="05000000000000000000" pitchFamily="2" charset="2"/>
              <a:buChar char="§"/>
            </a:pPr>
            <a:endParaRPr lang="en-GB" sz="3200" dirty="0">
              <a:solidFill>
                <a:schemeClr val="tx2">
                  <a:lumMod val="25000"/>
                  <a:lumOff val="75000"/>
                </a:schemeClr>
              </a:solidFill>
              <a:effectLst>
                <a:glow rad="101600">
                  <a:schemeClr val="tx2">
                    <a:alpha val="60000"/>
                  </a:schemeClr>
                </a:glow>
              </a:effectLst>
              <a:latin typeface="Biome" panose="020B0502040204020203" pitchFamily="34" charset="0"/>
              <a:cs typeface="Biome" panose="020B0502040204020203" pitchFamily="34" charset="0"/>
            </a:endParaRPr>
          </a:p>
          <a:p>
            <a:pPr marL="457200" indent="-457200" algn="ctr">
              <a:buFont typeface="Wingdings" panose="05000000000000000000" pitchFamily="2" charset="2"/>
              <a:buChar char="§"/>
            </a:pPr>
            <a:endParaRPr lang="en-GB" sz="3200" dirty="0">
              <a:solidFill>
                <a:schemeClr val="tx2">
                  <a:lumMod val="25000"/>
                  <a:lumOff val="75000"/>
                </a:schemeClr>
              </a:solidFill>
              <a:effectLst>
                <a:glow rad="101600">
                  <a:schemeClr val="tx2">
                    <a:alpha val="60000"/>
                  </a:schemeClr>
                </a:glow>
              </a:effectLst>
              <a:latin typeface="Biome" panose="020B0502040204020203" pitchFamily="34" charset="0"/>
              <a:cs typeface="Biome" panose="020B0502040204020203" pitchFamily="34" charset="0"/>
            </a:endParaRPr>
          </a:p>
          <a:p>
            <a:pPr marL="457200" indent="-457200" algn="ctr">
              <a:buFont typeface="Wingdings" panose="05000000000000000000" pitchFamily="2" charset="2"/>
              <a:buChar char="§"/>
            </a:pPr>
            <a:endParaRPr lang="en-GB" sz="3200" dirty="0">
              <a:solidFill>
                <a:schemeClr val="tx2">
                  <a:lumMod val="25000"/>
                  <a:lumOff val="75000"/>
                </a:schemeClr>
              </a:solidFill>
              <a:effectLst>
                <a:glow rad="101600">
                  <a:schemeClr val="tx2">
                    <a:alpha val="60000"/>
                  </a:schemeClr>
                </a:glow>
              </a:effectLst>
              <a:latin typeface="Biome" panose="020B0502040204020203" pitchFamily="34" charset="0"/>
              <a:cs typeface="Biome" panose="020B0502040204020203" pitchFamily="34" charset="0"/>
            </a:endParaRPr>
          </a:p>
          <a:p>
            <a:pPr marL="457200" indent="-457200" algn="ctr">
              <a:buFont typeface="Wingdings" panose="05000000000000000000" pitchFamily="2" charset="2"/>
              <a:buChar char="§"/>
            </a:pPr>
            <a:endParaRPr lang="en-GB" sz="3200" dirty="0">
              <a:solidFill>
                <a:schemeClr val="tx2">
                  <a:lumMod val="25000"/>
                  <a:lumOff val="75000"/>
                </a:schemeClr>
              </a:solidFill>
              <a:effectLst>
                <a:glow rad="101600">
                  <a:schemeClr val="tx2">
                    <a:alpha val="60000"/>
                  </a:schemeClr>
                </a:glow>
              </a:effectLst>
              <a:latin typeface="Biome" panose="020B0502040204020203" pitchFamily="34" charset="0"/>
              <a:cs typeface="Biome" panose="020B0502040204020203" pitchFamily="34" charset="0"/>
            </a:endParaRPr>
          </a:p>
          <a:p>
            <a:pPr marL="457200" indent="-457200" algn="ctr">
              <a:buFont typeface="Wingdings" panose="05000000000000000000" pitchFamily="2" charset="2"/>
              <a:buChar char="§"/>
            </a:pPr>
            <a:endParaRPr lang="en-GB" sz="3200" dirty="0">
              <a:solidFill>
                <a:schemeClr val="tx2">
                  <a:lumMod val="25000"/>
                  <a:lumOff val="75000"/>
                </a:schemeClr>
              </a:solidFill>
              <a:effectLst>
                <a:glow rad="101600">
                  <a:schemeClr val="tx2">
                    <a:alpha val="60000"/>
                  </a:schemeClr>
                </a:glow>
              </a:effectLst>
              <a:latin typeface="Biome" panose="020B0502040204020203" pitchFamily="34" charset="0"/>
              <a:cs typeface="Biome" panose="020B0502040204020203" pitchFamily="34" charset="0"/>
            </a:endParaRPr>
          </a:p>
          <a:p>
            <a:pPr marL="457200" indent="-457200" algn="ctr">
              <a:buFont typeface="Wingdings" panose="05000000000000000000" pitchFamily="2" charset="2"/>
              <a:buChar char="§"/>
            </a:pPr>
            <a:endParaRPr lang="en-GB" sz="3200" dirty="0">
              <a:solidFill>
                <a:schemeClr val="tx2">
                  <a:lumMod val="25000"/>
                  <a:lumOff val="75000"/>
                </a:schemeClr>
              </a:solidFill>
              <a:effectLst>
                <a:glow rad="101600">
                  <a:schemeClr val="tx2">
                    <a:alpha val="60000"/>
                  </a:schemeClr>
                </a:glow>
              </a:effectLst>
              <a:latin typeface="Biome" panose="020B0502040204020203" pitchFamily="34" charset="0"/>
              <a:cs typeface="Biome" panose="020B0502040204020203" pitchFamily="34" charset="0"/>
            </a:endParaRPr>
          </a:p>
        </p:txBody>
      </p:sp>
      <p:sp>
        <p:nvSpPr>
          <p:cNvPr id="4" name="Freeform: Shape 3">
            <a:extLst>
              <a:ext uri="{FF2B5EF4-FFF2-40B4-BE49-F238E27FC236}">
                <a16:creationId xmlns:a16="http://schemas.microsoft.com/office/drawing/2014/main" id="{EDBD902D-F4F7-14C4-9A28-7B2988735DC3}"/>
              </a:ext>
              <a:ext uri="{C183D7F6-B498-43B3-948B-1728B52AA6E4}">
                <adec:decorative xmlns:adec="http://schemas.microsoft.com/office/drawing/2017/decorative" val="1"/>
              </a:ext>
            </a:extLst>
          </p:cNvPr>
          <p:cNvSpPr/>
          <p:nvPr/>
        </p:nvSpPr>
        <p:spPr>
          <a:xfrm rot="13483871" flipH="1" flipV="1">
            <a:off x="-1538495" y="5433428"/>
            <a:ext cx="2925650" cy="3010784"/>
          </a:xfrm>
          <a:custGeom>
            <a:avLst/>
            <a:gdLst>
              <a:gd name="connsiteX0" fmla="*/ 0 w 3158836"/>
              <a:gd name="connsiteY0" fmla="*/ 0 h 3537528"/>
              <a:gd name="connsiteX1" fmla="*/ 1727200 w 3158836"/>
              <a:gd name="connsiteY1" fmla="*/ 18473 h 3537528"/>
              <a:gd name="connsiteX2" fmla="*/ 3158836 w 3158836"/>
              <a:gd name="connsiteY2" fmla="*/ 3537528 h 3537528"/>
            </a:gdLst>
            <a:ahLst/>
            <a:cxnLst>
              <a:cxn ang="0">
                <a:pos x="connsiteX0" y="connsiteY0"/>
              </a:cxn>
              <a:cxn ang="0">
                <a:pos x="connsiteX1" y="connsiteY1"/>
              </a:cxn>
              <a:cxn ang="0">
                <a:pos x="connsiteX2" y="connsiteY2"/>
              </a:cxn>
            </a:cxnLst>
            <a:rect l="l" t="t" r="r" b="b"/>
            <a:pathLst>
              <a:path w="3158836" h="3537528">
                <a:moveTo>
                  <a:pt x="0" y="0"/>
                </a:moveTo>
                <a:lnTo>
                  <a:pt x="1727200" y="18473"/>
                </a:lnTo>
                <a:lnTo>
                  <a:pt x="3158836" y="3537528"/>
                </a:lnTo>
              </a:path>
            </a:pathLst>
          </a:custGeom>
          <a:noFill/>
          <a:ln>
            <a:solidFill>
              <a:schemeClr val="accent1">
                <a:lumMod val="60000"/>
                <a:lumOff val="40000"/>
              </a:schemeClr>
            </a:solidFill>
          </a:ln>
          <a:effectLst>
            <a:glow rad="2286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84151097-1E1C-812C-2E53-FA5CE71101BB}"/>
              </a:ext>
              <a:ext uri="{C183D7F6-B498-43B3-948B-1728B52AA6E4}">
                <adec:decorative xmlns:adec="http://schemas.microsoft.com/office/drawing/2017/decorative" val="1"/>
              </a:ext>
            </a:extLst>
          </p:cNvPr>
          <p:cNvSpPr/>
          <p:nvPr/>
        </p:nvSpPr>
        <p:spPr>
          <a:xfrm rot="5581111" flipV="1">
            <a:off x="9732596" y="-2508339"/>
            <a:ext cx="2513043" cy="5150607"/>
          </a:xfrm>
          <a:custGeom>
            <a:avLst/>
            <a:gdLst>
              <a:gd name="connsiteX0" fmla="*/ 0 w 3158836"/>
              <a:gd name="connsiteY0" fmla="*/ 0 h 3537528"/>
              <a:gd name="connsiteX1" fmla="*/ 1727200 w 3158836"/>
              <a:gd name="connsiteY1" fmla="*/ 18473 h 3537528"/>
              <a:gd name="connsiteX2" fmla="*/ 3158836 w 3158836"/>
              <a:gd name="connsiteY2" fmla="*/ 3537528 h 3537528"/>
            </a:gdLst>
            <a:ahLst/>
            <a:cxnLst>
              <a:cxn ang="0">
                <a:pos x="connsiteX0" y="connsiteY0"/>
              </a:cxn>
              <a:cxn ang="0">
                <a:pos x="connsiteX1" y="connsiteY1"/>
              </a:cxn>
              <a:cxn ang="0">
                <a:pos x="connsiteX2" y="connsiteY2"/>
              </a:cxn>
            </a:cxnLst>
            <a:rect l="l" t="t" r="r" b="b"/>
            <a:pathLst>
              <a:path w="3158836" h="3537528">
                <a:moveTo>
                  <a:pt x="0" y="0"/>
                </a:moveTo>
                <a:lnTo>
                  <a:pt x="1727200" y="18473"/>
                </a:lnTo>
                <a:lnTo>
                  <a:pt x="3158836" y="3537528"/>
                </a:lnTo>
              </a:path>
            </a:pathLst>
          </a:custGeom>
          <a:noFill/>
          <a:ln>
            <a:solidFill>
              <a:schemeClr val="accent1">
                <a:lumMod val="60000"/>
                <a:lumOff val="40000"/>
              </a:schemeClr>
            </a:solidFill>
          </a:ln>
          <a:effectLst>
            <a:glow rad="2286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5556027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100000">
              <a:schemeClr val="tx2"/>
            </a:gs>
          </a:gsLst>
          <a:lin ang="5400000" scaled="1"/>
        </a:gradFill>
        <a:effectLst/>
      </p:bgPr>
    </p:bg>
    <p:spTree>
      <p:nvGrpSpPr>
        <p:cNvPr id="1" name="">
          <a:extLst>
            <a:ext uri="{FF2B5EF4-FFF2-40B4-BE49-F238E27FC236}">
              <a16:creationId xmlns:a16="http://schemas.microsoft.com/office/drawing/2014/main" id="{85C69772-AF2B-DBF8-4686-94D759C5AB16}"/>
            </a:ext>
          </a:extLst>
        </p:cNvPr>
        <p:cNvGrpSpPr/>
        <p:nvPr/>
      </p:nvGrpSpPr>
      <p:grpSpPr>
        <a:xfrm>
          <a:off x="0" y="0"/>
          <a:ext cx="0" cy="0"/>
          <a:chOff x="0" y="0"/>
          <a:chExt cx="0" cy="0"/>
        </a:xfrm>
      </p:grpSpPr>
      <p:sp>
        <p:nvSpPr>
          <p:cNvPr id="6" name="Freeform: Shape 5">
            <a:extLst>
              <a:ext uri="{FF2B5EF4-FFF2-40B4-BE49-F238E27FC236}">
                <a16:creationId xmlns:a16="http://schemas.microsoft.com/office/drawing/2014/main" id="{425675D2-9C74-D607-3257-9AE8D25B2BE7}"/>
              </a:ext>
              <a:ext uri="{C183D7F6-B498-43B3-948B-1728B52AA6E4}">
                <adec:decorative xmlns:adec="http://schemas.microsoft.com/office/drawing/2017/decorative" val="1"/>
              </a:ext>
            </a:extLst>
          </p:cNvPr>
          <p:cNvSpPr/>
          <p:nvPr/>
        </p:nvSpPr>
        <p:spPr>
          <a:xfrm rot="8083834" flipH="1">
            <a:off x="-2081428" y="31235"/>
            <a:ext cx="3354076" cy="1785239"/>
          </a:xfrm>
          <a:custGeom>
            <a:avLst/>
            <a:gdLst>
              <a:gd name="connsiteX0" fmla="*/ 0 w 3158836"/>
              <a:gd name="connsiteY0" fmla="*/ 0 h 3537528"/>
              <a:gd name="connsiteX1" fmla="*/ 1727200 w 3158836"/>
              <a:gd name="connsiteY1" fmla="*/ 18473 h 3537528"/>
              <a:gd name="connsiteX2" fmla="*/ 3158836 w 3158836"/>
              <a:gd name="connsiteY2" fmla="*/ 3537528 h 3537528"/>
            </a:gdLst>
            <a:ahLst/>
            <a:cxnLst>
              <a:cxn ang="0">
                <a:pos x="connsiteX0" y="connsiteY0"/>
              </a:cxn>
              <a:cxn ang="0">
                <a:pos x="connsiteX1" y="connsiteY1"/>
              </a:cxn>
              <a:cxn ang="0">
                <a:pos x="connsiteX2" y="connsiteY2"/>
              </a:cxn>
            </a:cxnLst>
            <a:rect l="l" t="t" r="r" b="b"/>
            <a:pathLst>
              <a:path w="3158836" h="3537528">
                <a:moveTo>
                  <a:pt x="0" y="0"/>
                </a:moveTo>
                <a:lnTo>
                  <a:pt x="1727200" y="18473"/>
                </a:lnTo>
                <a:lnTo>
                  <a:pt x="3158836" y="3537528"/>
                </a:lnTo>
              </a:path>
            </a:pathLst>
          </a:custGeom>
          <a:noFill/>
          <a:ln>
            <a:solidFill>
              <a:schemeClr val="accent1">
                <a:lumMod val="60000"/>
                <a:lumOff val="40000"/>
              </a:schemeClr>
            </a:solidFill>
          </a:ln>
          <a:effectLst>
            <a:glow rad="2286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C390B0A5-4999-0A22-77EE-23A49747E5B1}"/>
              </a:ext>
            </a:extLst>
          </p:cNvPr>
          <p:cNvSpPr txBox="1"/>
          <p:nvPr/>
        </p:nvSpPr>
        <p:spPr>
          <a:xfrm>
            <a:off x="983461" y="923854"/>
            <a:ext cx="10225077" cy="2554545"/>
          </a:xfrm>
          <a:prstGeom prst="rect">
            <a:avLst/>
          </a:prstGeom>
          <a:noFill/>
        </p:spPr>
        <p:txBody>
          <a:bodyPr wrap="square" rtlCol="0">
            <a:spAutoFit/>
          </a:bodyPr>
          <a:lstStyle/>
          <a:p>
            <a:pPr algn="ctr"/>
            <a:r>
              <a:rPr lang="en-GB" sz="4000" dirty="0">
                <a:solidFill>
                  <a:schemeClr val="tx2">
                    <a:lumMod val="25000"/>
                    <a:lumOff val="75000"/>
                  </a:schemeClr>
                </a:solidFill>
                <a:effectLst>
                  <a:glow rad="101600">
                    <a:schemeClr val="tx2">
                      <a:alpha val="60000"/>
                    </a:schemeClr>
                  </a:glow>
                </a:effectLst>
                <a:latin typeface="Biome" panose="020B0502040204020203" pitchFamily="34" charset="0"/>
                <a:cs typeface="Biome" panose="020B0502040204020203" pitchFamily="34" charset="0"/>
              </a:rPr>
              <a:t>By making tiny positive readjustments in our behaviour, when travelling independently, we can help to protect the futures of ourselves and others</a:t>
            </a:r>
            <a:endParaRPr lang="en-GB" sz="3200" dirty="0">
              <a:solidFill>
                <a:schemeClr val="tx2">
                  <a:lumMod val="25000"/>
                  <a:lumOff val="75000"/>
                </a:schemeClr>
              </a:solidFill>
              <a:effectLst>
                <a:glow rad="101600">
                  <a:schemeClr val="tx2">
                    <a:alpha val="60000"/>
                  </a:schemeClr>
                </a:glow>
              </a:effectLst>
              <a:latin typeface="Biome" panose="020B0502040204020203" pitchFamily="34" charset="0"/>
              <a:cs typeface="Biome" panose="020B0502040204020203" pitchFamily="34" charset="0"/>
            </a:endParaRPr>
          </a:p>
        </p:txBody>
      </p:sp>
      <p:sp>
        <p:nvSpPr>
          <p:cNvPr id="4" name="Freeform: Shape 3">
            <a:extLst>
              <a:ext uri="{FF2B5EF4-FFF2-40B4-BE49-F238E27FC236}">
                <a16:creationId xmlns:a16="http://schemas.microsoft.com/office/drawing/2014/main" id="{4C27F78E-55C8-FBA3-FFD2-C76388E5B529}"/>
              </a:ext>
              <a:ext uri="{C183D7F6-B498-43B3-948B-1728B52AA6E4}">
                <adec:decorative xmlns:adec="http://schemas.microsoft.com/office/drawing/2017/decorative" val="1"/>
              </a:ext>
            </a:extLst>
          </p:cNvPr>
          <p:cNvSpPr/>
          <p:nvPr/>
        </p:nvSpPr>
        <p:spPr>
          <a:xfrm rot="7709350" flipH="1" flipV="1">
            <a:off x="-471774" y="5601612"/>
            <a:ext cx="1803264" cy="2512777"/>
          </a:xfrm>
          <a:custGeom>
            <a:avLst/>
            <a:gdLst>
              <a:gd name="connsiteX0" fmla="*/ 0 w 3158836"/>
              <a:gd name="connsiteY0" fmla="*/ 0 h 3537528"/>
              <a:gd name="connsiteX1" fmla="*/ 1727200 w 3158836"/>
              <a:gd name="connsiteY1" fmla="*/ 18473 h 3537528"/>
              <a:gd name="connsiteX2" fmla="*/ 3158836 w 3158836"/>
              <a:gd name="connsiteY2" fmla="*/ 3537528 h 3537528"/>
            </a:gdLst>
            <a:ahLst/>
            <a:cxnLst>
              <a:cxn ang="0">
                <a:pos x="connsiteX0" y="connsiteY0"/>
              </a:cxn>
              <a:cxn ang="0">
                <a:pos x="connsiteX1" y="connsiteY1"/>
              </a:cxn>
              <a:cxn ang="0">
                <a:pos x="connsiteX2" y="connsiteY2"/>
              </a:cxn>
            </a:cxnLst>
            <a:rect l="l" t="t" r="r" b="b"/>
            <a:pathLst>
              <a:path w="3158836" h="3537528">
                <a:moveTo>
                  <a:pt x="0" y="0"/>
                </a:moveTo>
                <a:lnTo>
                  <a:pt x="1727200" y="18473"/>
                </a:lnTo>
                <a:lnTo>
                  <a:pt x="3158836" y="3537528"/>
                </a:lnTo>
              </a:path>
            </a:pathLst>
          </a:custGeom>
          <a:noFill/>
          <a:ln>
            <a:solidFill>
              <a:schemeClr val="accent1">
                <a:lumMod val="60000"/>
                <a:lumOff val="40000"/>
              </a:schemeClr>
            </a:solidFill>
          </a:ln>
          <a:effectLst>
            <a:glow rad="2286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A87CCA1D-EE4A-D716-6D61-CD73C9AD4CA1}"/>
              </a:ext>
              <a:ext uri="{C183D7F6-B498-43B3-948B-1728B52AA6E4}">
                <adec:decorative xmlns:adec="http://schemas.microsoft.com/office/drawing/2017/decorative" val="1"/>
              </a:ext>
            </a:extLst>
          </p:cNvPr>
          <p:cNvSpPr/>
          <p:nvPr/>
        </p:nvSpPr>
        <p:spPr>
          <a:xfrm rot="10643050" flipV="1">
            <a:off x="11692017" y="4382719"/>
            <a:ext cx="551775" cy="2104334"/>
          </a:xfrm>
          <a:custGeom>
            <a:avLst/>
            <a:gdLst>
              <a:gd name="connsiteX0" fmla="*/ 0 w 3158836"/>
              <a:gd name="connsiteY0" fmla="*/ 0 h 3537528"/>
              <a:gd name="connsiteX1" fmla="*/ 1727200 w 3158836"/>
              <a:gd name="connsiteY1" fmla="*/ 18473 h 3537528"/>
              <a:gd name="connsiteX2" fmla="*/ 3158836 w 3158836"/>
              <a:gd name="connsiteY2" fmla="*/ 3537528 h 3537528"/>
            </a:gdLst>
            <a:ahLst/>
            <a:cxnLst>
              <a:cxn ang="0">
                <a:pos x="connsiteX0" y="connsiteY0"/>
              </a:cxn>
              <a:cxn ang="0">
                <a:pos x="connsiteX1" y="connsiteY1"/>
              </a:cxn>
              <a:cxn ang="0">
                <a:pos x="connsiteX2" y="connsiteY2"/>
              </a:cxn>
            </a:cxnLst>
            <a:rect l="l" t="t" r="r" b="b"/>
            <a:pathLst>
              <a:path w="3158836" h="3537528">
                <a:moveTo>
                  <a:pt x="0" y="0"/>
                </a:moveTo>
                <a:lnTo>
                  <a:pt x="1727200" y="18473"/>
                </a:lnTo>
                <a:lnTo>
                  <a:pt x="3158836" y="3537528"/>
                </a:lnTo>
              </a:path>
            </a:pathLst>
          </a:custGeom>
          <a:noFill/>
          <a:ln>
            <a:solidFill>
              <a:schemeClr val="accent1">
                <a:lumMod val="60000"/>
                <a:lumOff val="40000"/>
              </a:schemeClr>
            </a:solidFill>
          </a:ln>
          <a:effectLst>
            <a:glow rad="2286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extLst>
              <a:ext uri="{FF2B5EF4-FFF2-40B4-BE49-F238E27FC236}">
                <a16:creationId xmlns:a16="http://schemas.microsoft.com/office/drawing/2014/main" id="{BC368B75-0353-072D-F870-8FE2D2505BD0}"/>
              </a:ext>
            </a:extLst>
          </p:cNvPr>
          <p:cNvSpPr txBox="1"/>
          <p:nvPr/>
        </p:nvSpPr>
        <p:spPr>
          <a:xfrm>
            <a:off x="983461" y="4194775"/>
            <a:ext cx="10225077" cy="1323439"/>
          </a:xfrm>
          <a:prstGeom prst="rect">
            <a:avLst/>
          </a:prstGeom>
          <a:noFill/>
        </p:spPr>
        <p:txBody>
          <a:bodyPr wrap="square" rtlCol="0">
            <a:spAutoFit/>
          </a:bodyPr>
          <a:lstStyle/>
          <a:p>
            <a:pPr algn="ctr"/>
            <a:r>
              <a:rPr lang="en-GB" sz="4000" dirty="0">
                <a:solidFill>
                  <a:schemeClr val="tx2">
                    <a:lumMod val="25000"/>
                    <a:lumOff val="75000"/>
                  </a:schemeClr>
                </a:solidFill>
                <a:effectLst>
                  <a:glow rad="101600">
                    <a:schemeClr val="tx2">
                      <a:alpha val="60000"/>
                    </a:schemeClr>
                  </a:glow>
                </a:effectLst>
                <a:latin typeface="Biome" panose="020B0502040204020203" pitchFamily="34" charset="0"/>
                <a:cs typeface="Biome" panose="020B0502040204020203" pitchFamily="34" charset="0"/>
              </a:rPr>
              <a:t>But how can these small changes impact the bigger picture…</a:t>
            </a:r>
            <a:endParaRPr lang="en-GB" sz="3200" dirty="0">
              <a:solidFill>
                <a:schemeClr val="tx2">
                  <a:lumMod val="25000"/>
                  <a:lumOff val="75000"/>
                </a:schemeClr>
              </a:solidFill>
              <a:effectLst>
                <a:glow rad="101600">
                  <a:schemeClr val="tx2">
                    <a:alpha val="60000"/>
                  </a:schemeClr>
                </a:glow>
              </a:effectLst>
              <a:latin typeface="Biome" panose="020B0502040204020203" pitchFamily="34" charset="0"/>
              <a:cs typeface="Biome" panose="020B0502040204020203" pitchFamily="34" charset="0"/>
            </a:endParaRPr>
          </a:p>
        </p:txBody>
      </p:sp>
      <p:sp>
        <p:nvSpPr>
          <p:cNvPr id="7" name="Freeform: Shape 6">
            <a:extLst>
              <a:ext uri="{FF2B5EF4-FFF2-40B4-BE49-F238E27FC236}">
                <a16:creationId xmlns:a16="http://schemas.microsoft.com/office/drawing/2014/main" id="{077AD2BB-BCCA-CB66-C611-0CF94CD1E4DE}"/>
              </a:ext>
              <a:ext uri="{C183D7F6-B498-43B3-948B-1728B52AA6E4}">
                <adec:decorative xmlns:adec="http://schemas.microsoft.com/office/drawing/2017/decorative" val="1"/>
              </a:ext>
            </a:extLst>
          </p:cNvPr>
          <p:cNvSpPr/>
          <p:nvPr/>
        </p:nvSpPr>
        <p:spPr>
          <a:xfrm rot="4213640" flipH="1" flipV="1">
            <a:off x="10456168" y="6134533"/>
            <a:ext cx="1803264" cy="2512777"/>
          </a:xfrm>
          <a:custGeom>
            <a:avLst/>
            <a:gdLst>
              <a:gd name="connsiteX0" fmla="*/ 0 w 3158836"/>
              <a:gd name="connsiteY0" fmla="*/ 0 h 3537528"/>
              <a:gd name="connsiteX1" fmla="*/ 1727200 w 3158836"/>
              <a:gd name="connsiteY1" fmla="*/ 18473 h 3537528"/>
              <a:gd name="connsiteX2" fmla="*/ 3158836 w 3158836"/>
              <a:gd name="connsiteY2" fmla="*/ 3537528 h 3537528"/>
            </a:gdLst>
            <a:ahLst/>
            <a:cxnLst>
              <a:cxn ang="0">
                <a:pos x="connsiteX0" y="connsiteY0"/>
              </a:cxn>
              <a:cxn ang="0">
                <a:pos x="connsiteX1" y="connsiteY1"/>
              </a:cxn>
              <a:cxn ang="0">
                <a:pos x="connsiteX2" y="connsiteY2"/>
              </a:cxn>
            </a:cxnLst>
            <a:rect l="l" t="t" r="r" b="b"/>
            <a:pathLst>
              <a:path w="3158836" h="3537528">
                <a:moveTo>
                  <a:pt x="0" y="0"/>
                </a:moveTo>
                <a:lnTo>
                  <a:pt x="1727200" y="18473"/>
                </a:lnTo>
                <a:lnTo>
                  <a:pt x="3158836" y="3537528"/>
                </a:lnTo>
              </a:path>
            </a:pathLst>
          </a:custGeom>
          <a:noFill/>
          <a:ln>
            <a:solidFill>
              <a:schemeClr val="accent1">
                <a:lumMod val="60000"/>
                <a:lumOff val="40000"/>
              </a:schemeClr>
            </a:solidFill>
          </a:ln>
          <a:effectLst>
            <a:glow rad="2286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7014081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100000">
              <a:schemeClr val="tx2"/>
            </a:gs>
          </a:gsLst>
          <a:lin ang="5400000" scaled="1"/>
        </a:gradFill>
        <a:effectLst/>
      </p:bgPr>
    </p:bg>
    <p:spTree>
      <p:nvGrpSpPr>
        <p:cNvPr id="1" name="">
          <a:extLst>
            <a:ext uri="{FF2B5EF4-FFF2-40B4-BE49-F238E27FC236}">
              <a16:creationId xmlns:a16="http://schemas.microsoft.com/office/drawing/2014/main" id="{F63B2E23-9A51-3653-C952-6461EA2B95C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66C2063-1369-5419-8CB6-D4462414A75A}"/>
              </a:ext>
            </a:extLst>
          </p:cNvPr>
          <p:cNvSpPr txBox="1"/>
          <p:nvPr/>
        </p:nvSpPr>
        <p:spPr>
          <a:xfrm>
            <a:off x="-384315" y="156381"/>
            <a:ext cx="12106565" cy="461665"/>
          </a:xfrm>
          <a:prstGeom prst="rect">
            <a:avLst/>
          </a:prstGeom>
          <a:noFill/>
        </p:spPr>
        <p:txBody>
          <a:bodyPr wrap="square" rtlCol="0">
            <a:spAutoFit/>
          </a:bodyPr>
          <a:lstStyle/>
          <a:p>
            <a:pPr algn="ctr"/>
            <a:r>
              <a:rPr lang="en-GB" sz="2400" b="1" dirty="0">
                <a:solidFill>
                  <a:schemeClr val="tx2">
                    <a:lumMod val="25000"/>
                    <a:lumOff val="75000"/>
                  </a:schemeClr>
                </a:solidFill>
                <a:effectLst>
                  <a:glow rad="101600">
                    <a:schemeClr val="tx2">
                      <a:alpha val="60000"/>
                    </a:schemeClr>
                  </a:glow>
                </a:effectLst>
                <a:latin typeface="Biome" panose="020B0502040204020203" pitchFamily="34" charset="0"/>
                <a:cs typeface="Biome" panose="020B0502040204020203" pitchFamily="34" charset="0"/>
              </a:rPr>
              <a:t>Every week, 26 children aged under 15 are killed or seriously injured.</a:t>
            </a:r>
          </a:p>
        </p:txBody>
      </p:sp>
      <p:sp>
        <p:nvSpPr>
          <p:cNvPr id="2" name="TextBox 1">
            <a:extLst>
              <a:ext uri="{FF2B5EF4-FFF2-40B4-BE49-F238E27FC236}">
                <a16:creationId xmlns:a16="http://schemas.microsoft.com/office/drawing/2014/main" id="{AE4274D4-F5D9-C585-3C11-BA8170D18D7D}"/>
              </a:ext>
            </a:extLst>
          </p:cNvPr>
          <p:cNvSpPr txBox="1"/>
          <p:nvPr/>
        </p:nvSpPr>
        <p:spPr>
          <a:xfrm>
            <a:off x="336120" y="879983"/>
            <a:ext cx="12106565" cy="707886"/>
          </a:xfrm>
          <a:prstGeom prst="rect">
            <a:avLst/>
          </a:prstGeom>
          <a:noFill/>
        </p:spPr>
        <p:txBody>
          <a:bodyPr wrap="square" rtlCol="0">
            <a:spAutoFit/>
          </a:bodyPr>
          <a:lstStyle/>
          <a:p>
            <a:r>
              <a:rPr lang="en-GB" sz="2000" dirty="0">
                <a:solidFill>
                  <a:schemeClr val="tx2">
                    <a:lumMod val="25000"/>
                    <a:lumOff val="75000"/>
                  </a:schemeClr>
                </a:solidFill>
                <a:effectLst>
                  <a:glow rad="101600">
                    <a:schemeClr val="tx2">
                      <a:alpha val="60000"/>
                    </a:schemeClr>
                  </a:glow>
                </a:effectLst>
                <a:latin typeface="Biome" panose="020B0502040204020203" pitchFamily="34" charset="0"/>
                <a:cs typeface="Biome" panose="020B0502040204020203" pitchFamily="34" charset="0"/>
              </a:rPr>
              <a:t>That’s around 50 grieving or distressed parents a week, 100 grieving or distressed grandparents. </a:t>
            </a:r>
          </a:p>
        </p:txBody>
      </p:sp>
      <p:sp>
        <p:nvSpPr>
          <p:cNvPr id="7" name="TextBox 6">
            <a:extLst>
              <a:ext uri="{FF2B5EF4-FFF2-40B4-BE49-F238E27FC236}">
                <a16:creationId xmlns:a16="http://schemas.microsoft.com/office/drawing/2014/main" id="{A7860341-77E5-ED4A-98A3-7A97751588FC}"/>
              </a:ext>
            </a:extLst>
          </p:cNvPr>
          <p:cNvSpPr txBox="1"/>
          <p:nvPr/>
        </p:nvSpPr>
        <p:spPr>
          <a:xfrm>
            <a:off x="336119" y="1849806"/>
            <a:ext cx="12106565" cy="400110"/>
          </a:xfrm>
          <a:prstGeom prst="rect">
            <a:avLst/>
          </a:prstGeom>
          <a:noFill/>
        </p:spPr>
        <p:txBody>
          <a:bodyPr wrap="square" rtlCol="0">
            <a:spAutoFit/>
          </a:bodyPr>
          <a:lstStyle/>
          <a:p>
            <a:r>
              <a:rPr lang="en-GB" sz="2000" dirty="0">
                <a:solidFill>
                  <a:schemeClr val="tx2">
                    <a:lumMod val="25000"/>
                    <a:lumOff val="75000"/>
                  </a:schemeClr>
                </a:solidFill>
                <a:effectLst>
                  <a:glow rad="101600">
                    <a:schemeClr val="tx2">
                      <a:alpha val="60000"/>
                    </a:schemeClr>
                  </a:glow>
                </a:effectLst>
                <a:latin typeface="Biome" panose="020B0502040204020203" pitchFamily="34" charset="0"/>
                <a:cs typeface="Biome" panose="020B0502040204020203" pitchFamily="34" charset="0"/>
              </a:rPr>
              <a:t>Approximately 50 siblings, 100 aunts and uncles. </a:t>
            </a:r>
          </a:p>
        </p:txBody>
      </p:sp>
      <p:sp>
        <p:nvSpPr>
          <p:cNvPr id="9" name="TextBox 8">
            <a:extLst>
              <a:ext uri="{FF2B5EF4-FFF2-40B4-BE49-F238E27FC236}">
                <a16:creationId xmlns:a16="http://schemas.microsoft.com/office/drawing/2014/main" id="{F0C1EF91-8922-CCA7-7A8A-974FD273560B}"/>
              </a:ext>
            </a:extLst>
          </p:cNvPr>
          <p:cNvSpPr txBox="1"/>
          <p:nvPr/>
        </p:nvSpPr>
        <p:spPr>
          <a:xfrm>
            <a:off x="336119" y="2511853"/>
            <a:ext cx="11606500" cy="3170099"/>
          </a:xfrm>
          <a:prstGeom prst="rect">
            <a:avLst/>
          </a:prstGeom>
          <a:noFill/>
        </p:spPr>
        <p:txBody>
          <a:bodyPr wrap="square" rtlCol="0">
            <a:spAutoFit/>
          </a:bodyPr>
          <a:lstStyle/>
          <a:p>
            <a:r>
              <a:rPr lang="en-GB" sz="2000" dirty="0">
                <a:solidFill>
                  <a:schemeClr val="tx2">
                    <a:lumMod val="25000"/>
                    <a:lumOff val="75000"/>
                  </a:schemeClr>
                </a:solidFill>
                <a:effectLst>
                  <a:glow rad="101600">
                    <a:schemeClr val="tx2">
                      <a:alpha val="60000"/>
                    </a:schemeClr>
                  </a:glow>
                </a:effectLst>
                <a:latin typeface="Biome" panose="020B0502040204020203" pitchFamily="34" charset="0"/>
                <a:cs typeface="Biome" panose="020B0502040204020203" pitchFamily="34" charset="0"/>
              </a:rPr>
              <a:t>26 friend groups, around 130 pupils, whose lives have been shaken up. </a:t>
            </a:r>
          </a:p>
          <a:p>
            <a:endParaRPr lang="en-GB" sz="2000" dirty="0">
              <a:solidFill>
                <a:schemeClr val="tx2">
                  <a:lumMod val="25000"/>
                  <a:lumOff val="75000"/>
                </a:schemeClr>
              </a:solidFill>
              <a:effectLst>
                <a:glow rad="101600">
                  <a:schemeClr val="tx2">
                    <a:alpha val="60000"/>
                  </a:schemeClr>
                </a:glow>
              </a:effectLst>
              <a:latin typeface="Biome" panose="020B0502040204020203" pitchFamily="34" charset="0"/>
              <a:cs typeface="Biome" panose="020B0502040204020203" pitchFamily="34" charset="0"/>
            </a:endParaRPr>
          </a:p>
          <a:p>
            <a:r>
              <a:rPr lang="en-GB" sz="2000" dirty="0">
                <a:solidFill>
                  <a:schemeClr val="tx2">
                    <a:lumMod val="25000"/>
                    <a:lumOff val="75000"/>
                  </a:schemeClr>
                </a:solidFill>
                <a:effectLst>
                  <a:glow rad="101600">
                    <a:schemeClr val="tx2">
                      <a:alpha val="60000"/>
                    </a:schemeClr>
                  </a:glow>
                </a:effectLst>
                <a:latin typeface="Biome" panose="020B0502040204020203" pitchFamily="34" charset="0"/>
                <a:cs typeface="Biome" panose="020B0502040204020203" pitchFamily="34" charset="0"/>
              </a:rPr>
              <a:t>26 police officers who have to knock on the door. </a:t>
            </a:r>
          </a:p>
          <a:p>
            <a:endParaRPr lang="en-GB" sz="2000" dirty="0">
              <a:solidFill>
                <a:schemeClr val="tx2">
                  <a:lumMod val="25000"/>
                  <a:lumOff val="75000"/>
                </a:schemeClr>
              </a:solidFill>
              <a:effectLst>
                <a:glow rad="101600">
                  <a:schemeClr val="tx2">
                    <a:alpha val="60000"/>
                  </a:schemeClr>
                </a:glow>
              </a:effectLst>
              <a:latin typeface="Biome" panose="020B0502040204020203" pitchFamily="34" charset="0"/>
              <a:cs typeface="Biome" panose="020B0502040204020203" pitchFamily="34" charset="0"/>
            </a:endParaRPr>
          </a:p>
          <a:p>
            <a:r>
              <a:rPr lang="en-GB" sz="2000" dirty="0">
                <a:solidFill>
                  <a:schemeClr val="tx2">
                    <a:lumMod val="25000"/>
                    <a:lumOff val="75000"/>
                  </a:schemeClr>
                </a:solidFill>
                <a:effectLst>
                  <a:glow rad="101600">
                    <a:schemeClr val="tx2">
                      <a:alpha val="60000"/>
                    </a:schemeClr>
                  </a:glow>
                </a:effectLst>
                <a:latin typeface="Biome" panose="020B0502040204020203" pitchFamily="34" charset="0"/>
                <a:cs typeface="Biome" panose="020B0502040204020203" pitchFamily="34" charset="0"/>
              </a:rPr>
              <a:t>100 paramedics and members of the fire service, each week, who are the first to arrive on the scene. </a:t>
            </a:r>
          </a:p>
          <a:p>
            <a:endParaRPr lang="en-GB" sz="2000" dirty="0">
              <a:solidFill>
                <a:schemeClr val="tx2">
                  <a:lumMod val="25000"/>
                  <a:lumOff val="75000"/>
                </a:schemeClr>
              </a:solidFill>
              <a:effectLst>
                <a:glow rad="101600">
                  <a:schemeClr val="tx2">
                    <a:alpha val="60000"/>
                  </a:schemeClr>
                </a:glow>
              </a:effectLst>
              <a:latin typeface="Biome" panose="020B0502040204020203" pitchFamily="34" charset="0"/>
              <a:cs typeface="Biome" panose="020B0502040204020203" pitchFamily="34" charset="0"/>
            </a:endParaRPr>
          </a:p>
          <a:p>
            <a:r>
              <a:rPr lang="en-GB" sz="2000" dirty="0">
                <a:solidFill>
                  <a:schemeClr val="tx2">
                    <a:lumMod val="25000"/>
                    <a:lumOff val="75000"/>
                  </a:schemeClr>
                </a:solidFill>
                <a:effectLst>
                  <a:glow rad="101600">
                    <a:schemeClr val="tx2">
                      <a:alpha val="60000"/>
                    </a:schemeClr>
                  </a:glow>
                </a:effectLst>
                <a:latin typeface="Biome" panose="020B0502040204020203" pitchFamily="34" charset="0"/>
                <a:cs typeface="Biome" panose="020B0502040204020203" pitchFamily="34" charset="0"/>
              </a:rPr>
              <a:t>260 teachers.</a:t>
            </a:r>
          </a:p>
          <a:p>
            <a:endParaRPr lang="en-GB" sz="2000" dirty="0">
              <a:solidFill>
                <a:schemeClr val="tx2">
                  <a:lumMod val="25000"/>
                  <a:lumOff val="75000"/>
                </a:schemeClr>
              </a:solidFill>
              <a:effectLst>
                <a:glow rad="101600">
                  <a:schemeClr val="tx2">
                    <a:alpha val="60000"/>
                  </a:schemeClr>
                </a:glow>
              </a:effectLst>
              <a:latin typeface="Biome" panose="020B0502040204020203" pitchFamily="34" charset="0"/>
              <a:cs typeface="Biome" panose="020B0502040204020203" pitchFamily="34" charset="0"/>
            </a:endParaRPr>
          </a:p>
          <a:p>
            <a:endParaRPr lang="en-GB" sz="2000" dirty="0">
              <a:solidFill>
                <a:schemeClr val="tx2">
                  <a:lumMod val="25000"/>
                  <a:lumOff val="75000"/>
                </a:schemeClr>
              </a:solidFill>
              <a:effectLst>
                <a:glow rad="101600">
                  <a:schemeClr val="tx2">
                    <a:alpha val="60000"/>
                  </a:schemeClr>
                </a:glow>
              </a:effectLst>
              <a:latin typeface="Biome" panose="020B0502040204020203" pitchFamily="34" charset="0"/>
              <a:cs typeface="Biome" panose="020B0502040204020203" pitchFamily="34" charset="0"/>
            </a:endParaRPr>
          </a:p>
        </p:txBody>
      </p:sp>
      <p:sp>
        <p:nvSpPr>
          <p:cNvPr id="10" name="Freeform: Shape 9">
            <a:extLst>
              <a:ext uri="{FF2B5EF4-FFF2-40B4-BE49-F238E27FC236}">
                <a16:creationId xmlns:a16="http://schemas.microsoft.com/office/drawing/2014/main" id="{A865B98A-B6F9-56F5-C150-5FD8A1A5ADC5}"/>
              </a:ext>
              <a:ext uri="{C183D7F6-B498-43B3-948B-1728B52AA6E4}">
                <adec:decorative xmlns:adec="http://schemas.microsoft.com/office/drawing/2017/decorative" val="1"/>
              </a:ext>
            </a:extLst>
          </p:cNvPr>
          <p:cNvSpPr/>
          <p:nvPr/>
        </p:nvSpPr>
        <p:spPr>
          <a:xfrm rot="8964772" flipH="1" flipV="1">
            <a:off x="-1686961" y="5000692"/>
            <a:ext cx="10184699" cy="5895633"/>
          </a:xfrm>
          <a:custGeom>
            <a:avLst/>
            <a:gdLst>
              <a:gd name="connsiteX0" fmla="*/ 0 w 3158836"/>
              <a:gd name="connsiteY0" fmla="*/ 0 h 3537528"/>
              <a:gd name="connsiteX1" fmla="*/ 1727200 w 3158836"/>
              <a:gd name="connsiteY1" fmla="*/ 18473 h 3537528"/>
              <a:gd name="connsiteX2" fmla="*/ 3158836 w 3158836"/>
              <a:gd name="connsiteY2" fmla="*/ 3537528 h 3537528"/>
            </a:gdLst>
            <a:ahLst/>
            <a:cxnLst>
              <a:cxn ang="0">
                <a:pos x="connsiteX0" y="connsiteY0"/>
              </a:cxn>
              <a:cxn ang="0">
                <a:pos x="connsiteX1" y="connsiteY1"/>
              </a:cxn>
              <a:cxn ang="0">
                <a:pos x="connsiteX2" y="connsiteY2"/>
              </a:cxn>
            </a:cxnLst>
            <a:rect l="l" t="t" r="r" b="b"/>
            <a:pathLst>
              <a:path w="3158836" h="3537528">
                <a:moveTo>
                  <a:pt x="0" y="0"/>
                </a:moveTo>
                <a:lnTo>
                  <a:pt x="1727200" y="18473"/>
                </a:lnTo>
                <a:lnTo>
                  <a:pt x="3158836" y="3537528"/>
                </a:lnTo>
              </a:path>
            </a:pathLst>
          </a:custGeom>
          <a:noFill/>
          <a:ln>
            <a:solidFill>
              <a:schemeClr val="accent1">
                <a:lumMod val="60000"/>
                <a:lumOff val="40000"/>
              </a:schemeClr>
            </a:solidFill>
          </a:ln>
          <a:effectLst>
            <a:glow rad="2286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Freeform: Shape 10">
            <a:extLst>
              <a:ext uri="{FF2B5EF4-FFF2-40B4-BE49-F238E27FC236}">
                <a16:creationId xmlns:a16="http://schemas.microsoft.com/office/drawing/2014/main" id="{24E04871-DEC6-E49F-3D5D-F369E6F19A21}"/>
              </a:ext>
              <a:ext uri="{C183D7F6-B498-43B3-948B-1728B52AA6E4}">
                <adec:decorative xmlns:adec="http://schemas.microsoft.com/office/drawing/2017/decorative" val="1"/>
              </a:ext>
            </a:extLst>
          </p:cNvPr>
          <p:cNvSpPr/>
          <p:nvPr/>
        </p:nvSpPr>
        <p:spPr>
          <a:xfrm rot="7818391" flipH="1" flipV="1">
            <a:off x="6910032" y="5379607"/>
            <a:ext cx="2020553" cy="2956786"/>
          </a:xfrm>
          <a:custGeom>
            <a:avLst/>
            <a:gdLst>
              <a:gd name="connsiteX0" fmla="*/ 0 w 3158836"/>
              <a:gd name="connsiteY0" fmla="*/ 0 h 3537528"/>
              <a:gd name="connsiteX1" fmla="*/ 1727200 w 3158836"/>
              <a:gd name="connsiteY1" fmla="*/ 18473 h 3537528"/>
              <a:gd name="connsiteX2" fmla="*/ 3158836 w 3158836"/>
              <a:gd name="connsiteY2" fmla="*/ 3537528 h 3537528"/>
            </a:gdLst>
            <a:ahLst/>
            <a:cxnLst>
              <a:cxn ang="0">
                <a:pos x="connsiteX0" y="connsiteY0"/>
              </a:cxn>
              <a:cxn ang="0">
                <a:pos x="connsiteX1" y="connsiteY1"/>
              </a:cxn>
              <a:cxn ang="0">
                <a:pos x="connsiteX2" y="connsiteY2"/>
              </a:cxn>
            </a:cxnLst>
            <a:rect l="l" t="t" r="r" b="b"/>
            <a:pathLst>
              <a:path w="3158836" h="3537528">
                <a:moveTo>
                  <a:pt x="0" y="0"/>
                </a:moveTo>
                <a:lnTo>
                  <a:pt x="1727200" y="18473"/>
                </a:lnTo>
                <a:lnTo>
                  <a:pt x="3158836" y="3537528"/>
                </a:lnTo>
              </a:path>
            </a:pathLst>
          </a:custGeom>
          <a:noFill/>
          <a:ln>
            <a:solidFill>
              <a:schemeClr val="accent1">
                <a:lumMod val="60000"/>
                <a:lumOff val="40000"/>
              </a:schemeClr>
            </a:solidFill>
          </a:ln>
          <a:effectLst>
            <a:glow rad="2286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7845869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dissolve">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dissolve">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dissolv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dissolve">
                                      <p:cBhvr>
                                        <p:cTn id="32"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100000">
              <a:schemeClr val="tx2"/>
            </a:gs>
          </a:gsLst>
          <a:lin ang="5400000" scaled="1"/>
        </a:gradFill>
        <a:effectLst/>
      </p:bgPr>
    </p:bg>
    <p:spTree>
      <p:nvGrpSpPr>
        <p:cNvPr id="1" name="">
          <a:extLst>
            <a:ext uri="{FF2B5EF4-FFF2-40B4-BE49-F238E27FC236}">
              <a16:creationId xmlns:a16="http://schemas.microsoft.com/office/drawing/2014/main" id="{B94AB98F-E85F-84A5-EE5A-BCBEFD949D30}"/>
            </a:ext>
          </a:extLst>
        </p:cNvPr>
        <p:cNvGrpSpPr/>
        <p:nvPr/>
      </p:nvGrpSpPr>
      <p:grpSpPr>
        <a:xfrm>
          <a:off x="0" y="0"/>
          <a:ext cx="0" cy="0"/>
          <a:chOff x="0" y="0"/>
          <a:chExt cx="0" cy="0"/>
        </a:xfrm>
      </p:grpSpPr>
      <p:sp>
        <p:nvSpPr>
          <p:cNvPr id="6" name="Freeform: Shape 5">
            <a:extLst>
              <a:ext uri="{FF2B5EF4-FFF2-40B4-BE49-F238E27FC236}">
                <a16:creationId xmlns:a16="http://schemas.microsoft.com/office/drawing/2014/main" id="{F482FA4C-2F63-E4FC-A50E-17B8C50CF21A}"/>
              </a:ext>
              <a:ext uri="{C183D7F6-B498-43B3-948B-1728B52AA6E4}">
                <adec:decorative xmlns:adec="http://schemas.microsoft.com/office/drawing/2017/decorative" val="1"/>
              </a:ext>
            </a:extLst>
          </p:cNvPr>
          <p:cNvSpPr/>
          <p:nvPr/>
        </p:nvSpPr>
        <p:spPr>
          <a:xfrm rot="6467518" flipH="1">
            <a:off x="-2081428" y="31235"/>
            <a:ext cx="3354076" cy="1785239"/>
          </a:xfrm>
          <a:custGeom>
            <a:avLst/>
            <a:gdLst>
              <a:gd name="connsiteX0" fmla="*/ 0 w 3158836"/>
              <a:gd name="connsiteY0" fmla="*/ 0 h 3537528"/>
              <a:gd name="connsiteX1" fmla="*/ 1727200 w 3158836"/>
              <a:gd name="connsiteY1" fmla="*/ 18473 h 3537528"/>
              <a:gd name="connsiteX2" fmla="*/ 3158836 w 3158836"/>
              <a:gd name="connsiteY2" fmla="*/ 3537528 h 3537528"/>
            </a:gdLst>
            <a:ahLst/>
            <a:cxnLst>
              <a:cxn ang="0">
                <a:pos x="connsiteX0" y="connsiteY0"/>
              </a:cxn>
              <a:cxn ang="0">
                <a:pos x="connsiteX1" y="connsiteY1"/>
              </a:cxn>
              <a:cxn ang="0">
                <a:pos x="connsiteX2" y="connsiteY2"/>
              </a:cxn>
            </a:cxnLst>
            <a:rect l="l" t="t" r="r" b="b"/>
            <a:pathLst>
              <a:path w="3158836" h="3537528">
                <a:moveTo>
                  <a:pt x="0" y="0"/>
                </a:moveTo>
                <a:lnTo>
                  <a:pt x="1727200" y="18473"/>
                </a:lnTo>
                <a:lnTo>
                  <a:pt x="3158836" y="3537528"/>
                </a:lnTo>
              </a:path>
            </a:pathLst>
          </a:custGeom>
          <a:noFill/>
          <a:ln>
            <a:solidFill>
              <a:schemeClr val="accent1">
                <a:lumMod val="60000"/>
                <a:lumOff val="40000"/>
              </a:schemeClr>
            </a:solidFill>
          </a:ln>
          <a:effectLst>
            <a:glow rad="2286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B2858998-BF52-F75C-0769-0265B5CE877A}"/>
              </a:ext>
            </a:extLst>
          </p:cNvPr>
          <p:cNvSpPr txBox="1"/>
          <p:nvPr/>
        </p:nvSpPr>
        <p:spPr>
          <a:xfrm>
            <a:off x="2355603" y="1850983"/>
            <a:ext cx="7480794" cy="707886"/>
          </a:xfrm>
          <a:prstGeom prst="rect">
            <a:avLst/>
          </a:prstGeom>
          <a:noFill/>
        </p:spPr>
        <p:txBody>
          <a:bodyPr wrap="square" rtlCol="0">
            <a:spAutoFit/>
          </a:bodyPr>
          <a:lstStyle/>
          <a:p>
            <a:pPr algn="ctr"/>
            <a:r>
              <a:rPr lang="en-GB" sz="4000" dirty="0">
                <a:solidFill>
                  <a:schemeClr val="tx2">
                    <a:lumMod val="25000"/>
                    <a:lumOff val="75000"/>
                  </a:schemeClr>
                </a:solidFill>
                <a:effectLst>
                  <a:glow rad="101600">
                    <a:schemeClr val="tx2">
                      <a:alpha val="60000"/>
                    </a:schemeClr>
                  </a:glow>
                </a:effectLst>
                <a:latin typeface="Biome" panose="020B0502040204020203" pitchFamily="34" charset="0"/>
                <a:cs typeface="Biome" panose="020B0502040204020203" pitchFamily="34" charset="0"/>
              </a:rPr>
              <a:t>That’s 850 people per week.</a:t>
            </a:r>
          </a:p>
        </p:txBody>
      </p:sp>
      <p:sp>
        <p:nvSpPr>
          <p:cNvPr id="8" name="Freeform: Shape 7">
            <a:extLst>
              <a:ext uri="{FF2B5EF4-FFF2-40B4-BE49-F238E27FC236}">
                <a16:creationId xmlns:a16="http://schemas.microsoft.com/office/drawing/2014/main" id="{10EDF88E-2542-535D-37D7-1D9F9429BF8F}"/>
              </a:ext>
              <a:ext uri="{C183D7F6-B498-43B3-948B-1728B52AA6E4}">
                <adec:decorative xmlns:adec="http://schemas.microsoft.com/office/drawing/2017/decorative" val="1"/>
              </a:ext>
            </a:extLst>
          </p:cNvPr>
          <p:cNvSpPr/>
          <p:nvPr/>
        </p:nvSpPr>
        <p:spPr>
          <a:xfrm rot="8964772" flipV="1">
            <a:off x="11459795" y="1426352"/>
            <a:ext cx="2513043" cy="5150607"/>
          </a:xfrm>
          <a:custGeom>
            <a:avLst/>
            <a:gdLst>
              <a:gd name="connsiteX0" fmla="*/ 0 w 3158836"/>
              <a:gd name="connsiteY0" fmla="*/ 0 h 3537528"/>
              <a:gd name="connsiteX1" fmla="*/ 1727200 w 3158836"/>
              <a:gd name="connsiteY1" fmla="*/ 18473 h 3537528"/>
              <a:gd name="connsiteX2" fmla="*/ 3158836 w 3158836"/>
              <a:gd name="connsiteY2" fmla="*/ 3537528 h 3537528"/>
            </a:gdLst>
            <a:ahLst/>
            <a:cxnLst>
              <a:cxn ang="0">
                <a:pos x="connsiteX0" y="connsiteY0"/>
              </a:cxn>
              <a:cxn ang="0">
                <a:pos x="connsiteX1" y="connsiteY1"/>
              </a:cxn>
              <a:cxn ang="0">
                <a:pos x="connsiteX2" y="connsiteY2"/>
              </a:cxn>
            </a:cxnLst>
            <a:rect l="l" t="t" r="r" b="b"/>
            <a:pathLst>
              <a:path w="3158836" h="3537528">
                <a:moveTo>
                  <a:pt x="0" y="0"/>
                </a:moveTo>
                <a:lnTo>
                  <a:pt x="1727200" y="18473"/>
                </a:lnTo>
                <a:lnTo>
                  <a:pt x="3158836" y="3537528"/>
                </a:lnTo>
              </a:path>
            </a:pathLst>
          </a:custGeom>
          <a:noFill/>
          <a:ln>
            <a:solidFill>
              <a:schemeClr val="accent1">
                <a:lumMod val="60000"/>
                <a:lumOff val="40000"/>
              </a:schemeClr>
            </a:solidFill>
          </a:ln>
          <a:effectLst>
            <a:glow rad="2286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extLst>
              <a:ext uri="{FF2B5EF4-FFF2-40B4-BE49-F238E27FC236}">
                <a16:creationId xmlns:a16="http://schemas.microsoft.com/office/drawing/2014/main" id="{E3DCA70D-434A-231B-F56B-BD7FC6822383}"/>
              </a:ext>
            </a:extLst>
          </p:cNvPr>
          <p:cNvSpPr txBox="1"/>
          <p:nvPr/>
        </p:nvSpPr>
        <p:spPr>
          <a:xfrm>
            <a:off x="2355603" y="2763136"/>
            <a:ext cx="7480794" cy="707886"/>
          </a:xfrm>
          <a:prstGeom prst="rect">
            <a:avLst/>
          </a:prstGeom>
          <a:noFill/>
        </p:spPr>
        <p:txBody>
          <a:bodyPr wrap="square" rtlCol="0">
            <a:spAutoFit/>
          </a:bodyPr>
          <a:lstStyle/>
          <a:p>
            <a:pPr algn="ctr"/>
            <a:r>
              <a:rPr lang="en-GB" sz="4000" dirty="0">
                <a:solidFill>
                  <a:schemeClr val="tx2">
                    <a:lumMod val="25000"/>
                    <a:lumOff val="75000"/>
                  </a:schemeClr>
                </a:solidFill>
                <a:effectLst>
                  <a:glow rad="101600">
                    <a:schemeClr val="tx2">
                      <a:alpha val="60000"/>
                    </a:schemeClr>
                  </a:glow>
                </a:effectLst>
                <a:latin typeface="Biome" panose="020B0502040204020203" pitchFamily="34" charset="0"/>
                <a:cs typeface="Biome" panose="020B0502040204020203" pitchFamily="34" charset="0"/>
              </a:rPr>
              <a:t>44,200 people per year.</a:t>
            </a:r>
          </a:p>
        </p:txBody>
      </p:sp>
      <p:sp>
        <p:nvSpPr>
          <p:cNvPr id="7" name="TextBox 6">
            <a:extLst>
              <a:ext uri="{FF2B5EF4-FFF2-40B4-BE49-F238E27FC236}">
                <a16:creationId xmlns:a16="http://schemas.microsoft.com/office/drawing/2014/main" id="{DC7B1CC1-3FA9-B519-5A6A-96D57AE3D547}"/>
              </a:ext>
            </a:extLst>
          </p:cNvPr>
          <p:cNvSpPr txBox="1"/>
          <p:nvPr/>
        </p:nvSpPr>
        <p:spPr>
          <a:xfrm>
            <a:off x="1410285" y="678750"/>
            <a:ext cx="9371428" cy="1938992"/>
          </a:xfrm>
          <a:prstGeom prst="rect">
            <a:avLst/>
          </a:prstGeom>
          <a:noFill/>
        </p:spPr>
        <p:txBody>
          <a:bodyPr wrap="square" rtlCol="0">
            <a:spAutoFit/>
          </a:bodyPr>
          <a:lstStyle/>
          <a:p>
            <a:pPr algn="ctr"/>
            <a:r>
              <a:rPr lang="en-GB" sz="4000" dirty="0">
                <a:solidFill>
                  <a:schemeClr val="tx2">
                    <a:lumMod val="25000"/>
                    <a:lumOff val="75000"/>
                  </a:schemeClr>
                </a:solidFill>
                <a:effectLst>
                  <a:glow rad="101600">
                    <a:schemeClr val="tx2">
                      <a:alpha val="60000"/>
                    </a:schemeClr>
                  </a:glow>
                </a:effectLst>
                <a:latin typeface="Biome" panose="020B0502040204020203" pitchFamily="34" charset="0"/>
                <a:cs typeface="Biome" panose="020B0502040204020203" pitchFamily="34" charset="0"/>
              </a:rPr>
              <a:t>A stadium full of people, per year, in grief or distress, as the result of a collision.</a:t>
            </a:r>
          </a:p>
        </p:txBody>
      </p:sp>
      <p:pic>
        <p:nvPicPr>
          <p:cNvPr id="9" name="Picture 8">
            <a:extLst>
              <a:ext uri="{FF2B5EF4-FFF2-40B4-BE49-F238E27FC236}">
                <a16:creationId xmlns:a16="http://schemas.microsoft.com/office/drawing/2014/main" id="{67BEE68D-CEDA-9E55-D1CA-70246217770D}"/>
              </a:ext>
            </a:extLst>
          </p:cNvPr>
          <p:cNvPicPr>
            <a:picLocks noChangeAspect="1"/>
          </p:cNvPicPr>
          <p:nvPr/>
        </p:nvPicPr>
        <p:blipFill>
          <a:blip r:embed="rId2">
            <a:alphaModFix amt="50000"/>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a:stretch/>
        </p:blipFill>
        <p:spPr>
          <a:xfrm>
            <a:off x="4251258" y="2406062"/>
            <a:ext cx="3689480" cy="2767826"/>
          </a:xfrm>
          <a:prstGeom prst="rect">
            <a:avLst/>
          </a:prstGeom>
          <a:effectLst>
            <a:glow rad="228600">
              <a:schemeClr val="accent1">
                <a:satMod val="175000"/>
                <a:alpha val="40000"/>
              </a:schemeClr>
            </a:glow>
          </a:effectLst>
        </p:spPr>
      </p:pic>
      <p:sp>
        <p:nvSpPr>
          <p:cNvPr id="10" name="Isosceles Triangle 9" descr="Hologram image of a stadium.">
            <a:extLst>
              <a:ext uri="{FF2B5EF4-FFF2-40B4-BE49-F238E27FC236}">
                <a16:creationId xmlns:a16="http://schemas.microsoft.com/office/drawing/2014/main" id="{B4BA6078-B0A0-75B1-6B73-F0BC9FAE1D9C}"/>
              </a:ext>
            </a:extLst>
          </p:cNvPr>
          <p:cNvSpPr/>
          <p:nvPr/>
        </p:nvSpPr>
        <p:spPr>
          <a:xfrm rot="10800000">
            <a:off x="4069020" y="3616416"/>
            <a:ext cx="4044462" cy="5518511"/>
          </a:xfrm>
          <a:prstGeom prst="triangle">
            <a:avLst>
              <a:gd name="adj" fmla="val 49107"/>
            </a:avLst>
          </a:prstGeom>
          <a:solidFill>
            <a:schemeClr val="accent1">
              <a:lumMod val="40000"/>
              <a:lumOff val="60000"/>
              <a:alpha val="55000"/>
            </a:schemeClr>
          </a:solidFill>
          <a:ln>
            <a:noFill/>
          </a:ln>
          <a:effectLst>
            <a:softEdge rad="635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n>
                <a:solidFill>
                  <a:srgbClr val="002060"/>
                </a:solidFill>
              </a:ln>
              <a:effectLst>
                <a:glow rad="228600">
                  <a:schemeClr val="accent1">
                    <a:satMod val="175000"/>
                    <a:alpha val="40000"/>
                  </a:schemeClr>
                </a:glow>
              </a:effectLst>
            </a:endParaRPr>
          </a:p>
        </p:txBody>
      </p:sp>
    </p:spTree>
    <p:extLst>
      <p:ext uri="{BB962C8B-B14F-4D97-AF65-F5344CB8AC3E}">
        <p14:creationId xmlns:p14="http://schemas.microsoft.com/office/powerpoint/2010/main" val="316149587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childTnLst>
                          </p:cTn>
                        </p:par>
                        <p:par>
                          <p:cTn id="11" fill="hold">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dissolve">
                                      <p:cBhvr>
                                        <p:cTn id="14" dur="500"/>
                                        <p:tgtEl>
                                          <p:spTgt spid="7"/>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outVertical)">
                                      <p:cBhvr>
                                        <p:cTn id="17" dur="500"/>
                                        <p:tgtEl>
                                          <p:spTgt spid="10"/>
                                        </p:tgtEl>
                                      </p:cBhvr>
                                    </p:animEffect>
                                  </p:childTnLst>
                                </p:cTn>
                              </p:par>
                            </p:childTnLst>
                          </p:cTn>
                        </p:par>
                        <p:par>
                          <p:cTn id="18" fill="hold">
                            <p:stCondLst>
                              <p:cond delay="1000"/>
                            </p:stCondLst>
                            <p:childTnLst>
                              <p:par>
                                <p:cTn id="19" presetID="14" presetClass="entr" presetSubtype="5"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vertic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7" grpId="0"/>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100000">
              <a:schemeClr val="tx2"/>
            </a:gs>
          </a:gsLst>
          <a:lin ang="5400000" scaled="1"/>
        </a:gradFill>
        <a:effectLst/>
      </p:bgPr>
    </p:bg>
    <p:spTree>
      <p:nvGrpSpPr>
        <p:cNvPr id="1" name="">
          <a:extLst>
            <a:ext uri="{FF2B5EF4-FFF2-40B4-BE49-F238E27FC236}">
              <a16:creationId xmlns:a16="http://schemas.microsoft.com/office/drawing/2014/main" id="{79AD6559-40EA-75E2-616A-62B434F88718}"/>
            </a:ext>
          </a:extLst>
        </p:cNvPr>
        <p:cNvGrpSpPr/>
        <p:nvPr/>
      </p:nvGrpSpPr>
      <p:grpSpPr>
        <a:xfrm>
          <a:off x="0" y="0"/>
          <a:ext cx="0" cy="0"/>
          <a:chOff x="0" y="0"/>
          <a:chExt cx="0" cy="0"/>
        </a:xfrm>
      </p:grpSpPr>
      <p:sp>
        <p:nvSpPr>
          <p:cNvPr id="4" name="Freeform: Shape 3">
            <a:extLst>
              <a:ext uri="{FF2B5EF4-FFF2-40B4-BE49-F238E27FC236}">
                <a16:creationId xmlns:a16="http://schemas.microsoft.com/office/drawing/2014/main" id="{C9629BA5-D51C-03F0-DF95-287650DE2C43}"/>
              </a:ext>
              <a:ext uri="{C183D7F6-B498-43B3-948B-1728B52AA6E4}">
                <adec:decorative xmlns:adec="http://schemas.microsoft.com/office/drawing/2017/decorative" val="1"/>
              </a:ext>
            </a:extLst>
          </p:cNvPr>
          <p:cNvSpPr/>
          <p:nvPr/>
        </p:nvSpPr>
        <p:spPr>
          <a:xfrm rot="17142846" flipH="1" flipV="1">
            <a:off x="-202484" y="103568"/>
            <a:ext cx="653656" cy="285527"/>
          </a:xfrm>
          <a:custGeom>
            <a:avLst/>
            <a:gdLst>
              <a:gd name="connsiteX0" fmla="*/ 0 w 3158836"/>
              <a:gd name="connsiteY0" fmla="*/ 0 h 3537528"/>
              <a:gd name="connsiteX1" fmla="*/ 1727200 w 3158836"/>
              <a:gd name="connsiteY1" fmla="*/ 18473 h 3537528"/>
              <a:gd name="connsiteX2" fmla="*/ 3158836 w 3158836"/>
              <a:gd name="connsiteY2" fmla="*/ 3537528 h 3537528"/>
            </a:gdLst>
            <a:ahLst/>
            <a:cxnLst>
              <a:cxn ang="0">
                <a:pos x="connsiteX0" y="connsiteY0"/>
              </a:cxn>
              <a:cxn ang="0">
                <a:pos x="connsiteX1" y="connsiteY1"/>
              </a:cxn>
              <a:cxn ang="0">
                <a:pos x="connsiteX2" y="connsiteY2"/>
              </a:cxn>
            </a:cxnLst>
            <a:rect l="l" t="t" r="r" b="b"/>
            <a:pathLst>
              <a:path w="3158836" h="3537528">
                <a:moveTo>
                  <a:pt x="0" y="0"/>
                </a:moveTo>
                <a:lnTo>
                  <a:pt x="1727200" y="18473"/>
                </a:lnTo>
                <a:lnTo>
                  <a:pt x="3158836" y="3537528"/>
                </a:lnTo>
              </a:path>
            </a:pathLst>
          </a:custGeom>
          <a:noFill/>
          <a:ln>
            <a:solidFill>
              <a:schemeClr val="accent1">
                <a:lumMod val="60000"/>
                <a:lumOff val="40000"/>
              </a:schemeClr>
            </a:solidFill>
          </a:ln>
          <a:effectLst>
            <a:glow rad="2286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Freeform: Shape 6">
            <a:extLst>
              <a:ext uri="{FF2B5EF4-FFF2-40B4-BE49-F238E27FC236}">
                <a16:creationId xmlns:a16="http://schemas.microsoft.com/office/drawing/2014/main" id="{384970AB-135A-3416-349D-2563F1DC1538}"/>
              </a:ext>
              <a:ext uri="{C183D7F6-B498-43B3-948B-1728B52AA6E4}">
                <adec:decorative xmlns:adec="http://schemas.microsoft.com/office/drawing/2017/decorative" val="1"/>
              </a:ext>
            </a:extLst>
          </p:cNvPr>
          <p:cNvSpPr/>
          <p:nvPr/>
        </p:nvSpPr>
        <p:spPr>
          <a:xfrm rot="3019093" flipH="1" flipV="1">
            <a:off x="9100376" y="1818218"/>
            <a:ext cx="6183246" cy="2512777"/>
          </a:xfrm>
          <a:custGeom>
            <a:avLst/>
            <a:gdLst>
              <a:gd name="connsiteX0" fmla="*/ 0 w 3158836"/>
              <a:gd name="connsiteY0" fmla="*/ 0 h 3537528"/>
              <a:gd name="connsiteX1" fmla="*/ 1727200 w 3158836"/>
              <a:gd name="connsiteY1" fmla="*/ 18473 h 3537528"/>
              <a:gd name="connsiteX2" fmla="*/ 3158836 w 3158836"/>
              <a:gd name="connsiteY2" fmla="*/ 3537528 h 3537528"/>
            </a:gdLst>
            <a:ahLst/>
            <a:cxnLst>
              <a:cxn ang="0">
                <a:pos x="connsiteX0" y="connsiteY0"/>
              </a:cxn>
              <a:cxn ang="0">
                <a:pos x="connsiteX1" y="connsiteY1"/>
              </a:cxn>
              <a:cxn ang="0">
                <a:pos x="connsiteX2" y="connsiteY2"/>
              </a:cxn>
            </a:cxnLst>
            <a:rect l="l" t="t" r="r" b="b"/>
            <a:pathLst>
              <a:path w="3158836" h="3537528">
                <a:moveTo>
                  <a:pt x="0" y="0"/>
                </a:moveTo>
                <a:lnTo>
                  <a:pt x="1727200" y="18473"/>
                </a:lnTo>
                <a:lnTo>
                  <a:pt x="3158836" y="3537528"/>
                </a:lnTo>
              </a:path>
            </a:pathLst>
          </a:custGeom>
          <a:noFill/>
          <a:ln>
            <a:solidFill>
              <a:schemeClr val="accent1">
                <a:lumMod val="60000"/>
                <a:lumOff val="40000"/>
              </a:schemeClr>
            </a:solidFill>
          </a:ln>
          <a:effectLst>
            <a:glow rad="2286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6E836A49-AEED-6EF8-B017-7DAB3A4BB0C8}"/>
              </a:ext>
            </a:extLst>
          </p:cNvPr>
          <p:cNvSpPr txBox="1"/>
          <p:nvPr/>
        </p:nvSpPr>
        <p:spPr>
          <a:xfrm>
            <a:off x="1410285" y="678750"/>
            <a:ext cx="9371428" cy="1323439"/>
          </a:xfrm>
          <a:prstGeom prst="rect">
            <a:avLst/>
          </a:prstGeom>
          <a:noFill/>
        </p:spPr>
        <p:txBody>
          <a:bodyPr wrap="square" rtlCol="0">
            <a:spAutoFit/>
          </a:bodyPr>
          <a:lstStyle/>
          <a:p>
            <a:pPr algn="ctr"/>
            <a:r>
              <a:rPr lang="en-GB" sz="4000" dirty="0">
                <a:solidFill>
                  <a:schemeClr val="tx2">
                    <a:lumMod val="25000"/>
                    <a:lumOff val="75000"/>
                  </a:schemeClr>
                </a:solidFill>
                <a:effectLst>
                  <a:glow rad="101600">
                    <a:schemeClr val="tx2">
                      <a:alpha val="60000"/>
                    </a:schemeClr>
                  </a:glow>
                </a:effectLst>
                <a:latin typeface="Biome" panose="020B0502040204020203" pitchFamily="34" charset="0"/>
                <a:cs typeface="Biome" panose="020B0502040204020203" pitchFamily="34" charset="0"/>
              </a:rPr>
              <a:t>But, you don’t have to sit in this stadium!</a:t>
            </a:r>
          </a:p>
        </p:txBody>
      </p:sp>
      <p:sp>
        <p:nvSpPr>
          <p:cNvPr id="10" name="TextBox 9">
            <a:extLst>
              <a:ext uri="{FF2B5EF4-FFF2-40B4-BE49-F238E27FC236}">
                <a16:creationId xmlns:a16="http://schemas.microsoft.com/office/drawing/2014/main" id="{E6033F13-30F1-04E2-EDFF-62466F33C2C1}"/>
              </a:ext>
            </a:extLst>
          </p:cNvPr>
          <p:cNvSpPr txBox="1"/>
          <p:nvPr/>
        </p:nvSpPr>
        <p:spPr>
          <a:xfrm>
            <a:off x="839070" y="3429000"/>
            <a:ext cx="10513858" cy="2554545"/>
          </a:xfrm>
          <a:prstGeom prst="rect">
            <a:avLst/>
          </a:prstGeom>
          <a:noFill/>
        </p:spPr>
        <p:txBody>
          <a:bodyPr wrap="square" rtlCol="0">
            <a:spAutoFit/>
          </a:bodyPr>
          <a:lstStyle/>
          <a:p>
            <a:pPr algn="ctr"/>
            <a:r>
              <a:rPr lang="en-GB" sz="4000" dirty="0">
                <a:solidFill>
                  <a:schemeClr val="tx2">
                    <a:lumMod val="25000"/>
                    <a:lumOff val="75000"/>
                  </a:schemeClr>
                </a:solidFill>
                <a:effectLst>
                  <a:glow rad="101600">
                    <a:schemeClr val="tx2">
                      <a:alpha val="60000"/>
                    </a:schemeClr>
                  </a:glow>
                </a:effectLst>
                <a:latin typeface="Biome" panose="020B0502040204020203" pitchFamily="34" charset="0"/>
                <a:cs typeface="Biome" panose="020B0502040204020203" pitchFamily="34" charset="0"/>
              </a:rPr>
              <a:t>By making the tiniest positive choices, when travelling independently, you can help protect </a:t>
            </a:r>
            <a:r>
              <a:rPr lang="en-GB" sz="4000" i="1" u="sng" dirty="0">
                <a:solidFill>
                  <a:schemeClr val="tx2">
                    <a:lumMod val="25000"/>
                    <a:lumOff val="75000"/>
                  </a:schemeClr>
                </a:solidFill>
                <a:effectLst>
                  <a:glow rad="101600">
                    <a:schemeClr val="tx2">
                      <a:alpha val="60000"/>
                    </a:schemeClr>
                  </a:glow>
                </a:effectLst>
                <a:latin typeface="Biome" panose="020B0502040204020203" pitchFamily="34" charset="0"/>
                <a:cs typeface="Biome" panose="020B0502040204020203" pitchFamily="34" charset="0"/>
              </a:rPr>
              <a:t>Future You,</a:t>
            </a:r>
            <a:r>
              <a:rPr lang="en-GB" sz="4000" dirty="0">
                <a:solidFill>
                  <a:schemeClr val="tx2">
                    <a:lumMod val="25000"/>
                    <a:lumOff val="75000"/>
                  </a:schemeClr>
                </a:solidFill>
                <a:effectLst>
                  <a:glow rad="101600">
                    <a:schemeClr val="tx2">
                      <a:alpha val="60000"/>
                    </a:schemeClr>
                  </a:glow>
                </a:effectLst>
                <a:latin typeface="Biome" panose="020B0502040204020203" pitchFamily="34" charset="0"/>
                <a:cs typeface="Biome" panose="020B0502040204020203" pitchFamily="34" charset="0"/>
              </a:rPr>
              <a:t> and your friends and family.</a:t>
            </a:r>
          </a:p>
        </p:txBody>
      </p:sp>
    </p:spTree>
    <p:extLst>
      <p:ext uri="{BB962C8B-B14F-4D97-AF65-F5344CB8AC3E}">
        <p14:creationId xmlns:p14="http://schemas.microsoft.com/office/powerpoint/2010/main" val="139307866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100000">
              <a:schemeClr val="tx2"/>
            </a:gs>
          </a:gsLst>
          <a:lin ang="5400000" scaled="1"/>
        </a:gradFill>
        <a:effectLst/>
      </p:bgPr>
    </p:bg>
    <p:spTree>
      <p:nvGrpSpPr>
        <p:cNvPr id="1" name="">
          <a:extLst>
            <a:ext uri="{FF2B5EF4-FFF2-40B4-BE49-F238E27FC236}">
              <a16:creationId xmlns:a16="http://schemas.microsoft.com/office/drawing/2014/main" id="{EB3BF28C-28A0-4C0F-C45E-01CB7477B326}"/>
            </a:ext>
          </a:extLst>
        </p:cNvPr>
        <p:cNvGrpSpPr/>
        <p:nvPr/>
      </p:nvGrpSpPr>
      <p:grpSpPr>
        <a:xfrm>
          <a:off x="0" y="0"/>
          <a:ext cx="0" cy="0"/>
          <a:chOff x="0" y="0"/>
          <a:chExt cx="0" cy="0"/>
        </a:xfrm>
      </p:grpSpPr>
      <p:sp>
        <p:nvSpPr>
          <p:cNvPr id="4" name="Freeform: Shape 3">
            <a:extLst>
              <a:ext uri="{FF2B5EF4-FFF2-40B4-BE49-F238E27FC236}">
                <a16:creationId xmlns:a16="http://schemas.microsoft.com/office/drawing/2014/main" id="{7B297473-E6E3-159E-9950-341E3BFCC608}"/>
              </a:ext>
              <a:ext uri="{C183D7F6-B498-43B3-948B-1728B52AA6E4}">
                <adec:decorative xmlns:adec="http://schemas.microsoft.com/office/drawing/2017/decorative" val="1"/>
              </a:ext>
            </a:extLst>
          </p:cNvPr>
          <p:cNvSpPr/>
          <p:nvPr/>
        </p:nvSpPr>
        <p:spPr>
          <a:xfrm rot="7938597" flipH="1" flipV="1">
            <a:off x="6723436" y="6228186"/>
            <a:ext cx="6274372" cy="1742989"/>
          </a:xfrm>
          <a:custGeom>
            <a:avLst/>
            <a:gdLst>
              <a:gd name="connsiteX0" fmla="*/ 0 w 3158836"/>
              <a:gd name="connsiteY0" fmla="*/ 0 h 3537528"/>
              <a:gd name="connsiteX1" fmla="*/ 1727200 w 3158836"/>
              <a:gd name="connsiteY1" fmla="*/ 18473 h 3537528"/>
              <a:gd name="connsiteX2" fmla="*/ 3158836 w 3158836"/>
              <a:gd name="connsiteY2" fmla="*/ 3537528 h 3537528"/>
            </a:gdLst>
            <a:ahLst/>
            <a:cxnLst>
              <a:cxn ang="0">
                <a:pos x="connsiteX0" y="connsiteY0"/>
              </a:cxn>
              <a:cxn ang="0">
                <a:pos x="connsiteX1" y="connsiteY1"/>
              </a:cxn>
              <a:cxn ang="0">
                <a:pos x="connsiteX2" y="connsiteY2"/>
              </a:cxn>
            </a:cxnLst>
            <a:rect l="l" t="t" r="r" b="b"/>
            <a:pathLst>
              <a:path w="3158836" h="3537528">
                <a:moveTo>
                  <a:pt x="0" y="0"/>
                </a:moveTo>
                <a:lnTo>
                  <a:pt x="1727200" y="18473"/>
                </a:lnTo>
                <a:lnTo>
                  <a:pt x="3158836" y="3537528"/>
                </a:lnTo>
              </a:path>
            </a:pathLst>
          </a:custGeom>
          <a:noFill/>
          <a:ln>
            <a:solidFill>
              <a:schemeClr val="accent1">
                <a:lumMod val="60000"/>
                <a:lumOff val="40000"/>
              </a:schemeClr>
            </a:solidFill>
          </a:ln>
          <a:effectLst>
            <a:glow rad="2286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Freeform: Shape 6">
            <a:extLst>
              <a:ext uri="{FF2B5EF4-FFF2-40B4-BE49-F238E27FC236}">
                <a16:creationId xmlns:a16="http://schemas.microsoft.com/office/drawing/2014/main" id="{12742885-2C05-83E6-5A56-503607B78FF0}"/>
              </a:ext>
              <a:ext uri="{C183D7F6-B498-43B3-948B-1728B52AA6E4}">
                <adec:decorative xmlns:adec="http://schemas.microsoft.com/office/drawing/2017/decorative" val="1"/>
              </a:ext>
            </a:extLst>
          </p:cNvPr>
          <p:cNvSpPr/>
          <p:nvPr/>
        </p:nvSpPr>
        <p:spPr>
          <a:xfrm rot="10800000" flipH="1" flipV="1">
            <a:off x="-737344" y="4797804"/>
            <a:ext cx="6183246" cy="2512777"/>
          </a:xfrm>
          <a:custGeom>
            <a:avLst/>
            <a:gdLst>
              <a:gd name="connsiteX0" fmla="*/ 0 w 3158836"/>
              <a:gd name="connsiteY0" fmla="*/ 0 h 3537528"/>
              <a:gd name="connsiteX1" fmla="*/ 1727200 w 3158836"/>
              <a:gd name="connsiteY1" fmla="*/ 18473 h 3537528"/>
              <a:gd name="connsiteX2" fmla="*/ 3158836 w 3158836"/>
              <a:gd name="connsiteY2" fmla="*/ 3537528 h 3537528"/>
            </a:gdLst>
            <a:ahLst/>
            <a:cxnLst>
              <a:cxn ang="0">
                <a:pos x="connsiteX0" y="connsiteY0"/>
              </a:cxn>
              <a:cxn ang="0">
                <a:pos x="connsiteX1" y="connsiteY1"/>
              </a:cxn>
              <a:cxn ang="0">
                <a:pos x="connsiteX2" y="connsiteY2"/>
              </a:cxn>
            </a:cxnLst>
            <a:rect l="l" t="t" r="r" b="b"/>
            <a:pathLst>
              <a:path w="3158836" h="3537528">
                <a:moveTo>
                  <a:pt x="0" y="0"/>
                </a:moveTo>
                <a:lnTo>
                  <a:pt x="1727200" y="18473"/>
                </a:lnTo>
                <a:lnTo>
                  <a:pt x="3158836" y="3537528"/>
                </a:lnTo>
              </a:path>
            </a:pathLst>
          </a:custGeom>
          <a:noFill/>
          <a:ln>
            <a:solidFill>
              <a:schemeClr val="accent1">
                <a:lumMod val="60000"/>
                <a:lumOff val="40000"/>
              </a:schemeClr>
            </a:solidFill>
          </a:ln>
          <a:effectLst>
            <a:glow rad="2286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D66C8AC4-5E6F-76FC-D6C0-98DFCA54CDE0}"/>
              </a:ext>
            </a:extLst>
          </p:cNvPr>
          <p:cNvSpPr txBox="1"/>
          <p:nvPr/>
        </p:nvSpPr>
        <p:spPr>
          <a:xfrm>
            <a:off x="839069" y="1468873"/>
            <a:ext cx="10513858" cy="707886"/>
          </a:xfrm>
          <a:prstGeom prst="rect">
            <a:avLst/>
          </a:prstGeom>
          <a:noFill/>
        </p:spPr>
        <p:txBody>
          <a:bodyPr wrap="square" rtlCol="0">
            <a:spAutoFit/>
          </a:bodyPr>
          <a:lstStyle/>
          <a:p>
            <a:pPr algn="ctr"/>
            <a:r>
              <a:rPr lang="en-GB" sz="4000" dirty="0">
                <a:solidFill>
                  <a:schemeClr val="tx2">
                    <a:lumMod val="25000"/>
                    <a:lumOff val="75000"/>
                  </a:schemeClr>
                </a:solidFill>
                <a:effectLst>
                  <a:glow rad="101600">
                    <a:schemeClr val="tx2">
                      <a:alpha val="60000"/>
                    </a:schemeClr>
                  </a:glow>
                </a:effectLst>
                <a:latin typeface="Biome" panose="020B0502040204020203" pitchFamily="34" charset="0"/>
                <a:cs typeface="Biome" panose="020B0502040204020203" pitchFamily="34" charset="0"/>
              </a:rPr>
              <a:t>What will you do to protect </a:t>
            </a:r>
            <a:r>
              <a:rPr lang="en-GB" sz="4000" i="1" u="sng" dirty="0">
                <a:solidFill>
                  <a:schemeClr val="tx2">
                    <a:lumMod val="25000"/>
                    <a:lumOff val="75000"/>
                  </a:schemeClr>
                </a:solidFill>
                <a:effectLst>
                  <a:glow rad="101600">
                    <a:schemeClr val="tx2">
                      <a:alpha val="60000"/>
                    </a:schemeClr>
                  </a:glow>
                </a:effectLst>
                <a:latin typeface="Biome" panose="020B0502040204020203" pitchFamily="34" charset="0"/>
                <a:cs typeface="Biome" panose="020B0502040204020203" pitchFamily="34" charset="0"/>
              </a:rPr>
              <a:t>Future You</a:t>
            </a:r>
            <a:r>
              <a:rPr lang="en-GB" sz="4000" dirty="0">
                <a:solidFill>
                  <a:schemeClr val="tx2">
                    <a:lumMod val="25000"/>
                    <a:lumOff val="75000"/>
                  </a:schemeClr>
                </a:solidFill>
                <a:effectLst>
                  <a:glow rad="101600">
                    <a:schemeClr val="tx2">
                      <a:alpha val="60000"/>
                    </a:schemeClr>
                  </a:glow>
                </a:effectLst>
                <a:latin typeface="Biome" panose="020B0502040204020203" pitchFamily="34" charset="0"/>
                <a:cs typeface="Biome" panose="020B0502040204020203" pitchFamily="34" charset="0"/>
              </a:rPr>
              <a:t>?</a:t>
            </a:r>
          </a:p>
        </p:txBody>
      </p:sp>
      <p:sp>
        <p:nvSpPr>
          <p:cNvPr id="2" name="Freeform: Shape 1">
            <a:extLst>
              <a:ext uri="{FF2B5EF4-FFF2-40B4-BE49-F238E27FC236}">
                <a16:creationId xmlns:a16="http://schemas.microsoft.com/office/drawing/2014/main" id="{0AE58B1B-C215-DAFC-8A8A-779A94D32454}"/>
              </a:ext>
              <a:ext uri="{C183D7F6-B498-43B3-948B-1728B52AA6E4}">
                <adec:decorative xmlns:adec="http://schemas.microsoft.com/office/drawing/2017/decorative" val="1"/>
              </a:ext>
            </a:extLst>
          </p:cNvPr>
          <p:cNvSpPr/>
          <p:nvPr/>
        </p:nvSpPr>
        <p:spPr>
          <a:xfrm rot="1035345" flipH="1" flipV="1">
            <a:off x="10378404" y="219358"/>
            <a:ext cx="2437623" cy="848329"/>
          </a:xfrm>
          <a:custGeom>
            <a:avLst/>
            <a:gdLst>
              <a:gd name="connsiteX0" fmla="*/ 0 w 3158836"/>
              <a:gd name="connsiteY0" fmla="*/ 0 h 3537528"/>
              <a:gd name="connsiteX1" fmla="*/ 1727200 w 3158836"/>
              <a:gd name="connsiteY1" fmla="*/ 18473 h 3537528"/>
              <a:gd name="connsiteX2" fmla="*/ 3158836 w 3158836"/>
              <a:gd name="connsiteY2" fmla="*/ 3537528 h 3537528"/>
            </a:gdLst>
            <a:ahLst/>
            <a:cxnLst>
              <a:cxn ang="0">
                <a:pos x="connsiteX0" y="connsiteY0"/>
              </a:cxn>
              <a:cxn ang="0">
                <a:pos x="connsiteX1" y="connsiteY1"/>
              </a:cxn>
              <a:cxn ang="0">
                <a:pos x="connsiteX2" y="connsiteY2"/>
              </a:cxn>
            </a:cxnLst>
            <a:rect l="l" t="t" r="r" b="b"/>
            <a:pathLst>
              <a:path w="3158836" h="3537528">
                <a:moveTo>
                  <a:pt x="0" y="0"/>
                </a:moveTo>
                <a:lnTo>
                  <a:pt x="1727200" y="18473"/>
                </a:lnTo>
                <a:lnTo>
                  <a:pt x="3158836" y="3537528"/>
                </a:lnTo>
              </a:path>
            </a:pathLst>
          </a:custGeom>
          <a:noFill/>
          <a:ln>
            <a:solidFill>
              <a:schemeClr val="accent1">
                <a:lumMod val="60000"/>
                <a:lumOff val="40000"/>
              </a:schemeClr>
            </a:solidFill>
          </a:ln>
          <a:effectLst>
            <a:glow rad="2286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reeform: Shape 2">
            <a:extLst>
              <a:ext uri="{FF2B5EF4-FFF2-40B4-BE49-F238E27FC236}">
                <a16:creationId xmlns:a16="http://schemas.microsoft.com/office/drawing/2014/main" id="{81E832B0-0CAB-1479-CFCB-953E52456210}"/>
              </a:ext>
              <a:ext uri="{C183D7F6-B498-43B3-948B-1728B52AA6E4}">
                <adec:decorative xmlns:adec="http://schemas.microsoft.com/office/drawing/2017/decorative" val="1"/>
              </a:ext>
            </a:extLst>
          </p:cNvPr>
          <p:cNvSpPr/>
          <p:nvPr/>
        </p:nvSpPr>
        <p:spPr>
          <a:xfrm rot="1035345" flipH="1" flipV="1">
            <a:off x="11288186" y="1383335"/>
            <a:ext cx="2437623" cy="848329"/>
          </a:xfrm>
          <a:custGeom>
            <a:avLst/>
            <a:gdLst>
              <a:gd name="connsiteX0" fmla="*/ 0 w 3158836"/>
              <a:gd name="connsiteY0" fmla="*/ 0 h 3537528"/>
              <a:gd name="connsiteX1" fmla="*/ 1727200 w 3158836"/>
              <a:gd name="connsiteY1" fmla="*/ 18473 h 3537528"/>
              <a:gd name="connsiteX2" fmla="*/ 3158836 w 3158836"/>
              <a:gd name="connsiteY2" fmla="*/ 3537528 h 3537528"/>
            </a:gdLst>
            <a:ahLst/>
            <a:cxnLst>
              <a:cxn ang="0">
                <a:pos x="connsiteX0" y="connsiteY0"/>
              </a:cxn>
              <a:cxn ang="0">
                <a:pos x="connsiteX1" y="connsiteY1"/>
              </a:cxn>
              <a:cxn ang="0">
                <a:pos x="connsiteX2" y="connsiteY2"/>
              </a:cxn>
            </a:cxnLst>
            <a:rect l="l" t="t" r="r" b="b"/>
            <a:pathLst>
              <a:path w="3158836" h="3537528">
                <a:moveTo>
                  <a:pt x="0" y="0"/>
                </a:moveTo>
                <a:lnTo>
                  <a:pt x="1727200" y="18473"/>
                </a:lnTo>
                <a:lnTo>
                  <a:pt x="3158836" y="3537528"/>
                </a:lnTo>
              </a:path>
            </a:pathLst>
          </a:custGeom>
          <a:noFill/>
          <a:ln>
            <a:solidFill>
              <a:schemeClr val="accent1">
                <a:lumMod val="60000"/>
                <a:lumOff val="40000"/>
              </a:schemeClr>
            </a:solidFill>
          </a:ln>
          <a:effectLst>
            <a:glow rad="2286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FC92A6C2-3F5E-B5B1-372A-AA7D572FF8A6}"/>
              </a:ext>
            </a:extLst>
          </p:cNvPr>
          <p:cNvSpPr txBox="1"/>
          <p:nvPr/>
        </p:nvSpPr>
        <p:spPr>
          <a:xfrm>
            <a:off x="839069" y="643522"/>
            <a:ext cx="10513858" cy="707886"/>
          </a:xfrm>
          <a:prstGeom prst="rect">
            <a:avLst/>
          </a:prstGeom>
          <a:noFill/>
        </p:spPr>
        <p:txBody>
          <a:bodyPr wrap="square" rtlCol="0">
            <a:spAutoFit/>
          </a:bodyPr>
          <a:lstStyle/>
          <a:p>
            <a:pPr algn="ctr"/>
            <a:r>
              <a:rPr lang="en-GB" sz="4000" dirty="0">
                <a:solidFill>
                  <a:schemeClr val="tx2">
                    <a:lumMod val="25000"/>
                    <a:lumOff val="75000"/>
                  </a:schemeClr>
                </a:solidFill>
                <a:effectLst>
                  <a:glow rad="101600">
                    <a:schemeClr val="tx2">
                      <a:alpha val="60000"/>
                    </a:schemeClr>
                  </a:glow>
                </a:effectLst>
                <a:latin typeface="Biome" panose="020B0502040204020203" pitchFamily="34" charset="0"/>
                <a:cs typeface="Biome" panose="020B0502040204020203" pitchFamily="34" charset="0"/>
              </a:rPr>
              <a:t>Time to be a hero…</a:t>
            </a:r>
          </a:p>
        </p:txBody>
      </p:sp>
      <p:pic>
        <p:nvPicPr>
          <p:cNvPr id="2050" name="Picture 2">
            <a:extLst>
              <a:ext uri="{FF2B5EF4-FFF2-40B4-BE49-F238E27FC236}">
                <a16:creationId xmlns:a16="http://schemas.microsoft.com/office/drawing/2014/main" id="{DABB3799-E5C8-223C-6B9A-C8B289FB04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4086348" y="1808950"/>
            <a:ext cx="4019302" cy="4016399"/>
          </a:xfrm>
          <a:prstGeom prst="rect">
            <a:avLst/>
          </a:prstGeom>
          <a:noFill/>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6" name="Isosceles Triangle 5" descr="Hologram image of a robot dressed as a superhero.">
            <a:extLst>
              <a:ext uri="{FF2B5EF4-FFF2-40B4-BE49-F238E27FC236}">
                <a16:creationId xmlns:a16="http://schemas.microsoft.com/office/drawing/2014/main" id="{5C7B049E-8FD2-6EDE-56F3-C7EAE4FAB1AF}"/>
              </a:ext>
            </a:extLst>
          </p:cNvPr>
          <p:cNvSpPr/>
          <p:nvPr/>
        </p:nvSpPr>
        <p:spPr>
          <a:xfrm rot="10800000">
            <a:off x="4036211" y="4193048"/>
            <a:ext cx="4119576" cy="4884551"/>
          </a:xfrm>
          <a:prstGeom prst="triangle">
            <a:avLst>
              <a:gd name="adj" fmla="val 49107"/>
            </a:avLst>
          </a:prstGeom>
          <a:solidFill>
            <a:schemeClr val="accent1">
              <a:lumMod val="40000"/>
              <a:lumOff val="60000"/>
              <a:alpha val="55000"/>
            </a:schemeClr>
          </a:solidFill>
          <a:ln>
            <a:noFill/>
          </a:ln>
          <a:effectLst>
            <a:softEdge rad="635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n>
                <a:solidFill>
                  <a:srgbClr val="002060"/>
                </a:solidFill>
              </a:ln>
              <a:effectLst>
                <a:glow rad="228600">
                  <a:schemeClr val="accent1">
                    <a:satMod val="175000"/>
                    <a:alpha val="40000"/>
                  </a:schemeClr>
                </a:glow>
              </a:effectLst>
            </a:endParaRPr>
          </a:p>
        </p:txBody>
      </p:sp>
    </p:spTree>
    <p:extLst>
      <p:ext uri="{BB962C8B-B14F-4D97-AF65-F5344CB8AC3E}">
        <p14:creationId xmlns:p14="http://schemas.microsoft.com/office/powerpoint/2010/main" val="406010078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randombar(vertical)">
                                      <p:cBhvr>
                                        <p:cTn id="1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100000">
              <a:schemeClr val="tx2"/>
            </a:gs>
          </a:gsLst>
          <a:lin ang="5400000" scaled="1"/>
        </a:gradFill>
        <a:effectLst/>
      </p:bgPr>
    </p:bg>
    <p:spTree>
      <p:nvGrpSpPr>
        <p:cNvPr id="1" name="">
          <a:extLst>
            <a:ext uri="{FF2B5EF4-FFF2-40B4-BE49-F238E27FC236}">
              <a16:creationId xmlns:a16="http://schemas.microsoft.com/office/drawing/2014/main" id="{E8A4725E-3FAF-6500-CAF5-150FA87A499C}"/>
            </a:ext>
          </a:extLst>
        </p:cNvPr>
        <p:cNvGrpSpPr/>
        <p:nvPr/>
      </p:nvGrpSpPr>
      <p:grpSpPr>
        <a:xfrm>
          <a:off x="0" y="0"/>
          <a:ext cx="0" cy="0"/>
          <a:chOff x="0" y="0"/>
          <a:chExt cx="0" cy="0"/>
        </a:xfrm>
      </p:grpSpPr>
      <p:sp>
        <p:nvSpPr>
          <p:cNvPr id="8" name="Freeform: Shape 7">
            <a:extLst>
              <a:ext uri="{FF2B5EF4-FFF2-40B4-BE49-F238E27FC236}">
                <a16:creationId xmlns:a16="http://schemas.microsoft.com/office/drawing/2014/main" id="{D6FC27BE-7359-F5DB-ADBF-E3CC4575BFF8}"/>
              </a:ext>
              <a:ext uri="{C183D7F6-B498-43B3-948B-1728B52AA6E4}">
                <adec:decorative xmlns:adec="http://schemas.microsoft.com/office/drawing/2017/decorative" val="1"/>
              </a:ext>
            </a:extLst>
          </p:cNvPr>
          <p:cNvSpPr/>
          <p:nvPr/>
        </p:nvSpPr>
        <p:spPr>
          <a:xfrm rot="17588361" flipH="1">
            <a:off x="10176302" y="294991"/>
            <a:ext cx="2460844" cy="2755858"/>
          </a:xfrm>
          <a:custGeom>
            <a:avLst/>
            <a:gdLst>
              <a:gd name="connsiteX0" fmla="*/ 0 w 3158836"/>
              <a:gd name="connsiteY0" fmla="*/ 0 h 3537528"/>
              <a:gd name="connsiteX1" fmla="*/ 1727200 w 3158836"/>
              <a:gd name="connsiteY1" fmla="*/ 18473 h 3537528"/>
              <a:gd name="connsiteX2" fmla="*/ 3158836 w 3158836"/>
              <a:gd name="connsiteY2" fmla="*/ 3537528 h 3537528"/>
            </a:gdLst>
            <a:ahLst/>
            <a:cxnLst>
              <a:cxn ang="0">
                <a:pos x="connsiteX0" y="connsiteY0"/>
              </a:cxn>
              <a:cxn ang="0">
                <a:pos x="connsiteX1" y="connsiteY1"/>
              </a:cxn>
              <a:cxn ang="0">
                <a:pos x="connsiteX2" y="connsiteY2"/>
              </a:cxn>
            </a:cxnLst>
            <a:rect l="l" t="t" r="r" b="b"/>
            <a:pathLst>
              <a:path w="3158836" h="3537528">
                <a:moveTo>
                  <a:pt x="0" y="0"/>
                </a:moveTo>
                <a:lnTo>
                  <a:pt x="1727200" y="18473"/>
                </a:lnTo>
                <a:lnTo>
                  <a:pt x="3158836" y="3537528"/>
                </a:lnTo>
              </a:path>
            </a:pathLst>
          </a:custGeom>
          <a:noFill/>
          <a:ln>
            <a:solidFill>
              <a:schemeClr val="accent1">
                <a:lumMod val="60000"/>
                <a:lumOff val="40000"/>
              </a:schemeClr>
            </a:solidFill>
          </a:ln>
          <a:effectLst>
            <a:glow rad="2286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Shape 4">
            <a:extLst>
              <a:ext uri="{FF2B5EF4-FFF2-40B4-BE49-F238E27FC236}">
                <a16:creationId xmlns:a16="http://schemas.microsoft.com/office/drawing/2014/main" id="{B3E25EAC-7165-21D7-DC8D-CF77C74880F3}"/>
              </a:ext>
              <a:ext uri="{C183D7F6-B498-43B3-948B-1728B52AA6E4}">
                <adec:decorative xmlns:adec="http://schemas.microsoft.com/office/drawing/2017/decorative" val="1"/>
              </a:ext>
            </a:extLst>
          </p:cNvPr>
          <p:cNvSpPr/>
          <p:nvPr/>
        </p:nvSpPr>
        <p:spPr>
          <a:xfrm rot="16403952">
            <a:off x="2017499" y="-2814660"/>
            <a:ext cx="3905876" cy="8107595"/>
          </a:xfrm>
          <a:custGeom>
            <a:avLst/>
            <a:gdLst>
              <a:gd name="connsiteX0" fmla="*/ 0 w 3158836"/>
              <a:gd name="connsiteY0" fmla="*/ 0 h 3537528"/>
              <a:gd name="connsiteX1" fmla="*/ 1727200 w 3158836"/>
              <a:gd name="connsiteY1" fmla="*/ 18473 h 3537528"/>
              <a:gd name="connsiteX2" fmla="*/ 3158836 w 3158836"/>
              <a:gd name="connsiteY2" fmla="*/ 3537528 h 3537528"/>
            </a:gdLst>
            <a:ahLst/>
            <a:cxnLst>
              <a:cxn ang="0">
                <a:pos x="connsiteX0" y="connsiteY0"/>
              </a:cxn>
              <a:cxn ang="0">
                <a:pos x="connsiteX1" y="connsiteY1"/>
              </a:cxn>
              <a:cxn ang="0">
                <a:pos x="connsiteX2" y="connsiteY2"/>
              </a:cxn>
            </a:cxnLst>
            <a:rect l="l" t="t" r="r" b="b"/>
            <a:pathLst>
              <a:path w="3158836" h="3537528">
                <a:moveTo>
                  <a:pt x="0" y="0"/>
                </a:moveTo>
                <a:lnTo>
                  <a:pt x="1727200" y="18473"/>
                </a:lnTo>
                <a:lnTo>
                  <a:pt x="3158836" y="3537528"/>
                </a:lnTo>
              </a:path>
            </a:pathLst>
          </a:custGeom>
          <a:noFill/>
          <a:ln>
            <a:solidFill>
              <a:schemeClr val="accent1">
                <a:lumMod val="60000"/>
                <a:lumOff val="40000"/>
              </a:schemeClr>
            </a:solidFill>
          </a:ln>
          <a:effectLst>
            <a:glow rad="2286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Shape 5">
            <a:extLst>
              <a:ext uri="{FF2B5EF4-FFF2-40B4-BE49-F238E27FC236}">
                <a16:creationId xmlns:a16="http://schemas.microsoft.com/office/drawing/2014/main" id="{DC3ED65F-30C3-6E69-CA5D-7C9BC63D68B5}"/>
              </a:ext>
              <a:ext uri="{C183D7F6-B498-43B3-948B-1728B52AA6E4}">
                <adec:decorative xmlns:adec="http://schemas.microsoft.com/office/drawing/2017/decorative" val="1"/>
              </a:ext>
            </a:extLst>
          </p:cNvPr>
          <p:cNvSpPr/>
          <p:nvPr/>
        </p:nvSpPr>
        <p:spPr>
          <a:xfrm flipH="1">
            <a:off x="9033164" y="6352124"/>
            <a:ext cx="3158836" cy="3537528"/>
          </a:xfrm>
          <a:custGeom>
            <a:avLst/>
            <a:gdLst>
              <a:gd name="connsiteX0" fmla="*/ 0 w 3158836"/>
              <a:gd name="connsiteY0" fmla="*/ 0 h 3537528"/>
              <a:gd name="connsiteX1" fmla="*/ 1727200 w 3158836"/>
              <a:gd name="connsiteY1" fmla="*/ 18473 h 3537528"/>
              <a:gd name="connsiteX2" fmla="*/ 3158836 w 3158836"/>
              <a:gd name="connsiteY2" fmla="*/ 3537528 h 3537528"/>
            </a:gdLst>
            <a:ahLst/>
            <a:cxnLst>
              <a:cxn ang="0">
                <a:pos x="connsiteX0" y="connsiteY0"/>
              </a:cxn>
              <a:cxn ang="0">
                <a:pos x="connsiteX1" y="connsiteY1"/>
              </a:cxn>
              <a:cxn ang="0">
                <a:pos x="connsiteX2" y="connsiteY2"/>
              </a:cxn>
            </a:cxnLst>
            <a:rect l="l" t="t" r="r" b="b"/>
            <a:pathLst>
              <a:path w="3158836" h="3537528">
                <a:moveTo>
                  <a:pt x="0" y="0"/>
                </a:moveTo>
                <a:lnTo>
                  <a:pt x="1727200" y="18473"/>
                </a:lnTo>
                <a:lnTo>
                  <a:pt x="3158836" y="3537528"/>
                </a:lnTo>
              </a:path>
            </a:pathLst>
          </a:custGeom>
          <a:noFill/>
          <a:ln>
            <a:solidFill>
              <a:schemeClr val="accent1">
                <a:lumMod val="60000"/>
                <a:lumOff val="40000"/>
              </a:schemeClr>
            </a:solidFill>
          </a:ln>
          <a:effectLst>
            <a:glow rad="2286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DDCE6143-4E5A-B521-4243-201B4C044C24}"/>
              </a:ext>
            </a:extLst>
          </p:cNvPr>
          <p:cNvSpPr txBox="1"/>
          <p:nvPr/>
        </p:nvSpPr>
        <p:spPr>
          <a:xfrm>
            <a:off x="395890" y="659939"/>
            <a:ext cx="5910422" cy="646331"/>
          </a:xfrm>
          <a:prstGeom prst="rect">
            <a:avLst/>
          </a:prstGeom>
          <a:noFill/>
        </p:spPr>
        <p:txBody>
          <a:bodyPr wrap="square" rtlCol="0">
            <a:spAutoFit/>
          </a:bodyPr>
          <a:lstStyle/>
          <a:p>
            <a:r>
              <a:rPr lang="en-GB" sz="3600" dirty="0">
                <a:solidFill>
                  <a:schemeClr val="tx2">
                    <a:lumMod val="25000"/>
                    <a:lumOff val="75000"/>
                  </a:schemeClr>
                </a:solidFill>
                <a:effectLst>
                  <a:glow rad="101600">
                    <a:schemeClr val="tx2">
                      <a:alpha val="60000"/>
                    </a:schemeClr>
                  </a:glow>
                </a:effectLst>
                <a:latin typeface="Biome" panose="020B0502040204020203" pitchFamily="34" charset="0"/>
                <a:cs typeface="Biome" panose="020B0502040204020203" pitchFamily="34" charset="0"/>
              </a:rPr>
              <a:t>Learning Objectives</a:t>
            </a:r>
          </a:p>
        </p:txBody>
      </p:sp>
      <p:sp>
        <p:nvSpPr>
          <p:cNvPr id="2" name="TextBox 1">
            <a:extLst>
              <a:ext uri="{FF2B5EF4-FFF2-40B4-BE49-F238E27FC236}">
                <a16:creationId xmlns:a16="http://schemas.microsoft.com/office/drawing/2014/main" id="{0911139C-02F1-6CFA-1087-657229476BE5}"/>
              </a:ext>
            </a:extLst>
          </p:cNvPr>
          <p:cNvSpPr txBox="1"/>
          <p:nvPr/>
        </p:nvSpPr>
        <p:spPr>
          <a:xfrm>
            <a:off x="395890" y="2789060"/>
            <a:ext cx="8788684" cy="3046988"/>
          </a:xfrm>
          <a:prstGeom prst="rect">
            <a:avLst/>
          </a:prstGeom>
          <a:noFill/>
        </p:spPr>
        <p:txBody>
          <a:bodyPr wrap="square" rtlCol="0">
            <a:spAutoFit/>
          </a:bodyPr>
          <a:lstStyle/>
          <a:p>
            <a:pPr marL="457200" indent="-457200">
              <a:buFont typeface="Wingdings" panose="05000000000000000000" pitchFamily="2" charset="2"/>
              <a:buChar char="§"/>
            </a:pPr>
            <a:r>
              <a:rPr lang="en-GB" sz="2400" dirty="0">
                <a:solidFill>
                  <a:schemeClr val="tx2">
                    <a:lumMod val="25000"/>
                    <a:lumOff val="75000"/>
                  </a:schemeClr>
                </a:solidFill>
                <a:effectLst>
                  <a:glow rad="101600">
                    <a:schemeClr val="tx2">
                      <a:alpha val="60000"/>
                    </a:schemeClr>
                  </a:glow>
                </a:effectLst>
                <a:latin typeface="Biome Light" panose="020B0502040204020203" pitchFamily="34" charset="0"/>
                <a:cs typeface="Biome Light" panose="020B0502040204020203" pitchFamily="34" charset="0"/>
              </a:rPr>
              <a:t>I will be able to describe the risks of the road, and how they can affect others around me and myself.</a:t>
            </a:r>
          </a:p>
          <a:p>
            <a:pPr marL="457200" indent="-457200">
              <a:buFont typeface="Wingdings" panose="05000000000000000000" pitchFamily="2" charset="2"/>
              <a:buChar char="§"/>
            </a:pPr>
            <a:endParaRPr lang="en-GB" sz="2400" dirty="0">
              <a:solidFill>
                <a:schemeClr val="tx2">
                  <a:lumMod val="25000"/>
                  <a:lumOff val="75000"/>
                </a:schemeClr>
              </a:solidFill>
              <a:effectLst>
                <a:glow rad="101600">
                  <a:schemeClr val="tx2">
                    <a:alpha val="60000"/>
                  </a:schemeClr>
                </a:glow>
              </a:effectLst>
              <a:latin typeface="Biome Light" panose="020B0502040204020203" pitchFamily="34" charset="0"/>
              <a:cs typeface="Biome Light" panose="020B0502040204020203" pitchFamily="34" charset="0"/>
            </a:endParaRPr>
          </a:p>
          <a:p>
            <a:pPr marL="457200" indent="-457200">
              <a:buFont typeface="Wingdings" panose="05000000000000000000" pitchFamily="2" charset="2"/>
              <a:buChar char="§"/>
            </a:pPr>
            <a:r>
              <a:rPr lang="en-GB" sz="2400" dirty="0">
                <a:solidFill>
                  <a:schemeClr val="tx2">
                    <a:lumMod val="25000"/>
                    <a:lumOff val="75000"/>
                  </a:schemeClr>
                </a:solidFill>
                <a:effectLst>
                  <a:glow rad="101600">
                    <a:schemeClr val="tx2">
                      <a:alpha val="60000"/>
                    </a:schemeClr>
                  </a:glow>
                </a:effectLst>
                <a:latin typeface="Biome Light" panose="020B0502040204020203" pitchFamily="34" charset="0"/>
                <a:cs typeface="Biome Light" panose="020B0502040204020203" pitchFamily="34" charset="0"/>
              </a:rPr>
              <a:t>I can explain and chart the significance of making the correct decisions, when travelling independently.</a:t>
            </a:r>
          </a:p>
          <a:p>
            <a:pPr marL="457200" indent="-457200">
              <a:buFont typeface="Wingdings" panose="05000000000000000000" pitchFamily="2" charset="2"/>
              <a:buChar char="§"/>
            </a:pPr>
            <a:endParaRPr lang="en-GB" sz="2400" dirty="0">
              <a:solidFill>
                <a:schemeClr val="tx2">
                  <a:lumMod val="25000"/>
                  <a:lumOff val="75000"/>
                </a:schemeClr>
              </a:solidFill>
              <a:effectLst>
                <a:glow rad="101600">
                  <a:schemeClr val="tx2">
                    <a:alpha val="60000"/>
                  </a:schemeClr>
                </a:glow>
              </a:effectLst>
              <a:latin typeface="Biome Light" panose="020B0502040204020203" pitchFamily="34" charset="0"/>
              <a:cs typeface="Biome Light" panose="020B0502040204020203" pitchFamily="34" charset="0"/>
            </a:endParaRPr>
          </a:p>
          <a:p>
            <a:pPr marL="457200" indent="-457200">
              <a:buFont typeface="Wingdings" panose="05000000000000000000" pitchFamily="2" charset="2"/>
              <a:buChar char="§"/>
            </a:pPr>
            <a:r>
              <a:rPr lang="en-GB" sz="2400" dirty="0">
                <a:solidFill>
                  <a:schemeClr val="tx2">
                    <a:lumMod val="25000"/>
                    <a:lumOff val="75000"/>
                  </a:schemeClr>
                </a:solidFill>
                <a:effectLst>
                  <a:glow rad="101600">
                    <a:schemeClr val="tx2">
                      <a:alpha val="60000"/>
                    </a:schemeClr>
                  </a:glow>
                </a:effectLst>
                <a:latin typeface="Biome Light" panose="020B0502040204020203" pitchFamily="34" charset="0"/>
                <a:cs typeface="Biome Light" panose="020B0502040204020203" pitchFamily="34" charset="0"/>
              </a:rPr>
              <a:t>I can evaluate the impact of allowing distractions, peer pressure, and poor headspace into my journeys.</a:t>
            </a:r>
          </a:p>
        </p:txBody>
      </p:sp>
      <p:sp>
        <p:nvSpPr>
          <p:cNvPr id="3" name="TextBox 2">
            <a:extLst>
              <a:ext uri="{FF2B5EF4-FFF2-40B4-BE49-F238E27FC236}">
                <a16:creationId xmlns:a16="http://schemas.microsoft.com/office/drawing/2014/main" id="{27C58DD2-ABC0-C479-395B-7B3F8A61B565}"/>
              </a:ext>
            </a:extLst>
          </p:cNvPr>
          <p:cNvSpPr txBox="1"/>
          <p:nvPr/>
        </p:nvSpPr>
        <p:spPr>
          <a:xfrm>
            <a:off x="395890" y="2042151"/>
            <a:ext cx="4005603" cy="461665"/>
          </a:xfrm>
          <a:prstGeom prst="rect">
            <a:avLst/>
          </a:prstGeom>
          <a:noFill/>
        </p:spPr>
        <p:txBody>
          <a:bodyPr wrap="square" rtlCol="0">
            <a:spAutoFit/>
          </a:bodyPr>
          <a:lstStyle/>
          <a:p>
            <a:r>
              <a:rPr lang="en-GB" sz="2400" dirty="0">
                <a:solidFill>
                  <a:schemeClr val="tx2">
                    <a:lumMod val="25000"/>
                    <a:lumOff val="75000"/>
                  </a:schemeClr>
                </a:solidFill>
                <a:effectLst>
                  <a:glow rad="101600">
                    <a:schemeClr val="tx2">
                      <a:alpha val="60000"/>
                    </a:schemeClr>
                  </a:glow>
                </a:effectLst>
                <a:latin typeface="Biome Light" panose="020B0502040204020203" pitchFamily="34" charset="0"/>
                <a:cs typeface="Biome Light" panose="020B0502040204020203" pitchFamily="34" charset="0"/>
              </a:rPr>
              <a:t>By the end of the lesson:</a:t>
            </a:r>
          </a:p>
        </p:txBody>
      </p:sp>
    </p:spTree>
    <p:extLst>
      <p:ext uri="{BB962C8B-B14F-4D97-AF65-F5344CB8AC3E}">
        <p14:creationId xmlns:p14="http://schemas.microsoft.com/office/powerpoint/2010/main" val="294121298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100000">
              <a:schemeClr val="tx2"/>
            </a:gs>
          </a:gsLst>
          <a:lin ang="5400000" scaled="1"/>
        </a:gradFill>
        <a:effectLst/>
      </p:bgPr>
    </p:bg>
    <p:spTree>
      <p:nvGrpSpPr>
        <p:cNvPr id="1" name="">
          <a:extLst>
            <a:ext uri="{FF2B5EF4-FFF2-40B4-BE49-F238E27FC236}">
              <a16:creationId xmlns:a16="http://schemas.microsoft.com/office/drawing/2014/main" id="{2244379C-1BD6-16C5-52C6-91DA6A203B6A}"/>
            </a:ext>
          </a:extLst>
        </p:cNvPr>
        <p:cNvGrpSpPr/>
        <p:nvPr/>
      </p:nvGrpSpPr>
      <p:grpSpPr>
        <a:xfrm>
          <a:off x="0" y="0"/>
          <a:ext cx="0" cy="0"/>
          <a:chOff x="0" y="0"/>
          <a:chExt cx="0" cy="0"/>
        </a:xfrm>
      </p:grpSpPr>
      <p:sp>
        <p:nvSpPr>
          <p:cNvPr id="7" name="Freeform: Shape 6">
            <a:extLst>
              <a:ext uri="{FF2B5EF4-FFF2-40B4-BE49-F238E27FC236}">
                <a16:creationId xmlns:a16="http://schemas.microsoft.com/office/drawing/2014/main" id="{4105AB9B-845A-0163-BB39-74441224F55C}"/>
              </a:ext>
              <a:ext uri="{C183D7F6-B498-43B3-948B-1728B52AA6E4}">
                <adec:decorative xmlns:adec="http://schemas.microsoft.com/office/drawing/2017/decorative" val="1"/>
              </a:ext>
            </a:extLst>
          </p:cNvPr>
          <p:cNvSpPr/>
          <p:nvPr/>
        </p:nvSpPr>
        <p:spPr>
          <a:xfrm>
            <a:off x="-713232" y="673142"/>
            <a:ext cx="2460844" cy="2755858"/>
          </a:xfrm>
          <a:custGeom>
            <a:avLst/>
            <a:gdLst>
              <a:gd name="connsiteX0" fmla="*/ 0 w 3158836"/>
              <a:gd name="connsiteY0" fmla="*/ 0 h 3537528"/>
              <a:gd name="connsiteX1" fmla="*/ 1727200 w 3158836"/>
              <a:gd name="connsiteY1" fmla="*/ 18473 h 3537528"/>
              <a:gd name="connsiteX2" fmla="*/ 3158836 w 3158836"/>
              <a:gd name="connsiteY2" fmla="*/ 3537528 h 3537528"/>
            </a:gdLst>
            <a:ahLst/>
            <a:cxnLst>
              <a:cxn ang="0">
                <a:pos x="connsiteX0" y="connsiteY0"/>
              </a:cxn>
              <a:cxn ang="0">
                <a:pos x="connsiteX1" y="connsiteY1"/>
              </a:cxn>
              <a:cxn ang="0">
                <a:pos x="connsiteX2" y="connsiteY2"/>
              </a:cxn>
            </a:cxnLst>
            <a:rect l="l" t="t" r="r" b="b"/>
            <a:pathLst>
              <a:path w="3158836" h="3537528">
                <a:moveTo>
                  <a:pt x="0" y="0"/>
                </a:moveTo>
                <a:lnTo>
                  <a:pt x="1727200" y="18473"/>
                </a:lnTo>
                <a:lnTo>
                  <a:pt x="3158836" y="3537528"/>
                </a:lnTo>
              </a:path>
            </a:pathLst>
          </a:custGeom>
          <a:noFill/>
          <a:ln>
            <a:solidFill>
              <a:schemeClr val="accent1">
                <a:lumMod val="60000"/>
                <a:lumOff val="40000"/>
              </a:schemeClr>
            </a:solidFill>
          </a:ln>
          <a:effectLst>
            <a:glow rad="2286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26CA4C2F-E0FB-3CEF-63A4-EE2D38CADA6D}"/>
              </a:ext>
              <a:ext uri="{C183D7F6-B498-43B3-948B-1728B52AA6E4}">
                <adec:decorative xmlns:adec="http://schemas.microsoft.com/office/drawing/2017/decorative" val="1"/>
              </a:ext>
            </a:extLst>
          </p:cNvPr>
          <p:cNvSpPr/>
          <p:nvPr/>
        </p:nvSpPr>
        <p:spPr>
          <a:xfrm flipH="1">
            <a:off x="10439400" y="673142"/>
            <a:ext cx="2460844" cy="2755858"/>
          </a:xfrm>
          <a:custGeom>
            <a:avLst/>
            <a:gdLst>
              <a:gd name="connsiteX0" fmla="*/ 0 w 3158836"/>
              <a:gd name="connsiteY0" fmla="*/ 0 h 3537528"/>
              <a:gd name="connsiteX1" fmla="*/ 1727200 w 3158836"/>
              <a:gd name="connsiteY1" fmla="*/ 18473 h 3537528"/>
              <a:gd name="connsiteX2" fmla="*/ 3158836 w 3158836"/>
              <a:gd name="connsiteY2" fmla="*/ 3537528 h 3537528"/>
            </a:gdLst>
            <a:ahLst/>
            <a:cxnLst>
              <a:cxn ang="0">
                <a:pos x="connsiteX0" y="connsiteY0"/>
              </a:cxn>
              <a:cxn ang="0">
                <a:pos x="connsiteX1" y="connsiteY1"/>
              </a:cxn>
              <a:cxn ang="0">
                <a:pos x="connsiteX2" y="connsiteY2"/>
              </a:cxn>
            </a:cxnLst>
            <a:rect l="l" t="t" r="r" b="b"/>
            <a:pathLst>
              <a:path w="3158836" h="3537528">
                <a:moveTo>
                  <a:pt x="0" y="0"/>
                </a:moveTo>
                <a:lnTo>
                  <a:pt x="1727200" y="18473"/>
                </a:lnTo>
                <a:lnTo>
                  <a:pt x="3158836" y="3537528"/>
                </a:lnTo>
              </a:path>
            </a:pathLst>
          </a:custGeom>
          <a:noFill/>
          <a:ln>
            <a:solidFill>
              <a:schemeClr val="accent1">
                <a:lumMod val="60000"/>
                <a:lumOff val="40000"/>
              </a:schemeClr>
            </a:solidFill>
          </a:ln>
          <a:effectLst>
            <a:glow rad="2286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Shape 4">
            <a:extLst>
              <a:ext uri="{FF2B5EF4-FFF2-40B4-BE49-F238E27FC236}">
                <a16:creationId xmlns:a16="http://schemas.microsoft.com/office/drawing/2014/main" id="{FF303836-E869-C4E0-E6C1-01F88DB54FC3}"/>
              </a:ext>
              <a:ext uri="{C183D7F6-B498-43B3-948B-1728B52AA6E4}">
                <adec:decorative xmlns:adec="http://schemas.microsoft.com/office/drawing/2017/decorative" val="1"/>
              </a:ext>
            </a:extLst>
          </p:cNvPr>
          <p:cNvSpPr/>
          <p:nvPr/>
        </p:nvSpPr>
        <p:spPr>
          <a:xfrm>
            <a:off x="0" y="3362036"/>
            <a:ext cx="3158836" cy="3537528"/>
          </a:xfrm>
          <a:custGeom>
            <a:avLst/>
            <a:gdLst>
              <a:gd name="connsiteX0" fmla="*/ 0 w 3158836"/>
              <a:gd name="connsiteY0" fmla="*/ 0 h 3537528"/>
              <a:gd name="connsiteX1" fmla="*/ 1727200 w 3158836"/>
              <a:gd name="connsiteY1" fmla="*/ 18473 h 3537528"/>
              <a:gd name="connsiteX2" fmla="*/ 3158836 w 3158836"/>
              <a:gd name="connsiteY2" fmla="*/ 3537528 h 3537528"/>
            </a:gdLst>
            <a:ahLst/>
            <a:cxnLst>
              <a:cxn ang="0">
                <a:pos x="connsiteX0" y="connsiteY0"/>
              </a:cxn>
              <a:cxn ang="0">
                <a:pos x="connsiteX1" y="connsiteY1"/>
              </a:cxn>
              <a:cxn ang="0">
                <a:pos x="connsiteX2" y="connsiteY2"/>
              </a:cxn>
            </a:cxnLst>
            <a:rect l="l" t="t" r="r" b="b"/>
            <a:pathLst>
              <a:path w="3158836" h="3537528">
                <a:moveTo>
                  <a:pt x="0" y="0"/>
                </a:moveTo>
                <a:lnTo>
                  <a:pt x="1727200" y="18473"/>
                </a:lnTo>
                <a:lnTo>
                  <a:pt x="3158836" y="3537528"/>
                </a:lnTo>
              </a:path>
            </a:pathLst>
          </a:custGeom>
          <a:noFill/>
          <a:ln>
            <a:solidFill>
              <a:schemeClr val="accent1">
                <a:lumMod val="60000"/>
                <a:lumOff val="40000"/>
              </a:schemeClr>
            </a:solidFill>
          </a:ln>
          <a:effectLst>
            <a:glow rad="2286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Shape 5">
            <a:extLst>
              <a:ext uri="{FF2B5EF4-FFF2-40B4-BE49-F238E27FC236}">
                <a16:creationId xmlns:a16="http://schemas.microsoft.com/office/drawing/2014/main" id="{659349C5-4D94-89EF-3C4E-922E1DEBCA51}"/>
              </a:ext>
              <a:ext uri="{C183D7F6-B498-43B3-948B-1728B52AA6E4}">
                <adec:decorative xmlns:adec="http://schemas.microsoft.com/office/drawing/2017/decorative" val="1"/>
              </a:ext>
            </a:extLst>
          </p:cNvPr>
          <p:cNvSpPr/>
          <p:nvPr/>
        </p:nvSpPr>
        <p:spPr>
          <a:xfrm flipH="1">
            <a:off x="9033164" y="3362036"/>
            <a:ext cx="3158836" cy="3537528"/>
          </a:xfrm>
          <a:custGeom>
            <a:avLst/>
            <a:gdLst>
              <a:gd name="connsiteX0" fmla="*/ 0 w 3158836"/>
              <a:gd name="connsiteY0" fmla="*/ 0 h 3537528"/>
              <a:gd name="connsiteX1" fmla="*/ 1727200 w 3158836"/>
              <a:gd name="connsiteY1" fmla="*/ 18473 h 3537528"/>
              <a:gd name="connsiteX2" fmla="*/ 3158836 w 3158836"/>
              <a:gd name="connsiteY2" fmla="*/ 3537528 h 3537528"/>
            </a:gdLst>
            <a:ahLst/>
            <a:cxnLst>
              <a:cxn ang="0">
                <a:pos x="connsiteX0" y="connsiteY0"/>
              </a:cxn>
              <a:cxn ang="0">
                <a:pos x="connsiteX1" y="connsiteY1"/>
              </a:cxn>
              <a:cxn ang="0">
                <a:pos x="connsiteX2" y="connsiteY2"/>
              </a:cxn>
            </a:cxnLst>
            <a:rect l="l" t="t" r="r" b="b"/>
            <a:pathLst>
              <a:path w="3158836" h="3537528">
                <a:moveTo>
                  <a:pt x="0" y="0"/>
                </a:moveTo>
                <a:lnTo>
                  <a:pt x="1727200" y="18473"/>
                </a:lnTo>
                <a:lnTo>
                  <a:pt x="3158836" y="3537528"/>
                </a:lnTo>
              </a:path>
            </a:pathLst>
          </a:custGeom>
          <a:noFill/>
          <a:ln>
            <a:solidFill>
              <a:schemeClr val="accent1">
                <a:lumMod val="60000"/>
                <a:lumOff val="40000"/>
              </a:schemeClr>
            </a:solidFill>
          </a:ln>
          <a:effectLst>
            <a:glow rad="2286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Get Streetwise Logo">
            <a:extLst>
              <a:ext uri="{FF2B5EF4-FFF2-40B4-BE49-F238E27FC236}">
                <a16:creationId xmlns:a16="http://schemas.microsoft.com/office/drawing/2014/main" id="{EF8E7EA3-CF4F-C827-54B4-E2AC3B47304C}"/>
              </a:ext>
            </a:extLst>
          </p:cNvPr>
          <p:cNvPicPr>
            <a:picLocks noChangeAspect="1"/>
          </p:cNvPicPr>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artisticLightScreen gridSize="10"/>
                    </a14:imgEffect>
                  </a14:imgLayer>
                </a14:imgProps>
              </a:ext>
              <a:ext uri="{28A0092B-C50C-407E-A947-70E740481C1C}">
                <a14:useLocalDpi xmlns:a14="http://schemas.microsoft.com/office/drawing/2010/main" val="0"/>
              </a:ext>
            </a:extLst>
          </a:blip>
          <a:stretch>
            <a:fillRect/>
          </a:stretch>
        </p:blipFill>
        <p:spPr>
          <a:xfrm>
            <a:off x="2112289" y="283464"/>
            <a:ext cx="6955889" cy="3695869"/>
          </a:xfrm>
          <a:prstGeom prst="rect">
            <a:avLst/>
          </a:prstGeom>
          <a:effectLst>
            <a:glow rad="101600">
              <a:schemeClr val="tx2">
                <a:lumMod val="75000"/>
                <a:lumOff val="25000"/>
                <a:alpha val="60000"/>
              </a:schemeClr>
            </a:glow>
          </a:effectLst>
        </p:spPr>
      </p:pic>
      <p:sp>
        <p:nvSpPr>
          <p:cNvPr id="11" name="Isosceles Triangle 10" descr="Get Streetwise Logo">
            <a:extLst>
              <a:ext uri="{FF2B5EF4-FFF2-40B4-BE49-F238E27FC236}">
                <a16:creationId xmlns:a16="http://schemas.microsoft.com/office/drawing/2014/main" id="{E9258702-82BD-8152-7336-C24C56EA0A2A}"/>
              </a:ext>
            </a:extLst>
          </p:cNvPr>
          <p:cNvSpPr/>
          <p:nvPr/>
        </p:nvSpPr>
        <p:spPr>
          <a:xfrm rot="10800000">
            <a:off x="2162543" y="1664207"/>
            <a:ext cx="7270312" cy="6510051"/>
          </a:xfrm>
          <a:prstGeom prst="triangle">
            <a:avLst/>
          </a:prstGeom>
          <a:solidFill>
            <a:schemeClr val="accent1">
              <a:lumMod val="40000"/>
              <a:lumOff val="60000"/>
              <a:alpha val="55000"/>
            </a:schemeClr>
          </a:solidFill>
          <a:ln>
            <a:noFill/>
          </a:ln>
          <a:effectLst>
            <a:softEdge rad="635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 name="Picture 17" descr="Logos of Leicestershire County Council and Leicestershire Road Safety">
            <a:extLst>
              <a:ext uri="{FF2B5EF4-FFF2-40B4-BE49-F238E27FC236}">
                <a16:creationId xmlns:a16="http://schemas.microsoft.com/office/drawing/2014/main" id="{5EC5F273-CCB1-C2E2-CE88-65F8A20BB8CA}"/>
              </a:ext>
            </a:extLst>
          </p:cNvPr>
          <p:cNvPicPr>
            <a:picLocks noChangeAspect="1"/>
          </p:cNvPicPr>
          <p:nvPr/>
        </p:nvPicPr>
        <p:blipFill>
          <a:blip r:embed="rId4">
            <a:duotone>
              <a:prstClr val="black"/>
              <a:schemeClr val="accent1">
                <a:tint val="45000"/>
                <a:satMod val="400000"/>
              </a:schemeClr>
            </a:duotone>
            <a:extLst>
              <a:ext uri="{BEBA8EAE-BF5A-486C-A8C5-ECC9F3942E4B}">
                <a14:imgProps xmlns:a14="http://schemas.microsoft.com/office/drawing/2010/main">
                  <a14:imgLayer r:embed="rId5">
                    <a14:imgEffect>
                      <a14:artisticLightScreen trans="9000" gridSize="2"/>
                    </a14:imgEffect>
                  </a14:imgLayer>
                </a14:imgProps>
              </a:ext>
              <a:ext uri="{28A0092B-C50C-407E-A947-70E740481C1C}">
                <a14:useLocalDpi xmlns:a14="http://schemas.microsoft.com/office/drawing/2010/main" val="0"/>
              </a:ext>
            </a:extLst>
          </a:blip>
          <a:stretch>
            <a:fillRect/>
          </a:stretch>
        </p:blipFill>
        <p:spPr>
          <a:xfrm>
            <a:off x="406257" y="5609276"/>
            <a:ext cx="1499479" cy="1017235"/>
          </a:xfrm>
          <a:prstGeom prst="rect">
            <a:avLst/>
          </a:prstGeom>
        </p:spPr>
      </p:pic>
      <p:pic>
        <p:nvPicPr>
          <p:cNvPr id="20" name="Picture 19" descr="Logos of Leicestershire County Council and Leicestershire Road Safety">
            <a:extLst>
              <a:ext uri="{FF2B5EF4-FFF2-40B4-BE49-F238E27FC236}">
                <a16:creationId xmlns:a16="http://schemas.microsoft.com/office/drawing/2014/main" id="{E13DE2AA-9C9E-0AD5-0C39-1161EAF346D6}"/>
              </a:ext>
            </a:extLst>
          </p:cNvPr>
          <p:cNvPicPr>
            <a:picLocks noChangeAspect="1"/>
          </p:cNvPicPr>
          <p:nvPr/>
        </p:nvPicPr>
        <p:blipFill>
          <a:blip r:embed="rId6">
            <a:duotone>
              <a:schemeClr val="accent1">
                <a:shade val="45000"/>
                <a:satMod val="135000"/>
              </a:schemeClr>
              <a:prstClr val="white"/>
            </a:duotone>
            <a:extLst>
              <a:ext uri="{BEBA8EAE-BF5A-486C-A8C5-ECC9F3942E4B}">
                <a14:imgProps xmlns:a14="http://schemas.microsoft.com/office/drawing/2010/main">
                  <a14:imgLayer r:embed="rId7">
                    <a14:imgEffect>
                      <a14:artisticLightScreen trans="6000"/>
                    </a14:imgEffect>
                  </a14:imgLayer>
                </a14:imgProps>
              </a:ext>
              <a:ext uri="{28A0092B-C50C-407E-A947-70E740481C1C}">
                <a14:useLocalDpi xmlns:a14="http://schemas.microsoft.com/office/drawing/2010/main" val="0"/>
              </a:ext>
            </a:extLst>
          </a:blip>
          <a:stretch>
            <a:fillRect/>
          </a:stretch>
        </p:blipFill>
        <p:spPr>
          <a:xfrm>
            <a:off x="10184472" y="5692692"/>
            <a:ext cx="1601271" cy="1147577"/>
          </a:xfrm>
          <a:prstGeom prst="rect">
            <a:avLst/>
          </a:prstGeom>
        </p:spPr>
      </p:pic>
      <p:sp>
        <p:nvSpPr>
          <p:cNvPr id="2" name="TextBox 1">
            <a:extLst>
              <a:ext uri="{FF2B5EF4-FFF2-40B4-BE49-F238E27FC236}">
                <a16:creationId xmlns:a16="http://schemas.microsoft.com/office/drawing/2014/main" id="{176B8FA7-C5DE-4074-C4EF-8C3DF937058A}"/>
              </a:ext>
            </a:extLst>
          </p:cNvPr>
          <p:cNvSpPr txBox="1"/>
          <p:nvPr/>
        </p:nvSpPr>
        <p:spPr>
          <a:xfrm>
            <a:off x="2627722" y="4753356"/>
            <a:ext cx="6936555" cy="1323439"/>
          </a:xfrm>
          <a:prstGeom prst="rect">
            <a:avLst/>
          </a:prstGeom>
          <a:noFill/>
        </p:spPr>
        <p:txBody>
          <a:bodyPr wrap="square" rtlCol="0">
            <a:spAutoFit/>
          </a:bodyPr>
          <a:lstStyle/>
          <a:p>
            <a:pPr algn="ctr"/>
            <a:r>
              <a:rPr lang="en-GB" sz="4000" dirty="0">
                <a:solidFill>
                  <a:schemeClr val="tx2">
                    <a:lumMod val="25000"/>
                    <a:lumOff val="75000"/>
                  </a:schemeClr>
                </a:solidFill>
                <a:effectLst>
                  <a:glow rad="101600">
                    <a:schemeClr val="tx2">
                      <a:alpha val="60000"/>
                    </a:schemeClr>
                  </a:glow>
                </a:effectLst>
                <a:latin typeface="Biome" panose="020B0502040204020203" pitchFamily="34" charset="0"/>
                <a:cs typeface="Biome" panose="020B0502040204020203" pitchFamily="34" charset="0"/>
              </a:rPr>
              <a:t>Let’s make those positive choices!</a:t>
            </a:r>
          </a:p>
        </p:txBody>
      </p:sp>
      <p:sp>
        <p:nvSpPr>
          <p:cNvPr id="3" name="TextBox 2">
            <a:extLst>
              <a:ext uri="{FF2B5EF4-FFF2-40B4-BE49-F238E27FC236}">
                <a16:creationId xmlns:a16="http://schemas.microsoft.com/office/drawing/2014/main" id="{B1125669-9EA5-6D8D-BA3F-3E0703A3C4E9}"/>
              </a:ext>
            </a:extLst>
          </p:cNvPr>
          <p:cNvSpPr txBox="1"/>
          <p:nvPr/>
        </p:nvSpPr>
        <p:spPr>
          <a:xfrm>
            <a:off x="1794490" y="3362036"/>
            <a:ext cx="8603020" cy="954107"/>
          </a:xfrm>
          <a:prstGeom prst="rect">
            <a:avLst/>
          </a:prstGeom>
          <a:noFill/>
        </p:spPr>
        <p:txBody>
          <a:bodyPr wrap="square" rtlCol="0">
            <a:spAutoFit/>
          </a:bodyPr>
          <a:lstStyle/>
          <a:p>
            <a:pPr algn="ctr"/>
            <a:r>
              <a:rPr lang="en-GB" sz="2800" dirty="0">
                <a:solidFill>
                  <a:schemeClr val="tx2">
                    <a:lumMod val="25000"/>
                    <a:lumOff val="75000"/>
                  </a:schemeClr>
                </a:solidFill>
                <a:effectLst>
                  <a:glow rad="101600">
                    <a:schemeClr val="tx2">
                      <a:alpha val="60000"/>
                    </a:schemeClr>
                  </a:glow>
                </a:effectLst>
                <a:latin typeface="Biome" panose="020B0502040204020203" pitchFamily="34" charset="0"/>
                <a:cs typeface="Biome" panose="020B0502040204020203" pitchFamily="34" charset="0"/>
              </a:rPr>
              <a:t>You don’t have to be a time traveller to save the futures of you and your loved ones.</a:t>
            </a:r>
          </a:p>
        </p:txBody>
      </p:sp>
    </p:spTree>
    <p:extLst>
      <p:ext uri="{BB962C8B-B14F-4D97-AF65-F5344CB8AC3E}">
        <p14:creationId xmlns:p14="http://schemas.microsoft.com/office/powerpoint/2010/main" val="260828811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vertical)">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100000">
              <a:schemeClr val="tx2"/>
            </a:gs>
          </a:gsLst>
          <a:lin ang="5400000" scaled="1"/>
        </a:gradFill>
        <a:effectLst/>
      </p:bgPr>
    </p:bg>
    <p:spTree>
      <p:nvGrpSpPr>
        <p:cNvPr id="1" name="">
          <a:extLst>
            <a:ext uri="{FF2B5EF4-FFF2-40B4-BE49-F238E27FC236}">
              <a16:creationId xmlns:a16="http://schemas.microsoft.com/office/drawing/2014/main" id="{E81D056F-C382-7C57-3AD0-15BD6C406C0D}"/>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D5D89D3D-0A0C-BAE1-06EA-A0AEDA2D2DD3}"/>
              </a:ext>
            </a:extLst>
          </p:cNvPr>
          <p:cNvSpPr txBox="1"/>
          <p:nvPr/>
        </p:nvSpPr>
        <p:spPr>
          <a:xfrm>
            <a:off x="486832" y="660643"/>
            <a:ext cx="2011925" cy="707886"/>
          </a:xfrm>
          <a:prstGeom prst="rect">
            <a:avLst/>
          </a:prstGeom>
          <a:noFill/>
        </p:spPr>
        <p:txBody>
          <a:bodyPr wrap="square" rtlCol="0">
            <a:spAutoFit/>
          </a:bodyPr>
          <a:lstStyle/>
          <a:p>
            <a:pPr algn="ctr"/>
            <a:r>
              <a:rPr lang="en-GB" sz="4000" dirty="0">
                <a:solidFill>
                  <a:schemeClr val="tx2">
                    <a:lumMod val="25000"/>
                    <a:lumOff val="75000"/>
                  </a:schemeClr>
                </a:solidFill>
                <a:effectLst>
                  <a:glow rad="101600">
                    <a:schemeClr val="tx2">
                      <a:alpha val="60000"/>
                    </a:schemeClr>
                  </a:glow>
                </a:effectLst>
                <a:latin typeface="Biome" panose="020B0502040204020203" pitchFamily="34" charset="0"/>
                <a:cs typeface="Biome" panose="020B0502040204020203" pitchFamily="34" charset="0"/>
              </a:rPr>
              <a:t>Credits</a:t>
            </a:r>
          </a:p>
        </p:txBody>
      </p:sp>
      <p:sp>
        <p:nvSpPr>
          <p:cNvPr id="2" name="TextBox 1">
            <a:extLst>
              <a:ext uri="{FF2B5EF4-FFF2-40B4-BE49-F238E27FC236}">
                <a16:creationId xmlns:a16="http://schemas.microsoft.com/office/drawing/2014/main" id="{A9133AD9-682F-7A14-BCE3-88622B0A368C}"/>
              </a:ext>
            </a:extLst>
          </p:cNvPr>
          <p:cNvSpPr txBox="1"/>
          <p:nvPr/>
        </p:nvSpPr>
        <p:spPr>
          <a:xfrm>
            <a:off x="449590" y="1522779"/>
            <a:ext cx="12106565" cy="584775"/>
          </a:xfrm>
          <a:prstGeom prst="rect">
            <a:avLst/>
          </a:prstGeom>
          <a:noFill/>
        </p:spPr>
        <p:txBody>
          <a:bodyPr wrap="square" rtlCol="0">
            <a:spAutoFit/>
          </a:bodyPr>
          <a:lstStyle/>
          <a:p>
            <a:r>
              <a:rPr lang="en-GB" sz="1600" dirty="0">
                <a:solidFill>
                  <a:schemeClr val="tx2">
                    <a:lumMod val="25000"/>
                    <a:lumOff val="75000"/>
                  </a:schemeClr>
                </a:solidFill>
                <a:effectLst>
                  <a:glow rad="101600">
                    <a:schemeClr val="tx2">
                      <a:alpha val="60000"/>
                    </a:schemeClr>
                  </a:glow>
                </a:effectLst>
                <a:latin typeface="Biome" panose="020B0502040204020203" pitchFamily="34" charset="0"/>
                <a:cs typeface="Biome" panose="020B0502040204020203" pitchFamily="34" charset="0"/>
              </a:rPr>
              <a:t> ‘Reported road casualties Great Britain, annual report: 2023’, </a:t>
            </a:r>
            <a:r>
              <a:rPr lang="en-GB" sz="1600" i="1" dirty="0">
                <a:solidFill>
                  <a:schemeClr val="tx2">
                    <a:lumMod val="25000"/>
                    <a:lumOff val="75000"/>
                  </a:schemeClr>
                </a:solidFill>
                <a:effectLst>
                  <a:glow rad="101600">
                    <a:schemeClr val="tx2">
                      <a:alpha val="60000"/>
                    </a:schemeClr>
                  </a:glow>
                </a:effectLst>
                <a:latin typeface="Biome" panose="020B0502040204020203" pitchFamily="34" charset="0"/>
                <a:cs typeface="Biome" panose="020B0502040204020203" pitchFamily="34" charset="0"/>
              </a:rPr>
              <a:t>GOV.UK</a:t>
            </a:r>
            <a:r>
              <a:rPr lang="en-GB" sz="1600" dirty="0">
                <a:solidFill>
                  <a:schemeClr val="tx2">
                    <a:lumMod val="25000"/>
                    <a:lumOff val="75000"/>
                  </a:schemeClr>
                </a:solidFill>
                <a:effectLst>
                  <a:glow rad="101600">
                    <a:schemeClr val="tx2">
                      <a:alpha val="60000"/>
                    </a:schemeClr>
                  </a:glow>
                </a:effectLst>
                <a:latin typeface="Biome" panose="020B0502040204020203" pitchFamily="34" charset="0"/>
                <a:cs typeface="Biome" panose="020B0502040204020203" pitchFamily="34" charset="0"/>
              </a:rPr>
              <a:t>. 26</a:t>
            </a:r>
            <a:r>
              <a:rPr lang="en-GB" sz="1600" baseline="30000" dirty="0">
                <a:solidFill>
                  <a:schemeClr val="tx2">
                    <a:lumMod val="25000"/>
                    <a:lumOff val="75000"/>
                  </a:schemeClr>
                </a:solidFill>
                <a:effectLst>
                  <a:glow rad="101600">
                    <a:schemeClr val="tx2">
                      <a:alpha val="60000"/>
                    </a:schemeClr>
                  </a:glow>
                </a:effectLst>
                <a:latin typeface="Biome" panose="020B0502040204020203" pitchFamily="34" charset="0"/>
                <a:cs typeface="Biome" panose="020B0502040204020203" pitchFamily="34" charset="0"/>
              </a:rPr>
              <a:t>th</a:t>
            </a:r>
            <a:r>
              <a:rPr lang="en-GB" sz="1600" dirty="0">
                <a:solidFill>
                  <a:schemeClr val="tx2">
                    <a:lumMod val="25000"/>
                    <a:lumOff val="75000"/>
                  </a:schemeClr>
                </a:solidFill>
                <a:effectLst>
                  <a:glow rad="101600">
                    <a:schemeClr val="tx2">
                      <a:alpha val="60000"/>
                    </a:schemeClr>
                  </a:glow>
                </a:effectLst>
                <a:latin typeface="Biome" panose="020B0502040204020203" pitchFamily="34" charset="0"/>
                <a:cs typeface="Biome" panose="020B0502040204020203" pitchFamily="34" charset="0"/>
              </a:rPr>
              <a:t> September 2024. </a:t>
            </a:r>
            <a:r>
              <a:rPr lang="en-GB" sz="1600" dirty="0">
                <a:solidFill>
                  <a:schemeClr val="tx2">
                    <a:lumMod val="25000"/>
                    <a:lumOff val="75000"/>
                  </a:schemeClr>
                </a:solidFill>
                <a:effectLst>
                  <a:glow rad="101600">
                    <a:schemeClr val="tx2">
                      <a:alpha val="60000"/>
                    </a:schemeClr>
                  </a:glow>
                </a:effectLst>
                <a:latin typeface="Biome" panose="020B0502040204020203" pitchFamily="34" charset="0"/>
                <a:cs typeface="Biome" panose="020B0502040204020203" pitchFamily="34" charset="0"/>
                <a:hlinkClick r:id="rId2"/>
              </a:rPr>
              <a:t>https://subjectguides.york.ac.uk/referencing-style-guides/chicago</a:t>
            </a:r>
            <a:r>
              <a:rPr lang="en-GB" sz="1600" dirty="0">
                <a:solidFill>
                  <a:schemeClr val="tx2">
                    <a:lumMod val="25000"/>
                    <a:lumOff val="75000"/>
                  </a:schemeClr>
                </a:solidFill>
                <a:effectLst>
                  <a:glow rad="101600">
                    <a:schemeClr val="tx2">
                      <a:alpha val="60000"/>
                    </a:schemeClr>
                  </a:glow>
                </a:effectLst>
                <a:latin typeface="Biome" panose="020B0502040204020203" pitchFamily="34" charset="0"/>
                <a:cs typeface="Biome" panose="020B0502040204020203" pitchFamily="34" charset="0"/>
              </a:rPr>
              <a:t>. [Accessed 17</a:t>
            </a:r>
            <a:r>
              <a:rPr lang="en-GB" sz="1600" baseline="30000" dirty="0">
                <a:solidFill>
                  <a:schemeClr val="tx2">
                    <a:lumMod val="25000"/>
                    <a:lumOff val="75000"/>
                  </a:schemeClr>
                </a:solidFill>
                <a:effectLst>
                  <a:glow rad="101600">
                    <a:schemeClr val="tx2">
                      <a:alpha val="60000"/>
                    </a:schemeClr>
                  </a:glow>
                </a:effectLst>
                <a:latin typeface="Biome" panose="020B0502040204020203" pitchFamily="34" charset="0"/>
                <a:cs typeface="Biome" panose="020B0502040204020203" pitchFamily="34" charset="0"/>
              </a:rPr>
              <a:t>th</a:t>
            </a:r>
            <a:r>
              <a:rPr lang="en-GB" sz="1600" dirty="0">
                <a:solidFill>
                  <a:schemeClr val="tx2">
                    <a:lumMod val="25000"/>
                    <a:lumOff val="75000"/>
                  </a:schemeClr>
                </a:solidFill>
                <a:effectLst>
                  <a:glow rad="101600">
                    <a:schemeClr val="tx2">
                      <a:alpha val="60000"/>
                    </a:schemeClr>
                  </a:glow>
                </a:effectLst>
                <a:latin typeface="Biome" panose="020B0502040204020203" pitchFamily="34" charset="0"/>
                <a:cs typeface="Biome" panose="020B0502040204020203" pitchFamily="34" charset="0"/>
              </a:rPr>
              <a:t> September].</a:t>
            </a:r>
          </a:p>
        </p:txBody>
      </p:sp>
    </p:spTree>
    <p:extLst>
      <p:ext uri="{BB962C8B-B14F-4D97-AF65-F5344CB8AC3E}">
        <p14:creationId xmlns:p14="http://schemas.microsoft.com/office/powerpoint/2010/main" val="368319251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100000">
              <a:schemeClr val="tx2"/>
            </a:gs>
          </a:gsLst>
          <a:lin ang="5400000" scaled="1"/>
        </a:gradFill>
        <a:effectLst/>
      </p:bgPr>
    </p:bg>
    <p:spTree>
      <p:nvGrpSpPr>
        <p:cNvPr id="1" name="">
          <a:extLst>
            <a:ext uri="{FF2B5EF4-FFF2-40B4-BE49-F238E27FC236}">
              <a16:creationId xmlns:a16="http://schemas.microsoft.com/office/drawing/2014/main" id="{22DE90AF-42AB-8F79-EF28-63A5A124F93E}"/>
            </a:ext>
          </a:extLst>
        </p:cNvPr>
        <p:cNvGrpSpPr/>
        <p:nvPr/>
      </p:nvGrpSpPr>
      <p:grpSpPr>
        <a:xfrm>
          <a:off x="0" y="0"/>
          <a:ext cx="0" cy="0"/>
          <a:chOff x="0" y="0"/>
          <a:chExt cx="0" cy="0"/>
        </a:xfrm>
      </p:grpSpPr>
      <p:sp>
        <p:nvSpPr>
          <p:cNvPr id="8" name="Freeform: Shape 7">
            <a:extLst>
              <a:ext uri="{FF2B5EF4-FFF2-40B4-BE49-F238E27FC236}">
                <a16:creationId xmlns:a16="http://schemas.microsoft.com/office/drawing/2014/main" id="{E90C2B08-E00D-91A2-5D73-E6E93F0D96DC}"/>
              </a:ext>
              <a:ext uri="{C183D7F6-B498-43B3-948B-1728B52AA6E4}">
                <adec:decorative xmlns:adec="http://schemas.microsoft.com/office/drawing/2017/decorative" val="1"/>
              </a:ext>
            </a:extLst>
          </p:cNvPr>
          <p:cNvSpPr/>
          <p:nvPr/>
        </p:nvSpPr>
        <p:spPr>
          <a:xfrm rot="17588361" flipH="1">
            <a:off x="8264757" y="2307801"/>
            <a:ext cx="6657781" cy="2755858"/>
          </a:xfrm>
          <a:custGeom>
            <a:avLst/>
            <a:gdLst>
              <a:gd name="connsiteX0" fmla="*/ 0 w 3158836"/>
              <a:gd name="connsiteY0" fmla="*/ 0 h 3537528"/>
              <a:gd name="connsiteX1" fmla="*/ 1727200 w 3158836"/>
              <a:gd name="connsiteY1" fmla="*/ 18473 h 3537528"/>
              <a:gd name="connsiteX2" fmla="*/ 3158836 w 3158836"/>
              <a:gd name="connsiteY2" fmla="*/ 3537528 h 3537528"/>
            </a:gdLst>
            <a:ahLst/>
            <a:cxnLst>
              <a:cxn ang="0">
                <a:pos x="connsiteX0" y="connsiteY0"/>
              </a:cxn>
              <a:cxn ang="0">
                <a:pos x="connsiteX1" y="connsiteY1"/>
              </a:cxn>
              <a:cxn ang="0">
                <a:pos x="connsiteX2" y="connsiteY2"/>
              </a:cxn>
            </a:cxnLst>
            <a:rect l="l" t="t" r="r" b="b"/>
            <a:pathLst>
              <a:path w="3158836" h="3537528">
                <a:moveTo>
                  <a:pt x="0" y="0"/>
                </a:moveTo>
                <a:lnTo>
                  <a:pt x="1727200" y="18473"/>
                </a:lnTo>
                <a:lnTo>
                  <a:pt x="3158836" y="3537528"/>
                </a:lnTo>
              </a:path>
            </a:pathLst>
          </a:custGeom>
          <a:noFill/>
          <a:ln>
            <a:solidFill>
              <a:schemeClr val="accent1">
                <a:lumMod val="60000"/>
                <a:lumOff val="40000"/>
              </a:schemeClr>
            </a:solidFill>
          </a:ln>
          <a:effectLst>
            <a:glow rad="2286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Shape 4">
            <a:extLst>
              <a:ext uri="{FF2B5EF4-FFF2-40B4-BE49-F238E27FC236}">
                <a16:creationId xmlns:a16="http://schemas.microsoft.com/office/drawing/2014/main" id="{869AE7B2-0154-B8BD-6A57-0D9737FC3AC4}"/>
              </a:ext>
              <a:ext uri="{C183D7F6-B498-43B3-948B-1728B52AA6E4}">
                <adec:decorative xmlns:adec="http://schemas.microsoft.com/office/drawing/2017/decorative" val="1"/>
              </a:ext>
            </a:extLst>
          </p:cNvPr>
          <p:cNvSpPr/>
          <p:nvPr/>
        </p:nvSpPr>
        <p:spPr>
          <a:xfrm rot="16403952" flipH="1">
            <a:off x="-694681" y="3421964"/>
            <a:ext cx="3940535" cy="3174453"/>
          </a:xfrm>
          <a:custGeom>
            <a:avLst/>
            <a:gdLst>
              <a:gd name="connsiteX0" fmla="*/ 0 w 3158836"/>
              <a:gd name="connsiteY0" fmla="*/ 0 h 3537528"/>
              <a:gd name="connsiteX1" fmla="*/ 1727200 w 3158836"/>
              <a:gd name="connsiteY1" fmla="*/ 18473 h 3537528"/>
              <a:gd name="connsiteX2" fmla="*/ 3158836 w 3158836"/>
              <a:gd name="connsiteY2" fmla="*/ 3537528 h 3537528"/>
            </a:gdLst>
            <a:ahLst/>
            <a:cxnLst>
              <a:cxn ang="0">
                <a:pos x="connsiteX0" y="connsiteY0"/>
              </a:cxn>
              <a:cxn ang="0">
                <a:pos x="connsiteX1" y="connsiteY1"/>
              </a:cxn>
              <a:cxn ang="0">
                <a:pos x="connsiteX2" y="connsiteY2"/>
              </a:cxn>
            </a:cxnLst>
            <a:rect l="l" t="t" r="r" b="b"/>
            <a:pathLst>
              <a:path w="3158836" h="3537528">
                <a:moveTo>
                  <a:pt x="0" y="0"/>
                </a:moveTo>
                <a:lnTo>
                  <a:pt x="1727200" y="18473"/>
                </a:lnTo>
                <a:lnTo>
                  <a:pt x="3158836" y="3537528"/>
                </a:lnTo>
              </a:path>
            </a:pathLst>
          </a:custGeom>
          <a:noFill/>
          <a:ln>
            <a:solidFill>
              <a:schemeClr val="accent1">
                <a:lumMod val="60000"/>
                <a:lumOff val="40000"/>
              </a:schemeClr>
            </a:solidFill>
          </a:ln>
          <a:effectLst>
            <a:glow rad="2286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Shape 5">
            <a:extLst>
              <a:ext uri="{FF2B5EF4-FFF2-40B4-BE49-F238E27FC236}">
                <a16:creationId xmlns:a16="http://schemas.microsoft.com/office/drawing/2014/main" id="{F37733D2-386F-E546-367A-6F28C394EAF9}"/>
              </a:ext>
              <a:ext uri="{C183D7F6-B498-43B3-948B-1728B52AA6E4}">
                <adec:decorative xmlns:adec="http://schemas.microsoft.com/office/drawing/2017/decorative" val="1"/>
              </a:ext>
            </a:extLst>
          </p:cNvPr>
          <p:cNvSpPr/>
          <p:nvPr/>
        </p:nvSpPr>
        <p:spPr>
          <a:xfrm rot="1805486" flipH="1">
            <a:off x="-2201795" y="6159347"/>
            <a:ext cx="3158836" cy="3537528"/>
          </a:xfrm>
          <a:custGeom>
            <a:avLst/>
            <a:gdLst>
              <a:gd name="connsiteX0" fmla="*/ 0 w 3158836"/>
              <a:gd name="connsiteY0" fmla="*/ 0 h 3537528"/>
              <a:gd name="connsiteX1" fmla="*/ 1727200 w 3158836"/>
              <a:gd name="connsiteY1" fmla="*/ 18473 h 3537528"/>
              <a:gd name="connsiteX2" fmla="*/ 3158836 w 3158836"/>
              <a:gd name="connsiteY2" fmla="*/ 3537528 h 3537528"/>
            </a:gdLst>
            <a:ahLst/>
            <a:cxnLst>
              <a:cxn ang="0">
                <a:pos x="connsiteX0" y="connsiteY0"/>
              </a:cxn>
              <a:cxn ang="0">
                <a:pos x="connsiteX1" y="connsiteY1"/>
              </a:cxn>
              <a:cxn ang="0">
                <a:pos x="connsiteX2" y="connsiteY2"/>
              </a:cxn>
            </a:cxnLst>
            <a:rect l="l" t="t" r="r" b="b"/>
            <a:pathLst>
              <a:path w="3158836" h="3537528">
                <a:moveTo>
                  <a:pt x="0" y="0"/>
                </a:moveTo>
                <a:lnTo>
                  <a:pt x="1727200" y="18473"/>
                </a:lnTo>
                <a:lnTo>
                  <a:pt x="3158836" y="3537528"/>
                </a:lnTo>
              </a:path>
            </a:pathLst>
          </a:custGeom>
          <a:noFill/>
          <a:ln>
            <a:solidFill>
              <a:schemeClr val="accent1">
                <a:lumMod val="60000"/>
                <a:lumOff val="40000"/>
              </a:schemeClr>
            </a:solidFill>
          </a:ln>
          <a:effectLst>
            <a:glow rad="2286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14892D7E-7C33-F979-4065-6B48353111F7}"/>
              </a:ext>
            </a:extLst>
          </p:cNvPr>
          <p:cNvSpPr txBox="1"/>
          <p:nvPr/>
        </p:nvSpPr>
        <p:spPr>
          <a:xfrm>
            <a:off x="395889" y="463090"/>
            <a:ext cx="6749628" cy="646331"/>
          </a:xfrm>
          <a:prstGeom prst="rect">
            <a:avLst/>
          </a:prstGeom>
          <a:noFill/>
        </p:spPr>
        <p:txBody>
          <a:bodyPr wrap="square" rtlCol="0">
            <a:spAutoFit/>
          </a:bodyPr>
          <a:lstStyle/>
          <a:p>
            <a:r>
              <a:rPr lang="en-GB" sz="3600" dirty="0">
                <a:solidFill>
                  <a:schemeClr val="tx2">
                    <a:lumMod val="25000"/>
                    <a:lumOff val="75000"/>
                  </a:schemeClr>
                </a:solidFill>
                <a:effectLst>
                  <a:glow rad="101600">
                    <a:schemeClr val="tx2">
                      <a:alpha val="60000"/>
                    </a:schemeClr>
                  </a:glow>
                </a:effectLst>
                <a:latin typeface="Biome" panose="020B0502040204020203" pitchFamily="34" charset="0"/>
                <a:cs typeface="Biome" panose="020B0502040204020203" pitchFamily="34" charset="0"/>
              </a:rPr>
              <a:t>Actions have Consequences</a:t>
            </a:r>
          </a:p>
        </p:txBody>
      </p:sp>
      <p:sp>
        <p:nvSpPr>
          <p:cNvPr id="2" name="TextBox 1">
            <a:extLst>
              <a:ext uri="{FF2B5EF4-FFF2-40B4-BE49-F238E27FC236}">
                <a16:creationId xmlns:a16="http://schemas.microsoft.com/office/drawing/2014/main" id="{3EE0484E-7936-D27C-EAD7-47458011429E}"/>
              </a:ext>
            </a:extLst>
          </p:cNvPr>
          <p:cNvSpPr txBox="1"/>
          <p:nvPr/>
        </p:nvSpPr>
        <p:spPr>
          <a:xfrm>
            <a:off x="395889" y="1319773"/>
            <a:ext cx="9247732" cy="4893647"/>
          </a:xfrm>
          <a:prstGeom prst="rect">
            <a:avLst/>
          </a:prstGeom>
          <a:noFill/>
        </p:spPr>
        <p:txBody>
          <a:bodyPr wrap="square" rtlCol="0">
            <a:spAutoFit/>
          </a:bodyPr>
          <a:lstStyle/>
          <a:p>
            <a:pPr marL="457200" indent="-457200">
              <a:buFont typeface="Wingdings" panose="05000000000000000000" pitchFamily="2" charset="2"/>
              <a:buChar char="§"/>
            </a:pPr>
            <a:r>
              <a:rPr lang="en-GB" sz="2400" dirty="0">
                <a:solidFill>
                  <a:schemeClr val="tx2">
                    <a:lumMod val="25000"/>
                    <a:lumOff val="75000"/>
                  </a:schemeClr>
                </a:solidFill>
                <a:effectLst>
                  <a:glow rad="101600">
                    <a:schemeClr val="tx2">
                      <a:alpha val="60000"/>
                    </a:schemeClr>
                  </a:glow>
                </a:effectLst>
                <a:latin typeface="Biome Light" panose="020B0502040204020203" pitchFamily="34" charset="0"/>
                <a:cs typeface="Biome Light" panose="020B0502040204020203" pitchFamily="34" charset="0"/>
              </a:rPr>
              <a:t>Every decision you make has a consequence.</a:t>
            </a:r>
          </a:p>
          <a:p>
            <a:pPr marL="457200" indent="-457200">
              <a:buFont typeface="Wingdings" panose="05000000000000000000" pitchFamily="2" charset="2"/>
              <a:buChar char="§"/>
            </a:pPr>
            <a:endParaRPr lang="en-GB" sz="2400" dirty="0">
              <a:solidFill>
                <a:schemeClr val="tx2">
                  <a:lumMod val="25000"/>
                  <a:lumOff val="75000"/>
                </a:schemeClr>
              </a:solidFill>
              <a:effectLst>
                <a:glow rad="101600">
                  <a:schemeClr val="tx2">
                    <a:alpha val="60000"/>
                  </a:schemeClr>
                </a:glow>
              </a:effectLst>
              <a:latin typeface="Biome Light" panose="020B0502040204020203" pitchFamily="34" charset="0"/>
              <a:cs typeface="Biome Light" panose="020B0502040204020203" pitchFamily="34" charset="0"/>
            </a:endParaRPr>
          </a:p>
          <a:p>
            <a:pPr marL="457200" indent="-457200">
              <a:buFont typeface="Wingdings" panose="05000000000000000000" pitchFamily="2" charset="2"/>
              <a:buChar char="§"/>
            </a:pPr>
            <a:r>
              <a:rPr lang="en-GB" sz="2400" dirty="0">
                <a:solidFill>
                  <a:schemeClr val="tx2">
                    <a:lumMod val="25000"/>
                    <a:lumOff val="75000"/>
                  </a:schemeClr>
                </a:solidFill>
                <a:effectLst>
                  <a:glow rad="101600">
                    <a:schemeClr val="tx2">
                      <a:alpha val="60000"/>
                    </a:schemeClr>
                  </a:glow>
                </a:effectLst>
                <a:latin typeface="Biome Light" panose="020B0502040204020203" pitchFamily="34" charset="0"/>
                <a:cs typeface="Biome Light" panose="020B0502040204020203" pitchFamily="34" charset="0"/>
              </a:rPr>
              <a:t>This is no different when it comes to travelling independently.</a:t>
            </a:r>
          </a:p>
          <a:p>
            <a:pPr marL="457200" indent="-457200">
              <a:buFont typeface="Wingdings" panose="05000000000000000000" pitchFamily="2" charset="2"/>
              <a:buChar char="§"/>
            </a:pPr>
            <a:endParaRPr lang="en-GB" sz="2400" dirty="0">
              <a:solidFill>
                <a:schemeClr val="tx2">
                  <a:lumMod val="25000"/>
                  <a:lumOff val="75000"/>
                </a:schemeClr>
              </a:solidFill>
              <a:effectLst>
                <a:glow rad="101600">
                  <a:schemeClr val="tx2">
                    <a:alpha val="60000"/>
                  </a:schemeClr>
                </a:glow>
              </a:effectLst>
              <a:latin typeface="Biome Light" panose="020B0502040204020203" pitchFamily="34" charset="0"/>
              <a:cs typeface="Biome Light" panose="020B0502040204020203" pitchFamily="34" charset="0"/>
            </a:endParaRPr>
          </a:p>
          <a:p>
            <a:pPr marL="457200" indent="-457200">
              <a:buFont typeface="Wingdings" panose="05000000000000000000" pitchFamily="2" charset="2"/>
              <a:buChar char="§"/>
            </a:pPr>
            <a:r>
              <a:rPr lang="en-GB" sz="2400" dirty="0">
                <a:solidFill>
                  <a:schemeClr val="tx2">
                    <a:lumMod val="25000"/>
                    <a:lumOff val="75000"/>
                  </a:schemeClr>
                </a:solidFill>
                <a:effectLst>
                  <a:glow rad="101600">
                    <a:schemeClr val="tx2">
                      <a:alpha val="60000"/>
                    </a:schemeClr>
                  </a:glow>
                </a:effectLst>
                <a:latin typeface="Biome Light" panose="020B0502040204020203" pitchFamily="34" charset="0"/>
                <a:cs typeface="Biome Light" panose="020B0502040204020203" pitchFamily="34" charset="0"/>
              </a:rPr>
              <a:t>Choosing not to put your helmet on, before heading to school on your bike, may not seem like a big decision. However, in a second, that could become one of the most consequential decisions of your life.</a:t>
            </a:r>
          </a:p>
          <a:p>
            <a:pPr marL="457200" indent="-457200">
              <a:buFont typeface="Wingdings" panose="05000000000000000000" pitchFamily="2" charset="2"/>
              <a:buChar char="§"/>
            </a:pPr>
            <a:endParaRPr lang="en-GB" sz="2400" dirty="0">
              <a:solidFill>
                <a:schemeClr val="tx2">
                  <a:lumMod val="25000"/>
                  <a:lumOff val="75000"/>
                </a:schemeClr>
              </a:solidFill>
              <a:effectLst>
                <a:glow rad="101600">
                  <a:schemeClr val="tx2">
                    <a:alpha val="60000"/>
                  </a:schemeClr>
                </a:glow>
              </a:effectLst>
              <a:latin typeface="Biome Light" panose="020B0502040204020203" pitchFamily="34" charset="0"/>
              <a:cs typeface="Biome Light" panose="020B0502040204020203" pitchFamily="34" charset="0"/>
            </a:endParaRPr>
          </a:p>
          <a:p>
            <a:pPr marL="457200" indent="-457200">
              <a:buFont typeface="Wingdings" panose="05000000000000000000" pitchFamily="2" charset="2"/>
              <a:buChar char="§"/>
            </a:pPr>
            <a:r>
              <a:rPr lang="en-GB" sz="2400" dirty="0">
                <a:solidFill>
                  <a:schemeClr val="tx2">
                    <a:lumMod val="25000"/>
                    <a:lumOff val="75000"/>
                  </a:schemeClr>
                </a:solidFill>
                <a:effectLst>
                  <a:glow rad="101600">
                    <a:schemeClr val="tx2">
                      <a:alpha val="60000"/>
                    </a:schemeClr>
                  </a:glow>
                </a:effectLst>
                <a:latin typeface="Biome Light" panose="020B0502040204020203" pitchFamily="34" charset="0"/>
                <a:cs typeface="Biome Light" panose="020B0502040204020203" pitchFamily="34" charset="0"/>
              </a:rPr>
              <a:t>You are now approaching young adulthood, where the decisions that you take have more and more importance.</a:t>
            </a:r>
          </a:p>
          <a:p>
            <a:pPr marL="457200" indent="-457200">
              <a:buFont typeface="Wingdings" panose="05000000000000000000" pitchFamily="2" charset="2"/>
              <a:buChar char="§"/>
            </a:pPr>
            <a:endParaRPr lang="en-GB" sz="2400" dirty="0">
              <a:solidFill>
                <a:schemeClr val="tx2">
                  <a:lumMod val="25000"/>
                  <a:lumOff val="75000"/>
                </a:schemeClr>
              </a:solidFill>
              <a:effectLst>
                <a:glow rad="101600">
                  <a:schemeClr val="tx2">
                    <a:alpha val="60000"/>
                  </a:schemeClr>
                </a:glow>
              </a:effectLst>
              <a:latin typeface="Biome Light" panose="020B0502040204020203" pitchFamily="34" charset="0"/>
              <a:cs typeface="Biome Light" panose="020B0502040204020203" pitchFamily="34" charset="0"/>
            </a:endParaRPr>
          </a:p>
        </p:txBody>
      </p:sp>
    </p:spTree>
    <p:extLst>
      <p:ext uri="{BB962C8B-B14F-4D97-AF65-F5344CB8AC3E}">
        <p14:creationId xmlns:p14="http://schemas.microsoft.com/office/powerpoint/2010/main" val="339273183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100000">
              <a:schemeClr val="tx2"/>
            </a:gs>
          </a:gsLst>
          <a:lin ang="5400000" scaled="1"/>
        </a:gradFill>
        <a:effectLst/>
      </p:bgPr>
    </p:bg>
    <p:spTree>
      <p:nvGrpSpPr>
        <p:cNvPr id="1" name="">
          <a:extLst>
            <a:ext uri="{FF2B5EF4-FFF2-40B4-BE49-F238E27FC236}">
              <a16:creationId xmlns:a16="http://schemas.microsoft.com/office/drawing/2014/main" id="{549EAEF1-53FC-C28F-5968-79D30957A28E}"/>
            </a:ext>
          </a:extLst>
        </p:cNvPr>
        <p:cNvGrpSpPr/>
        <p:nvPr/>
      </p:nvGrpSpPr>
      <p:grpSpPr>
        <a:xfrm>
          <a:off x="0" y="0"/>
          <a:ext cx="0" cy="0"/>
          <a:chOff x="0" y="0"/>
          <a:chExt cx="0" cy="0"/>
        </a:xfrm>
      </p:grpSpPr>
      <p:sp>
        <p:nvSpPr>
          <p:cNvPr id="5" name="Freeform: Shape 4">
            <a:extLst>
              <a:ext uri="{FF2B5EF4-FFF2-40B4-BE49-F238E27FC236}">
                <a16:creationId xmlns:a16="http://schemas.microsoft.com/office/drawing/2014/main" id="{7C2DDCA9-ADE3-CB50-3D0F-DA9EF526BD86}"/>
              </a:ext>
              <a:ext uri="{C183D7F6-B498-43B3-948B-1728B52AA6E4}">
                <adec:decorative xmlns:adec="http://schemas.microsoft.com/office/drawing/2017/decorative" val="1"/>
              </a:ext>
            </a:extLst>
          </p:cNvPr>
          <p:cNvSpPr/>
          <p:nvPr/>
        </p:nvSpPr>
        <p:spPr>
          <a:xfrm rot="12512041" flipH="1">
            <a:off x="-3455916" y="-3113773"/>
            <a:ext cx="6686214" cy="5883723"/>
          </a:xfrm>
          <a:custGeom>
            <a:avLst/>
            <a:gdLst>
              <a:gd name="connsiteX0" fmla="*/ 0 w 3158836"/>
              <a:gd name="connsiteY0" fmla="*/ 0 h 3537528"/>
              <a:gd name="connsiteX1" fmla="*/ 1727200 w 3158836"/>
              <a:gd name="connsiteY1" fmla="*/ 18473 h 3537528"/>
              <a:gd name="connsiteX2" fmla="*/ 3158836 w 3158836"/>
              <a:gd name="connsiteY2" fmla="*/ 3537528 h 3537528"/>
            </a:gdLst>
            <a:ahLst/>
            <a:cxnLst>
              <a:cxn ang="0">
                <a:pos x="connsiteX0" y="connsiteY0"/>
              </a:cxn>
              <a:cxn ang="0">
                <a:pos x="connsiteX1" y="connsiteY1"/>
              </a:cxn>
              <a:cxn ang="0">
                <a:pos x="connsiteX2" y="connsiteY2"/>
              </a:cxn>
            </a:cxnLst>
            <a:rect l="l" t="t" r="r" b="b"/>
            <a:pathLst>
              <a:path w="3158836" h="3537528">
                <a:moveTo>
                  <a:pt x="0" y="0"/>
                </a:moveTo>
                <a:lnTo>
                  <a:pt x="1727200" y="18473"/>
                </a:lnTo>
                <a:lnTo>
                  <a:pt x="3158836" y="3537528"/>
                </a:lnTo>
              </a:path>
            </a:pathLst>
          </a:custGeom>
          <a:noFill/>
          <a:ln>
            <a:solidFill>
              <a:schemeClr val="accent1">
                <a:lumMod val="60000"/>
                <a:lumOff val="40000"/>
              </a:schemeClr>
            </a:solidFill>
          </a:ln>
          <a:effectLst>
            <a:glow rad="2286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Freeform: Shape 5">
            <a:extLst>
              <a:ext uri="{FF2B5EF4-FFF2-40B4-BE49-F238E27FC236}">
                <a16:creationId xmlns:a16="http://schemas.microsoft.com/office/drawing/2014/main" id="{634E1696-FE7B-D476-1029-8951B837424C}"/>
              </a:ext>
              <a:ext uri="{C183D7F6-B498-43B3-948B-1728B52AA6E4}">
                <adec:decorative xmlns:adec="http://schemas.microsoft.com/office/drawing/2017/decorative" val="1"/>
              </a:ext>
            </a:extLst>
          </p:cNvPr>
          <p:cNvSpPr/>
          <p:nvPr/>
        </p:nvSpPr>
        <p:spPr>
          <a:xfrm rot="8789853" flipH="1">
            <a:off x="-307262" y="1625076"/>
            <a:ext cx="979573" cy="477779"/>
          </a:xfrm>
          <a:custGeom>
            <a:avLst/>
            <a:gdLst>
              <a:gd name="connsiteX0" fmla="*/ 0 w 3158836"/>
              <a:gd name="connsiteY0" fmla="*/ 0 h 3537528"/>
              <a:gd name="connsiteX1" fmla="*/ 1727200 w 3158836"/>
              <a:gd name="connsiteY1" fmla="*/ 18473 h 3537528"/>
              <a:gd name="connsiteX2" fmla="*/ 3158836 w 3158836"/>
              <a:gd name="connsiteY2" fmla="*/ 3537528 h 3537528"/>
            </a:gdLst>
            <a:ahLst/>
            <a:cxnLst>
              <a:cxn ang="0">
                <a:pos x="connsiteX0" y="connsiteY0"/>
              </a:cxn>
              <a:cxn ang="0">
                <a:pos x="connsiteX1" y="connsiteY1"/>
              </a:cxn>
              <a:cxn ang="0">
                <a:pos x="connsiteX2" y="connsiteY2"/>
              </a:cxn>
            </a:cxnLst>
            <a:rect l="l" t="t" r="r" b="b"/>
            <a:pathLst>
              <a:path w="3158836" h="3537528">
                <a:moveTo>
                  <a:pt x="0" y="0"/>
                </a:moveTo>
                <a:lnTo>
                  <a:pt x="1727200" y="18473"/>
                </a:lnTo>
                <a:lnTo>
                  <a:pt x="3158836" y="3537528"/>
                </a:lnTo>
              </a:path>
            </a:pathLst>
          </a:custGeom>
          <a:noFill/>
          <a:ln>
            <a:solidFill>
              <a:schemeClr val="accent1">
                <a:lumMod val="60000"/>
                <a:lumOff val="40000"/>
              </a:schemeClr>
            </a:solidFill>
          </a:ln>
          <a:effectLst>
            <a:glow rad="2286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ABB6735A-0B4B-BC9C-258F-FDBE4A039DE7}"/>
              </a:ext>
            </a:extLst>
          </p:cNvPr>
          <p:cNvSpPr txBox="1"/>
          <p:nvPr/>
        </p:nvSpPr>
        <p:spPr>
          <a:xfrm>
            <a:off x="506374" y="2551837"/>
            <a:ext cx="7923251" cy="1938992"/>
          </a:xfrm>
          <a:prstGeom prst="rect">
            <a:avLst/>
          </a:prstGeom>
          <a:noFill/>
        </p:spPr>
        <p:txBody>
          <a:bodyPr wrap="square" rtlCol="0">
            <a:spAutoFit/>
          </a:bodyPr>
          <a:lstStyle/>
          <a:p>
            <a:pPr algn="ctr"/>
            <a:r>
              <a:rPr lang="en-GB" sz="4000" dirty="0">
                <a:solidFill>
                  <a:schemeClr val="tx2">
                    <a:lumMod val="25000"/>
                    <a:lumOff val="75000"/>
                  </a:schemeClr>
                </a:solidFill>
                <a:effectLst>
                  <a:glow rad="101600">
                    <a:schemeClr val="tx2">
                      <a:alpha val="60000"/>
                    </a:schemeClr>
                  </a:glow>
                </a:effectLst>
                <a:latin typeface="Biome" panose="020B0502040204020203" pitchFamily="34" charset="0"/>
                <a:cs typeface="Biome" panose="020B0502040204020203" pitchFamily="34" charset="0"/>
              </a:rPr>
              <a:t>When travelling independently, we need to make the right choices.</a:t>
            </a:r>
          </a:p>
        </p:txBody>
      </p:sp>
      <p:pic>
        <p:nvPicPr>
          <p:cNvPr id="8" name="Picture 7" descr="Hologram image of a thinking robot.">
            <a:extLst>
              <a:ext uri="{FF2B5EF4-FFF2-40B4-BE49-F238E27FC236}">
                <a16:creationId xmlns:a16="http://schemas.microsoft.com/office/drawing/2014/main" id="{A9A99285-AEEC-1FFC-F6B4-E7304E7327B3}"/>
              </a:ext>
            </a:extLst>
          </p:cNvPr>
          <p:cNvPicPr>
            <a:picLocks noChangeAspect="1"/>
          </p:cNvPicPr>
          <p:nvPr/>
        </p:nvPicPr>
        <p:blipFill>
          <a:blip r:embed="rId2">
            <a:duotone>
              <a:prstClr val="black"/>
              <a:schemeClr val="accent1">
                <a:tint val="45000"/>
                <a:satMod val="400000"/>
              </a:schemeClr>
            </a:duotone>
            <a:alphaModFix amt="85000"/>
            <a:extLst>
              <a:ext uri="{BEBA8EAE-BF5A-486C-A8C5-ECC9F3942E4B}">
                <a14:imgProps xmlns:a14="http://schemas.microsoft.com/office/drawing/2010/main">
                  <a14:imgLayer r:embed="rId3">
                    <a14:imgEffect>
                      <a14:backgroundRemoval t="9921" b="94138" l="51902" r="88757">
                        <a14:foregroundMark x1="60101" y1="31342" x2="60101" y2="31342"/>
                        <a14:foregroundMark x1="71598" y1="11387" x2="71598" y2="11387"/>
                        <a14:foregroundMark x1="57650" y1="47802" x2="57650" y2="47802"/>
                        <a14:foregroundMark x1="57143" y1="45547" x2="57143" y2="45547"/>
                        <a14:foregroundMark x1="56298" y1="44870" x2="56298" y2="44870"/>
                        <a14:foregroundMark x1="55199" y1="79594" x2="54776" y2="77790"/>
                        <a14:foregroundMark x1="57143" y1="88501" x2="57143" y2="88501"/>
                        <a14:foregroundMark x1="58157" y1="61556" x2="58157" y2="61556"/>
                        <a14:foregroundMark x1="60017" y1="53326" x2="60017" y2="53326"/>
                        <a14:foregroundMark x1="55199" y1="68433" x2="55199" y2="68433"/>
                        <a14:foregroundMark x1="51902" y1="92559" x2="55537" y2="94138"/>
                        <a14:foregroundMark x1="59763" y1="35062" x2="59763" y2="35062"/>
                        <a14:foregroundMark x1="58411" y1="30327" x2="60693" y2="44532"/>
                        <a14:foregroundMark x1="60693" y1="44532" x2="60693" y2="44532"/>
                        <a14:foregroundMark x1="64243" y1="91883" x2="64243" y2="91883"/>
                        <a14:foregroundMark x1="79882" y1="93912" x2="79882" y2="93912"/>
                        <a14:foregroundMark x1="77853" y1="78467" x2="77853" y2="78467"/>
                        <a14:foregroundMark x1="57227" y1="28298" x2="57227" y2="28298"/>
                        <a14:foregroundMark x1="57227" y1="25705" x2="57227" y2="25705"/>
                        <a14:foregroundMark x1="56974" y1="26945" x2="56974" y2="26945"/>
                        <a14:foregroundMark x1="57143" y1="29989" x2="57143" y2="29989"/>
                        <a14:backgroundMark x1="57058" y1="46449" x2="57058" y2="46449"/>
                        <a14:backgroundMark x1="57143" y1="45998" x2="57143" y2="45998"/>
                        <a14:backgroundMark x1="56889" y1="45772" x2="56889" y2="45772"/>
                        <a14:backgroundMark x1="77684" y1="69222" x2="77684" y2="69222"/>
                      </a14:backgroundRemoval>
                    </a14:imgEffect>
                    <a14:imgEffect>
                      <a14:artisticLightScreen trans="54000"/>
                    </a14:imgEffect>
                  </a14:imgLayer>
                </a14:imgProps>
              </a:ext>
              <a:ext uri="{28A0092B-C50C-407E-A947-70E740481C1C}">
                <a14:useLocalDpi xmlns:a14="http://schemas.microsoft.com/office/drawing/2010/main" val="0"/>
              </a:ext>
            </a:extLst>
          </a:blip>
          <a:srcRect l="48406" r="6747"/>
          <a:stretch>
            <a:fillRect/>
          </a:stretch>
        </p:blipFill>
        <p:spPr>
          <a:xfrm>
            <a:off x="8759792" y="725625"/>
            <a:ext cx="2252090" cy="3765204"/>
          </a:xfrm>
          <a:prstGeom prst="rect">
            <a:avLst/>
          </a:prstGeom>
          <a:effectLst>
            <a:glow rad="228600">
              <a:schemeClr val="accent1">
                <a:satMod val="175000"/>
                <a:alpha val="40000"/>
              </a:schemeClr>
            </a:glow>
          </a:effectLst>
        </p:spPr>
      </p:pic>
      <p:sp>
        <p:nvSpPr>
          <p:cNvPr id="7" name="Isosceles Triangle 6" descr="Hologram image of a thinking robot.">
            <a:extLst>
              <a:ext uri="{FF2B5EF4-FFF2-40B4-BE49-F238E27FC236}">
                <a16:creationId xmlns:a16="http://schemas.microsoft.com/office/drawing/2014/main" id="{F5F15A2E-78FC-7A60-1E4C-1F9D29B5DEBF}"/>
              </a:ext>
            </a:extLst>
          </p:cNvPr>
          <p:cNvSpPr/>
          <p:nvPr/>
        </p:nvSpPr>
        <p:spPr>
          <a:xfrm rot="10800000">
            <a:off x="7713097" y="3429000"/>
            <a:ext cx="4136955" cy="6510051"/>
          </a:xfrm>
          <a:prstGeom prst="triangle">
            <a:avLst/>
          </a:prstGeom>
          <a:solidFill>
            <a:schemeClr val="accent1">
              <a:lumMod val="40000"/>
              <a:lumOff val="60000"/>
              <a:alpha val="55000"/>
            </a:schemeClr>
          </a:solidFill>
          <a:ln>
            <a:noFill/>
          </a:ln>
          <a:effectLst>
            <a:softEdge rad="635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07468249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vertic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100000">
              <a:schemeClr val="tx2"/>
            </a:gs>
          </a:gsLst>
          <a:lin ang="5400000" scaled="1"/>
        </a:gradFill>
        <a:effectLst/>
      </p:bgPr>
    </p:bg>
    <p:spTree>
      <p:nvGrpSpPr>
        <p:cNvPr id="1" name="">
          <a:extLst>
            <a:ext uri="{FF2B5EF4-FFF2-40B4-BE49-F238E27FC236}">
              <a16:creationId xmlns:a16="http://schemas.microsoft.com/office/drawing/2014/main" id="{7E85A5FA-9224-A5DA-8085-1DD30EE1A791}"/>
            </a:ext>
          </a:extLst>
        </p:cNvPr>
        <p:cNvGrpSpPr/>
        <p:nvPr/>
      </p:nvGrpSpPr>
      <p:grpSpPr>
        <a:xfrm>
          <a:off x="0" y="0"/>
          <a:ext cx="0" cy="0"/>
          <a:chOff x="0" y="0"/>
          <a:chExt cx="0" cy="0"/>
        </a:xfrm>
      </p:grpSpPr>
      <p:sp>
        <p:nvSpPr>
          <p:cNvPr id="5" name="Freeform: Shape 4">
            <a:extLst>
              <a:ext uri="{FF2B5EF4-FFF2-40B4-BE49-F238E27FC236}">
                <a16:creationId xmlns:a16="http://schemas.microsoft.com/office/drawing/2014/main" id="{2324CF5A-81D9-7544-46E6-81F6828F365A}"/>
              </a:ext>
              <a:ext uri="{C183D7F6-B498-43B3-948B-1728B52AA6E4}">
                <adec:decorative xmlns:adec="http://schemas.microsoft.com/office/drawing/2017/decorative" val="1"/>
              </a:ext>
            </a:extLst>
          </p:cNvPr>
          <p:cNvSpPr/>
          <p:nvPr/>
        </p:nvSpPr>
        <p:spPr>
          <a:xfrm rot="12512041" flipH="1">
            <a:off x="729504" y="737732"/>
            <a:ext cx="10732984" cy="7079706"/>
          </a:xfrm>
          <a:custGeom>
            <a:avLst/>
            <a:gdLst>
              <a:gd name="connsiteX0" fmla="*/ 0 w 3158836"/>
              <a:gd name="connsiteY0" fmla="*/ 0 h 3537528"/>
              <a:gd name="connsiteX1" fmla="*/ 1727200 w 3158836"/>
              <a:gd name="connsiteY1" fmla="*/ 18473 h 3537528"/>
              <a:gd name="connsiteX2" fmla="*/ 3158836 w 3158836"/>
              <a:gd name="connsiteY2" fmla="*/ 3537528 h 3537528"/>
            </a:gdLst>
            <a:ahLst/>
            <a:cxnLst>
              <a:cxn ang="0">
                <a:pos x="connsiteX0" y="connsiteY0"/>
              </a:cxn>
              <a:cxn ang="0">
                <a:pos x="connsiteX1" y="connsiteY1"/>
              </a:cxn>
              <a:cxn ang="0">
                <a:pos x="connsiteX2" y="connsiteY2"/>
              </a:cxn>
            </a:cxnLst>
            <a:rect l="l" t="t" r="r" b="b"/>
            <a:pathLst>
              <a:path w="3158836" h="3537528">
                <a:moveTo>
                  <a:pt x="0" y="0"/>
                </a:moveTo>
                <a:lnTo>
                  <a:pt x="1727200" y="18473"/>
                </a:lnTo>
                <a:lnTo>
                  <a:pt x="3158836" y="3537528"/>
                </a:lnTo>
              </a:path>
            </a:pathLst>
          </a:custGeom>
          <a:noFill/>
          <a:ln>
            <a:solidFill>
              <a:schemeClr val="accent1">
                <a:lumMod val="60000"/>
                <a:lumOff val="40000"/>
              </a:schemeClr>
            </a:solidFill>
          </a:ln>
          <a:effectLst>
            <a:glow rad="2286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Freeform: Shape 5">
            <a:extLst>
              <a:ext uri="{FF2B5EF4-FFF2-40B4-BE49-F238E27FC236}">
                <a16:creationId xmlns:a16="http://schemas.microsoft.com/office/drawing/2014/main" id="{8C2C4172-B650-5D9D-F511-4FDCA1C1592F}"/>
              </a:ext>
              <a:ext uri="{C183D7F6-B498-43B3-948B-1728B52AA6E4}">
                <adec:decorative xmlns:adec="http://schemas.microsoft.com/office/drawing/2017/decorative" val="1"/>
              </a:ext>
            </a:extLst>
          </p:cNvPr>
          <p:cNvSpPr/>
          <p:nvPr/>
        </p:nvSpPr>
        <p:spPr>
          <a:xfrm rot="16200000" flipH="1">
            <a:off x="11587149" y="127072"/>
            <a:ext cx="979573" cy="477779"/>
          </a:xfrm>
          <a:custGeom>
            <a:avLst/>
            <a:gdLst>
              <a:gd name="connsiteX0" fmla="*/ 0 w 3158836"/>
              <a:gd name="connsiteY0" fmla="*/ 0 h 3537528"/>
              <a:gd name="connsiteX1" fmla="*/ 1727200 w 3158836"/>
              <a:gd name="connsiteY1" fmla="*/ 18473 h 3537528"/>
              <a:gd name="connsiteX2" fmla="*/ 3158836 w 3158836"/>
              <a:gd name="connsiteY2" fmla="*/ 3537528 h 3537528"/>
            </a:gdLst>
            <a:ahLst/>
            <a:cxnLst>
              <a:cxn ang="0">
                <a:pos x="connsiteX0" y="connsiteY0"/>
              </a:cxn>
              <a:cxn ang="0">
                <a:pos x="connsiteX1" y="connsiteY1"/>
              </a:cxn>
              <a:cxn ang="0">
                <a:pos x="connsiteX2" y="connsiteY2"/>
              </a:cxn>
            </a:cxnLst>
            <a:rect l="l" t="t" r="r" b="b"/>
            <a:pathLst>
              <a:path w="3158836" h="3537528">
                <a:moveTo>
                  <a:pt x="0" y="0"/>
                </a:moveTo>
                <a:lnTo>
                  <a:pt x="1727200" y="18473"/>
                </a:lnTo>
                <a:lnTo>
                  <a:pt x="3158836" y="3537528"/>
                </a:lnTo>
              </a:path>
            </a:pathLst>
          </a:custGeom>
          <a:noFill/>
          <a:ln>
            <a:solidFill>
              <a:schemeClr val="accent1">
                <a:lumMod val="60000"/>
                <a:lumOff val="40000"/>
              </a:schemeClr>
            </a:solidFill>
          </a:ln>
          <a:effectLst>
            <a:glow rad="2286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5D2AB9EC-EA48-29D2-C5EF-C0AC8B94024E}"/>
              </a:ext>
            </a:extLst>
          </p:cNvPr>
          <p:cNvSpPr txBox="1"/>
          <p:nvPr/>
        </p:nvSpPr>
        <p:spPr>
          <a:xfrm>
            <a:off x="2134371" y="1120100"/>
            <a:ext cx="7923251" cy="1323439"/>
          </a:xfrm>
          <a:prstGeom prst="rect">
            <a:avLst/>
          </a:prstGeom>
          <a:noFill/>
        </p:spPr>
        <p:txBody>
          <a:bodyPr wrap="square" rtlCol="0">
            <a:spAutoFit/>
          </a:bodyPr>
          <a:lstStyle/>
          <a:p>
            <a:pPr algn="ctr"/>
            <a:r>
              <a:rPr lang="en-GB" sz="4000" dirty="0">
                <a:solidFill>
                  <a:schemeClr val="tx2">
                    <a:lumMod val="25000"/>
                    <a:lumOff val="75000"/>
                  </a:schemeClr>
                </a:solidFill>
                <a:effectLst>
                  <a:glow rad="101600">
                    <a:schemeClr val="tx2">
                      <a:alpha val="60000"/>
                    </a:schemeClr>
                  </a:glow>
                </a:effectLst>
                <a:latin typeface="Biome" panose="020B0502040204020203" pitchFamily="34" charset="0"/>
                <a:cs typeface="Biome" panose="020B0502040204020203" pitchFamily="34" charset="0"/>
              </a:rPr>
              <a:t>It’s not just about you in the present.</a:t>
            </a:r>
          </a:p>
        </p:txBody>
      </p:sp>
      <p:sp>
        <p:nvSpPr>
          <p:cNvPr id="2" name="TextBox 1">
            <a:extLst>
              <a:ext uri="{FF2B5EF4-FFF2-40B4-BE49-F238E27FC236}">
                <a16:creationId xmlns:a16="http://schemas.microsoft.com/office/drawing/2014/main" id="{72621971-6DD7-1522-F4F0-CC5338AF3F9D}"/>
              </a:ext>
            </a:extLst>
          </p:cNvPr>
          <p:cNvSpPr txBox="1"/>
          <p:nvPr/>
        </p:nvSpPr>
        <p:spPr>
          <a:xfrm>
            <a:off x="2134371" y="3048000"/>
            <a:ext cx="7923251" cy="2554545"/>
          </a:xfrm>
          <a:prstGeom prst="rect">
            <a:avLst/>
          </a:prstGeom>
          <a:noFill/>
        </p:spPr>
        <p:txBody>
          <a:bodyPr wrap="square" rtlCol="0">
            <a:spAutoFit/>
          </a:bodyPr>
          <a:lstStyle/>
          <a:p>
            <a:pPr algn="ctr"/>
            <a:r>
              <a:rPr lang="en-GB" sz="4000" dirty="0">
                <a:solidFill>
                  <a:schemeClr val="tx2">
                    <a:lumMod val="25000"/>
                    <a:lumOff val="75000"/>
                  </a:schemeClr>
                </a:solidFill>
                <a:effectLst>
                  <a:glow rad="101600">
                    <a:schemeClr val="tx2">
                      <a:alpha val="60000"/>
                    </a:schemeClr>
                  </a:glow>
                </a:effectLst>
                <a:latin typeface="Biome" panose="020B0502040204020203" pitchFamily="34" charset="0"/>
                <a:cs typeface="Biome" panose="020B0502040204020203" pitchFamily="34" charset="0"/>
              </a:rPr>
              <a:t>Making better, safer, choices protects the </a:t>
            </a:r>
            <a:r>
              <a:rPr lang="en-GB" sz="4000" b="1" i="1" u="sng" dirty="0">
                <a:solidFill>
                  <a:schemeClr val="tx2">
                    <a:lumMod val="25000"/>
                    <a:lumOff val="75000"/>
                  </a:schemeClr>
                </a:solidFill>
                <a:effectLst>
                  <a:glow rad="101600">
                    <a:schemeClr val="tx2">
                      <a:alpha val="60000"/>
                    </a:schemeClr>
                  </a:glow>
                </a:effectLst>
                <a:latin typeface="Biome" panose="020B0502040204020203" pitchFamily="34" charset="0"/>
                <a:cs typeface="Biome" panose="020B0502040204020203" pitchFamily="34" charset="0"/>
              </a:rPr>
              <a:t>Future You</a:t>
            </a:r>
            <a:r>
              <a:rPr lang="en-GB" sz="4000" dirty="0">
                <a:solidFill>
                  <a:schemeClr val="tx2">
                    <a:lumMod val="25000"/>
                    <a:lumOff val="75000"/>
                  </a:schemeClr>
                </a:solidFill>
                <a:effectLst>
                  <a:glow rad="101600">
                    <a:schemeClr val="tx2">
                      <a:alpha val="60000"/>
                    </a:schemeClr>
                  </a:glow>
                </a:effectLst>
                <a:latin typeface="Biome" panose="020B0502040204020203" pitchFamily="34" charset="0"/>
                <a:cs typeface="Biome" panose="020B0502040204020203" pitchFamily="34" charset="0"/>
              </a:rPr>
              <a:t>, and the futures of those who care about you.</a:t>
            </a:r>
          </a:p>
        </p:txBody>
      </p:sp>
    </p:spTree>
    <p:extLst>
      <p:ext uri="{BB962C8B-B14F-4D97-AF65-F5344CB8AC3E}">
        <p14:creationId xmlns:p14="http://schemas.microsoft.com/office/powerpoint/2010/main" val="93030314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100000">
              <a:schemeClr val="tx2"/>
            </a:gs>
          </a:gsLst>
          <a:lin ang="5400000" scaled="1"/>
        </a:gradFill>
        <a:effectLst/>
      </p:bgPr>
    </p:bg>
    <p:spTree>
      <p:nvGrpSpPr>
        <p:cNvPr id="1" name="">
          <a:extLst>
            <a:ext uri="{FF2B5EF4-FFF2-40B4-BE49-F238E27FC236}">
              <a16:creationId xmlns:a16="http://schemas.microsoft.com/office/drawing/2014/main" id="{F9C2800E-DC8B-E5CB-269F-29F6182D4E64}"/>
            </a:ext>
          </a:extLst>
        </p:cNvPr>
        <p:cNvGrpSpPr/>
        <p:nvPr/>
      </p:nvGrpSpPr>
      <p:grpSpPr>
        <a:xfrm>
          <a:off x="0" y="0"/>
          <a:ext cx="0" cy="0"/>
          <a:chOff x="0" y="0"/>
          <a:chExt cx="0" cy="0"/>
        </a:xfrm>
      </p:grpSpPr>
      <p:sp>
        <p:nvSpPr>
          <p:cNvPr id="5" name="Freeform: Shape 4">
            <a:extLst>
              <a:ext uri="{FF2B5EF4-FFF2-40B4-BE49-F238E27FC236}">
                <a16:creationId xmlns:a16="http://schemas.microsoft.com/office/drawing/2014/main" id="{A2279A26-676E-0AC7-2583-0E58AF26EF24}"/>
              </a:ext>
              <a:ext uri="{C183D7F6-B498-43B3-948B-1728B52AA6E4}">
                <adec:decorative xmlns:adec="http://schemas.microsoft.com/office/drawing/2017/decorative" val="1"/>
              </a:ext>
            </a:extLst>
          </p:cNvPr>
          <p:cNvSpPr/>
          <p:nvPr/>
        </p:nvSpPr>
        <p:spPr>
          <a:xfrm rot="12512041" flipH="1">
            <a:off x="-4990431" y="-1823936"/>
            <a:ext cx="6256280" cy="3389567"/>
          </a:xfrm>
          <a:custGeom>
            <a:avLst/>
            <a:gdLst>
              <a:gd name="connsiteX0" fmla="*/ 0 w 3158836"/>
              <a:gd name="connsiteY0" fmla="*/ 0 h 3537528"/>
              <a:gd name="connsiteX1" fmla="*/ 1727200 w 3158836"/>
              <a:gd name="connsiteY1" fmla="*/ 18473 h 3537528"/>
              <a:gd name="connsiteX2" fmla="*/ 3158836 w 3158836"/>
              <a:gd name="connsiteY2" fmla="*/ 3537528 h 3537528"/>
            </a:gdLst>
            <a:ahLst/>
            <a:cxnLst>
              <a:cxn ang="0">
                <a:pos x="connsiteX0" y="connsiteY0"/>
              </a:cxn>
              <a:cxn ang="0">
                <a:pos x="connsiteX1" y="connsiteY1"/>
              </a:cxn>
              <a:cxn ang="0">
                <a:pos x="connsiteX2" y="connsiteY2"/>
              </a:cxn>
            </a:cxnLst>
            <a:rect l="l" t="t" r="r" b="b"/>
            <a:pathLst>
              <a:path w="3158836" h="3537528">
                <a:moveTo>
                  <a:pt x="0" y="0"/>
                </a:moveTo>
                <a:lnTo>
                  <a:pt x="1727200" y="18473"/>
                </a:lnTo>
                <a:lnTo>
                  <a:pt x="3158836" y="3537528"/>
                </a:lnTo>
              </a:path>
            </a:pathLst>
          </a:custGeom>
          <a:noFill/>
          <a:ln>
            <a:solidFill>
              <a:schemeClr val="accent1">
                <a:lumMod val="60000"/>
                <a:lumOff val="40000"/>
              </a:schemeClr>
            </a:solidFill>
          </a:ln>
          <a:effectLst>
            <a:glow rad="2286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Freeform: Shape 5">
            <a:extLst>
              <a:ext uri="{FF2B5EF4-FFF2-40B4-BE49-F238E27FC236}">
                <a16:creationId xmlns:a16="http://schemas.microsoft.com/office/drawing/2014/main" id="{60A705E1-44A2-1228-13FC-FFEE560F108A}"/>
              </a:ext>
              <a:ext uri="{C183D7F6-B498-43B3-948B-1728B52AA6E4}">
                <adec:decorative xmlns:adec="http://schemas.microsoft.com/office/drawing/2017/decorative" val="1"/>
              </a:ext>
            </a:extLst>
          </p:cNvPr>
          <p:cNvSpPr/>
          <p:nvPr/>
        </p:nvSpPr>
        <p:spPr>
          <a:xfrm rot="18154750" flipH="1">
            <a:off x="11263848" y="5900117"/>
            <a:ext cx="1606971" cy="477779"/>
          </a:xfrm>
          <a:custGeom>
            <a:avLst/>
            <a:gdLst>
              <a:gd name="connsiteX0" fmla="*/ 0 w 3158836"/>
              <a:gd name="connsiteY0" fmla="*/ 0 h 3537528"/>
              <a:gd name="connsiteX1" fmla="*/ 1727200 w 3158836"/>
              <a:gd name="connsiteY1" fmla="*/ 18473 h 3537528"/>
              <a:gd name="connsiteX2" fmla="*/ 3158836 w 3158836"/>
              <a:gd name="connsiteY2" fmla="*/ 3537528 h 3537528"/>
            </a:gdLst>
            <a:ahLst/>
            <a:cxnLst>
              <a:cxn ang="0">
                <a:pos x="connsiteX0" y="connsiteY0"/>
              </a:cxn>
              <a:cxn ang="0">
                <a:pos x="connsiteX1" y="connsiteY1"/>
              </a:cxn>
              <a:cxn ang="0">
                <a:pos x="connsiteX2" y="connsiteY2"/>
              </a:cxn>
            </a:cxnLst>
            <a:rect l="l" t="t" r="r" b="b"/>
            <a:pathLst>
              <a:path w="3158836" h="3537528">
                <a:moveTo>
                  <a:pt x="0" y="0"/>
                </a:moveTo>
                <a:lnTo>
                  <a:pt x="1727200" y="18473"/>
                </a:lnTo>
                <a:lnTo>
                  <a:pt x="3158836" y="3537528"/>
                </a:lnTo>
              </a:path>
            </a:pathLst>
          </a:custGeom>
          <a:noFill/>
          <a:ln>
            <a:solidFill>
              <a:schemeClr val="accent1">
                <a:lumMod val="60000"/>
                <a:lumOff val="40000"/>
              </a:schemeClr>
            </a:solidFill>
          </a:ln>
          <a:effectLst>
            <a:glow rad="2286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6B99AFC5-F619-6D7D-43F4-0D09382260A9}"/>
              </a:ext>
            </a:extLst>
          </p:cNvPr>
          <p:cNvSpPr txBox="1"/>
          <p:nvPr/>
        </p:nvSpPr>
        <p:spPr>
          <a:xfrm>
            <a:off x="2134373" y="358100"/>
            <a:ext cx="7923251" cy="707886"/>
          </a:xfrm>
          <a:prstGeom prst="rect">
            <a:avLst/>
          </a:prstGeom>
          <a:noFill/>
        </p:spPr>
        <p:txBody>
          <a:bodyPr wrap="square" rtlCol="0">
            <a:spAutoFit/>
          </a:bodyPr>
          <a:lstStyle/>
          <a:p>
            <a:pPr algn="ctr"/>
            <a:r>
              <a:rPr lang="en-GB" sz="4000" dirty="0">
                <a:solidFill>
                  <a:schemeClr val="tx2">
                    <a:lumMod val="25000"/>
                    <a:lumOff val="75000"/>
                  </a:schemeClr>
                </a:solidFill>
                <a:effectLst>
                  <a:glow rad="101600">
                    <a:schemeClr val="tx2">
                      <a:alpha val="60000"/>
                    </a:schemeClr>
                  </a:glow>
                </a:effectLst>
                <a:latin typeface="Biome" panose="020B0502040204020203" pitchFamily="34" charset="0"/>
                <a:cs typeface="Biome" panose="020B0502040204020203" pitchFamily="34" charset="0"/>
              </a:rPr>
              <a:t>Who cares about you?</a:t>
            </a:r>
          </a:p>
        </p:txBody>
      </p:sp>
      <p:sp>
        <p:nvSpPr>
          <p:cNvPr id="4" name="Freeform: Shape 3">
            <a:extLst>
              <a:ext uri="{FF2B5EF4-FFF2-40B4-BE49-F238E27FC236}">
                <a16:creationId xmlns:a16="http://schemas.microsoft.com/office/drawing/2014/main" id="{E07F9827-1A2B-34CC-642C-EF7173A8BCBC}"/>
              </a:ext>
              <a:ext uri="{C183D7F6-B498-43B3-948B-1728B52AA6E4}">
                <adec:decorative xmlns:adec="http://schemas.microsoft.com/office/drawing/2017/decorative" val="1"/>
              </a:ext>
            </a:extLst>
          </p:cNvPr>
          <p:cNvSpPr/>
          <p:nvPr/>
        </p:nvSpPr>
        <p:spPr>
          <a:xfrm rot="12512041" flipH="1">
            <a:off x="-6385809" y="-2309248"/>
            <a:ext cx="8223426" cy="5683267"/>
          </a:xfrm>
          <a:custGeom>
            <a:avLst/>
            <a:gdLst>
              <a:gd name="connsiteX0" fmla="*/ 0 w 3158836"/>
              <a:gd name="connsiteY0" fmla="*/ 0 h 3537528"/>
              <a:gd name="connsiteX1" fmla="*/ 1727200 w 3158836"/>
              <a:gd name="connsiteY1" fmla="*/ 18473 h 3537528"/>
              <a:gd name="connsiteX2" fmla="*/ 3158836 w 3158836"/>
              <a:gd name="connsiteY2" fmla="*/ 3537528 h 3537528"/>
            </a:gdLst>
            <a:ahLst/>
            <a:cxnLst>
              <a:cxn ang="0">
                <a:pos x="connsiteX0" y="connsiteY0"/>
              </a:cxn>
              <a:cxn ang="0">
                <a:pos x="connsiteX1" y="connsiteY1"/>
              </a:cxn>
              <a:cxn ang="0">
                <a:pos x="connsiteX2" y="connsiteY2"/>
              </a:cxn>
            </a:cxnLst>
            <a:rect l="l" t="t" r="r" b="b"/>
            <a:pathLst>
              <a:path w="3158836" h="3537528">
                <a:moveTo>
                  <a:pt x="0" y="0"/>
                </a:moveTo>
                <a:lnTo>
                  <a:pt x="1727200" y="18473"/>
                </a:lnTo>
                <a:lnTo>
                  <a:pt x="3158836" y="3537528"/>
                </a:lnTo>
              </a:path>
            </a:pathLst>
          </a:custGeom>
          <a:noFill/>
          <a:ln>
            <a:solidFill>
              <a:schemeClr val="accent1">
                <a:lumMod val="60000"/>
                <a:lumOff val="40000"/>
              </a:schemeClr>
            </a:solidFill>
          </a:ln>
          <a:effectLst>
            <a:glow rad="2286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CCA7DE44-5DEC-FE94-6AD9-0F7719C4A586}"/>
              </a:ext>
            </a:extLst>
          </p:cNvPr>
          <p:cNvSpPr txBox="1"/>
          <p:nvPr/>
        </p:nvSpPr>
        <p:spPr>
          <a:xfrm>
            <a:off x="2134373" y="5176461"/>
            <a:ext cx="7923251" cy="1323439"/>
          </a:xfrm>
          <a:prstGeom prst="rect">
            <a:avLst/>
          </a:prstGeom>
          <a:noFill/>
        </p:spPr>
        <p:txBody>
          <a:bodyPr wrap="square" rtlCol="0">
            <a:spAutoFit/>
          </a:bodyPr>
          <a:lstStyle/>
          <a:p>
            <a:pPr algn="ctr"/>
            <a:r>
              <a:rPr lang="en-GB" sz="4000" dirty="0">
                <a:solidFill>
                  <a:schemeClr val="tx2">
                    <a:lumMod val="25000"/>
                    <a:lumOff val="75000"/>
                  </a:schemeClr>
                </a:solidFill>
                <a:effectLst>
                  <a:glow rad="101600">
                    <a:srgbClr val="002060">
                      <a:alpha val="60000"/>
                    </a:srgbClr>
                  </a:glow>
                </a:effectLst>
                <a:latin typeface="Biome" panose="020B0502040204020203" pitchFamily="34" charset="0"/>
                <a:cs typeface="Biome" panose="020B0502040204020203" pitchFamily="34" charset="0"/>
              </a:rPr>
              <a:t>How would they be affected if something happened to you?</a:t>
            </a:r>
          </a:p>
        </p:txBody>
      </p:sp>
      <p:pic>
        <p:nvPicPr>
          <p:cNvPr id="8" name="Picture 7" descr="Hologram image of robot family.">
            <a:extLst>
              <a:ext uri="{FF2B5EF4-FFF2-40B4-BE49-F238E27FC236}">
                <a16:creationId xmlns:a16="http://schemas.microsoft.com/office/drawing/2014/main" id="{E4D83FA2-0C26-7D6A-EA59-4445B269308C}"/>
              </a:ext>
            </a:extLst>
          </p:cNvPr>
          <p:cNvPicPr>
            <a:picLocks noChangeAspect="1"/>
          </p:cNvPicPr>
          <p:nvPr/>
        </p:nvPicPr>
        <p:blipFill>
          <a:blip r:embed="rId3">
            <a:alphaModFix amt="85000"/>
            <a:duotone>
              <a:prstClr val="black"/>
              <a:schemeClr val="accent1">
                <a:tint val="45000"/>
                <a:satMod val="400000"/>
              </a:schemeClr>
            </a:duotone>
            <a:extLst>
              <a:ext uri="{BEBA8EAE-BF5A-486C-A8C5-ECC9F3942E4B}">
                <a14:imgProps xmlns:a14="http://schemas.microsoft.com/office/drawing/2010/main">
                  <a14:imgLayer r:embed="rId4">
                    <a14:imgEffect>
                      <a14:backgroundRemoval t="16841" b="89431" l="16092" r="78489">
                        <a14:foregroundMark x1="33087" y1="23577" x2="33087" y2="23577"/>
                        <a14:foregroundMark x1="33333" y1="20557" x2="33333" y2="20557"/>
                        <a14:foregroundMark x1="33333" y1="20557" x2="33415" y2="27642"/>
                        <a14:foregroundMark x1="33415" y1="27642" x2="33415" y2="27642"/>
                        <a14:foregroundMark x1="33169" y1="20209" x2="33169" y2="20209"/>
                        <a14:foregroundMark x1="32266" y1="19164" x2="33498" y2="19396"/>
                        <a14:foregroundMark x1="26847" y1="36353" x2="26847" y2="36353"/>
                        <a14:foregroundMark x1="26519" y1="36353" x2="27258" y2="37050"/>
                        <a14:foregroundMark x1="30788" y1="55517" x2="30870" y2="61208"/>
                        <a14:foregroundMark x1="30788" y1="71196" x2="30460" y2="80139"/>
                        <a14:foregroundMark x1="31117" y1="73635" x2="31445" y2="77700"/>
                        <a14:foregroundMark x1="30706" y1="76423" x2="31034" y2="82462"/>
                        <a14:foregroundMark x1="29885" y1="65273" x2="29803" y2="64925"/>
                        <a14:foregroundMark x1="31117" y1="80139" x2="31117" y2="80139"/>
                        <a14:foregroundMark x1="30296" y1="79210" x2="30706" y2="82346"/>
                        <a14:foregroundMark x1="29803" y1="80023" x2="29885" y2="82695"/>
                        <a14:foregroundMark x1="30870" y1="79094" x2="31281" y2="80720"/>
                        <a14:foregroundMark x1="31281" y1="78978" x2="31281" y2="83972"/>
                        <a14:foregroundMark x1="26601" y1="76655" x2="26601" y2="76655"/>
                        <a14:foregroundMark x1="25780" y1="74681" x2="26683" y2="72358"/>
                        <a14:foregroundMark x1="18555" y1="79907" x2="25287" y2="80604"/>
                        <a14:foregroundMark x1="44089" y1="18815" x2="44089" y2="18815"/>
                        <a14:foregroundMark x1="44171" y1="17073" x2="44499" y2="22764"/>
                        <a14:foregroundMark x1="17241" y1="77816" x2="20279" y2="78397"/>
                        <a14:foregroundMark x1="40722" y1="26016" x2="41626" y2="28571"/>
                        <a14:foregroundMark x1="16831" y1="81533" x2="17323" y2="81882"/>
                        <a14:foregroundMark x1="18227" y1="88386" x2="18227" y2="88386"/>
                        <a14:foregroundMark x1="17980" y1="86760" x2="17980" y2="86760"/>
                        <a14:foregroundMark x1="17652" y1="88734" x2="17652" y2="88734"/>
                        <a14:foregroundMark x1="17406" y1="89315" x2="18391" y2="88850"/>
                        <a14:foregroundMark x1="19787" y1="86876" x2="19787" y2="86876"/>
                        <a14:foregroundMark x1="20033" y1="86179" x2="20033" y2="86179"/>
                        <a14:foregroundMark x1="20033" y1="87340" x2="20033" y2="88153"/>
                        <a14:foregroundMark x1="23563" y1="87805" x2="23563" y2="87805"/>
                        <a14:foregroundMark x1="22989" y1="89199" x2="22989" y2="89199"/>
                        <a14:foregroundMark x1="22742" y1="89315" x2="22742" y2="89315"/>
                        <a14:foregroundMark x1="25944" y1="87224" x2="25944" y2="87224"/>
                        <a14:foregroundMark x1="26026" y1="86992" x2="26026" y2="86992"/>
                        <a14:foregroundMark x1="25944" y1="86527" x2="25944" y2="86527"/>
                        <a14:foregroundMark x1="25944" y1="85947" x2="25944" y2="85947"/>
                        <a14:foregroundMark x1="26108" y1="87108" x2="26108" y2="87573"/>
                        <a14:foregroundMark x1="16995" y1="77120" x2="16913" y2="76074"/>
                        <a14:foregroundMark x1="16590" y1="74216" x2="16749" y2="73171"/>
                        <a14:foregroundMark x1="16502" y1="73635" x2="16749" y2="72474"/>
                        <a14:foregroundMark x1="16420" y1="73984" x2="16555" y2="76074"/>
                        <a14:foregroundMark x1="35714" y1="74100" x2="35714" y2="74100"/>
                        <a14:foregroundMark x1="35878" y1="71777" x2="36371" y2="77352"/>
                        <a14:foregroundMark x1="37028" y1="78165" x2="37028" y2="80836"/>
                        <a14:foregroundMark x1="36946" y1="80952" x2="36946" y2="83508"/>
                        <a14:foregroundMark x1="29967" y1="24506" x2="29967" y2="24506"/>
                        <a14:foregroundMark x1="29639" y1="27062" x2="29639" y2="27062"/>
                        <a14:foregroundMark x1="41297" y1="61208" x2="41708" y2="74681"/>
                        <a14:foregroundMark x1="41708" y1="74681" x2="41790" y2="74797"/>
                        <a14:foregroundMark x1="42118" y1="80952" x2="42118" y2="80952"/>
                        <a14:foregroundMark x1="42693" y1="83972" x2="44417" y2="84437"/>
                        <a14:foregroundMark x1="40640" y1="53891" x2="40640" y2="53891"/>
                        <a14:foregroundMark x1="40476" y1="53194" x2="40476" y2="53194"/>
                        <a14:foregroundMark x1="40476" y1="54123" x2="40476" y2="54123"/>
                        <a14:foregroundMark x1="40640" y1="54472" x2="40640" y2="54472"/>
                        <a14:foregroundMark x1="44663" y1="63415" x2="44663" y2="63415"/>
                        <a14:foregroundMark x1="46798" y1="60627" x2="46552" y2="73519"/>
                        <a14:foregroundMark x1="47209" y1="61440" x2="47783" y2="66783"/>
                        <a14:foregroundMark x1="47783" y1="66783" x2="47291" y2="72822"/>
                        <a14:foregroundMark x1="45813" y1="73519" x2="46305" y2="77816"/>
                        <a14:foregroundMark x1="47291" y1="72706" x2="47291" y2="77236"/>
                        <a14:foregroundMark x1="45649" y1="77003" x2="45649" y2="77003"/>
                        <a14:foregroundMark x1="47537" y1="79559" x2="47537" y2="79559"/>
                        <a14:foregroundMark x1="46716" y1="81998" x2="46716" y2="81998"/>
                        <a14:foregroundMark x1="49261" y1="83508" x2="49261" y2="83508"/>
                        <a14:foregroundMark x1="50164" y1="83043" x2="50164" y2="83043"/>
                        <a14:foregroundMark x1="50657" y1="82811" x2="50657" y2="82811"/>
                        <a14:foregroundMark x1="52791" y1="69570" x2="52874" y2="74564"/>
                        <a14:foregroundMark x1="53284" y1="77933" x2="53284" y2="77933"/>
                        <a14:foregroundMark x1="56732" y1="19744" x2="56732" y2="19744"/>
                        <a14:foregroundMark x1="55665" y1="17189" x2="55665" y2="17189"/>
                        <a14:foregroundMark x1="55993" y1="18235" x2="55993" y2="17305"/>
                        <a14:foregroundMark x1="56240" y1="16957" x2="56240" y2="16957"/>
                        <a14:foregroundMark x1="53366" y1="76655" x2="52463" y2="80256"/>
                        <a14:foregroundMark x1="51232" y1="87456" x2="52791" y2="85830"/>
                        <a14:foregroundMark x1="58621" y1="87921" x2="58867" y2="85947"/>
                        <a14:foregroundMark x1="65107" y1="18351" x2="65107" y2="18351"/>
                        <a14:foregroundMark x1="64532" y1="17886" x2="64450" y2="20325"/>
                        <a14:foregroundMark x1="70115" y1="27642" x2="70525" y2="31243"/>
                        <a14:foregroundMark x1="67898" y1="49942" x2="68144" y2="55981"/>
                        <a14:foregroundMark x1="68144" y1="55981" x2="68144" y2="55981"/>
                        <a14:foregroundMark x1="69212" y1="46109" x2="69212" y2="46109"/>
                        <a14:foregroundMark x1="68227" y1="62602" x2="68309" y2="63066"/>
                        <a14:foregroundMark x1="67241" y1="64228" x2="67570" y2="72590"/>
                        <a14:foregroundMark x1="67734" y1="73751" x2="67734" y2="77352"/>
                        <a14:foregroundMark x1="67488" y1="80023" x2="67241" y2="83740"/>
                        <a14:foregroundMark x1="67816" y1="77933" x2="68227" y2="82114"/>
                        <a14:foregroundMark x1="67898" y1="78862" x2="67898" y2="85482"/>
                        <a14:foregroundMark x1="69869" y1="64111" x2="69869" y2="64111"/>
                        <a14:foregroundMark x1="70197" y1="64344" x2="70197" y2="64344"/>
                        <a14:foregroundMark x1="76026" y1="70383" x2="76683" y2="68060"/>
                        <a14:foregroundMark x1="75862" y1="64460" x2="75862" y2="64460"/>
                        <a14:foregroundMark x1="52874" y1="85134" x2="53448" y2="85598"/>
                        <a14:foregroundMark x1="62069" y1="78397" x2="62069" y2="78397"/>
                        <a14:foregroundMark x1="77915" y1="67131" x2="77915" y2="65041"/>
                        <a14:foregroundMark x1="75452" y1="59233" x2="73810" y2="58885"/>
                        <a14:foregroundMark x1="73892" y1="58537" x2="72496" y2="58420"/>
                        <a14:foregroundMark x1="72496" y1="58885" x2="70197" y2="59350"/>
                        <a14:foregroundMark x1="71511" y1="59117" x2="72003" y2="59117"/>
                        <a14:foregroundMark x1="71593" y1="59001" x2="72167" y2="59001"/>
                        <a14:foregroundMark x1="72332" y1="58537" x2="71264" y2="58769"/>
                        <a14:foregroundMark x1="78161" y1="60395" x2="78161" y2="60395"/>
                        <a14:foregroundMark x1="78407" y1="58072" x2="78407" y2="58072"/>
                        <a14:foregroundMark x1="70033" y1="89663" x2="70033" y2="89663"/>
                        <a14:foregroundMark x1="77586" y1="81765" x2="77586" y2="81765"/>
                        <a14:foregroundMark x1="77586" y1="81765" x2="77586" y2="82114"/>
                        <a14:foregroundMark x1="77915" y1="82695" x2="77915" y2="83159"/>
                        <a14:foregroundMark x1="78079" y1="84088" x2="78079" y2="84321"/>
                        <a14:foregroundMark x1="78489" y1="85714" x2="78489" y2="86527"/>
                        <a14:foregroundMark x1="69458" y1="76423" x2="70361" y2="75610"/>
                        <a14:backgroundMark x1="27586" y1="82346" x2="28161" y2="79675"/>
                        <a14:backgroundMark x1="24548" y1="84669" x2="24548" y2="84669"/>
                        <a14:backgroundMark x1="24548" y1="85830" x2="24548" y2="85830"/>
                        <a14:backgroundMark x1="24631" y1="86063" x2="24631" y2="86063"/>
                        <a14:backgroundMark x1="24548" y1="86295" x2="24548" y2="86295"/>
                        <a14:backgroundMark x1="17159" y1="74216" x2="17159" y2="76074"/>
                        <a14:backgroundMark x1="17241" y1="76074" x2="17241" y2="76074"/>
                        <a14:backgroundMark x1="17241" y1="76423" x2="17241" y2="76423"/>
                        <a14:backgroundMark x1="24466" y1="86411" x2="24713" y2="86527"/>
                        <a14:backgroundMark x1="18473" y1="83275" x2="18473" y2="83275"/>
                        <a14:backgroundMark x1="31363" y1="25319" x2="31527" y2="25784"/>
                        <a14:backgroundMark x1="31117" y1="27062" x2="31117" y2="27062"/>
                        <a14:backgroundMark x1="38013" y1="40767" x2="38506" y2="44483"/>
                        <a14:backgroundMark x1="38177" y1="47038" x2="39573" y2="48664"/>
                        <a14:backgroundMark x1="39327" y1="50523" x2="39327" y2="50523"/>
                        <a14:backgroundMark x1="40230" y1="52846" x2="40230" y2="52846"/>
                        <a14:backgroundMark x1="39984" y1="54007" x2="39984" y2="54007"/>
                        <a14:backgroundMark x1="39984" y1="55168" x2="39984" y2="55168"/>
                        <a14:backgroundMark x1="39984" y1="57724" x2="39984" y2="57724"/>
                        <a14:backgroundMark x1="39737" y1="57375" x2="40230" y2="59814"/>
                        <a14:backgroundMark x1="40476" y1="54472" x2="40476" y2="54472"/>
                        <a14:backgroundMark x1="45114" y1="79759" x2="44992" y2="79094"/>
                        <a14:backgroundMark x1="44609" y1="77003" x2="44820" y2="78154"/>
                        <a14:backgroundMark x1="44417" y1="75958" x2="44609" y2="77003"/>
                        <a14:backgroundMark x1="44745" y1="72938" x2="44745" y2="72938"/>
                        <a14:backgroundMark x1="44499" y1="71312" x2="44499" y2="71312"/>
                        <a14:backgroundMark x1="44499" y1="70383" x2="44499" y2="70383"/>
                        <a14:backgroundMark x1="44663" y1="69803" x2="44663" y2="69803"/>
                        <a14:backgroundMark x1="44745" y1="63531" x2="44745" y2="63531"/>
                        <a14:backgroundMark x1="44499" y1="69106" x2="44581" y2="68873"/>
                        <a14:backgroundMark x1="44745" y1="63647" x2="44745" y2="63647"/>
                        <a14:backgroundMark x1="44745" y1="63415" x2="44745" y2="63415"/>
                        <a14:backgroundMark x1="49507" y1="60046" x2="49425" y2="77816"/>
                        <a14:backgroundMark x1="49425" y1="77816" x2="50903" y2="73403"/>
                        <a14:backgroundMark x1="50903" y1="73403" x2="50328" y2="63415"/>
                        <a14:backgroundMark x1="50328" y1="63415" x2="50164" y2="62950"/>
                        <a14:backgroundMark x1="51970" y1="81649" x2="51970" y2="81649"/>
                        <a14:backgroundMark x1="51396" y1="83391" x2="51396" y2="83391"/>
                        <a14:backgroundMark x1="49589" y1="55285" x2="49589" y2="55285"/>
                        <a14:backgroundMark x1="49589" y1="52381" x2="49589" y2="52381"/>
                        <a14:backgroundMark x1="50903" y1="49361" x2="50903" y2="49361"/>
                        <a14:backgroundMark x1="50082" y1="46574" x2="50082" y2="46574"/>
                        <a14:backgroundMark x1="50246" y1="43670" x2="50411" y2="47038"/>
                        <a14:backgroundMark x1="47209" y1="22764" x2="49015" y2="24390"/>
                        <a14:backgroundMark x1="60345" y1="18118" x2="60920" y2="20790"/>
                        <a14:backgroundMark x1="60099" y1="41347" x2="60099" y2="41347"/>
                        <a14:backgroundMark x1="55501" y1="61092" x2="55501" y2="61092"/>
                        <a14:backgroundMark x1="60673" y1="42160" x2="60673" y2="42160"/>
                        <a14:backgroundMark x1="56158" y1="80023" x2="55911" y2="75842"/>
                        <a14:backgroundMark x1="55829" y1="81765" x2="56240" y2="83740"/>
                        <a14:backgroundMark x1="69376" y1="32753" x2="69376" y2="32753"/>
                        <a14:backgroundMark x1="69458" y1="32985" x2="69458" y2="32985"/>
                        <a14:backgroundMark x1="69622" y1="31707" x2="69622" y2="31707"/>
                        <a14:backgroundMark x1="72660" y1="90592" x2="72660" y2="90592"/>
                        <a14:backgroundMark x1="60591" y1="81882" x2="60591" y2="81882"/>
                        <a14:backgroundMark x1="60591" y1="81882" x2="60591" y2="81069"/>
                        <a14:backgroundMark x1="60345" y1="83159" x2="60345" y2="83159"/>
                        <a14:backgroundMark x1="60673" y1="79791" x2="60673" y2="79791"/>
                        <a14:backgroundMark x1="60673" y1="79791" x2="60673" y2="79791"/>
                        <a14:backgroundMark x1="60591" y1="79094" x2="60591" y2="79094"/>
                        <a14:backgroundMark x1="69704" y1="73519" x2="69704" y2="73519"/>
                        <a14:backgroundMark x1="69704" y1="74448" x2="70236" y2="74073"/>
                        <a14:backgroundMark x1="69704" y1="73403" x2="70361" y2="73751"/>
                        <a14:backgroundMark x1="69540" y1="72590" x2="69951" y2="73171"/>
                        <a14:backgroundMark x1="69376" y1="75145" x2="69869" y2="74797"/>
                        <a14:backgroundMark x1="69294" y1="75726" x2="69622" y2="75261"/>
                        <a14:backgroundMark x1="65107" y1="64111" x2="65107" y2="64111"/>
                        <a14:backgroundMark x1="39245" y1="74564" x2="39245" y2="74564"/>
                        <a14:backgroundMark x1="39573" y1="66202" x2="39737" y2="71312"/>
                        <a14:backgroundMark x1="49097" y1="78862" x2="50164" y2="79791"/>
                        <a14:backgroundMark x1="50246" y1="85134" x2="50246" y2="85134"/>
                        <a14:backgroundMark x1="78161" y1="86063" x2="78161" y2="86063"/>
                        <a14:backgroundMark x1="77997" y1="85366" x2="77997" y2="85366"/>
                        <a14:backgroundMark x1="34072" y1="61092" x2="33826" y2="63531"/>
                        <a14:backgroundMark x1="33826" y1="66202" x2="33580" y2="68757"/>
                        <a14:backgroundMark x1="33580" y1="63415" x2="33580" y2="63415"/>
                        <a14:backgroundMark x1="33826" y1="63879" x2="33826" y2="63879"/>
                        <a14:backgroundMark x1="33826" y1="62021" x2="33580" y2="65389"/>
                        <a14:backgroundMark x1="34154" y1="82695" x2="34236" y2="78746"/>
                        <a14:backgroundMark x1="50328" y1="85598" x2="50903" y2="85017"/>
                      </a14:backgroundRemoval>
                    </a14:imgEffect>
                    <a14:imgEffect>
                      <a14:artisticLightScreen trans="72000"/>
                    </a14:imgEffect>
                  </a14:imgLayer>
                </a14:imgProps>
              </a:ext>
              <a:ext uri="{28A0092B-C50C-407E-A947-70E740481C1C}">
                <a14:useLocalDpi xmlns:a14="http://schemas.microsoft.com/office/drawing/2010/main" val="0"/>
              </a:ext>
            </a:extLst>
          </a:blip>
          <a:srcRect l="15206" t="14444" r="18089" b="6573"/>
          <a:stretch>
            <a:fillRect/>
          </a:stretch>
        </p:blipFill>
        <p:spPr>
          <a:xfrm>
            <a:off x="4182835" y="1519900"/>
            <a:ext cx="3826319" cy="3202646"/>
          </a:xfrm>
          <a:prstGeom prst="rect">
            <a:avLst/>
          </a:prstGeom>
          <a:effectLst>
            <a:glow rad="228600">
              <a:schemeClr val="accent1">
                <a:satMod val="175000"/>
                <a:alpha val="40000"/>
              </a:schemeClr>
            </a:glow>
          </a:effectLst>
        </p:spPr>
      </p:pic>
      <p:sp>
        <p:nvSpPr>
          <p:cNvPr id="11" name="Isosceles Triangle 10" descr="Hologram image of robot family.">
            <a:extLst>
              <a:ext uri="{FF2B5EF4-FFF2-40B4-BE49-F238E27FC236}">
                <a16:creationId xmlns:a16="http://schemas.microsoft.com/office/drawing/2014/main" id="{2452C264-7B6A-8B47-3404-80B84324BB3F}"/>
              </a:ext>
            </a:extLst>
          </p:cNvPr>
          <p:cNvSpPr/>
          <p:nvPr/>
        </p:nvSpPr>
        <p:spPr>
          <a:xfrm rot="10800000">
            <a:off x="2748846" y="3429000"/>
            <a:ext cx="6694300" cy="5518511"/>
          </a:xfrm>
          <a:prstGeom prst="triangle">
            <a:avLst>
              <a:gd name="adj" fmla="val 49107"/>
            </a:avLst>
          </a:prstGeom>
          <a:solidFill>
            <a:schemeClr val="accent1">
              <a:lumMod val="40000"/>
              <a:lumOff val="60000"/>
              <a:alpha val="55000"/>
            </a:schemeClr>
          </a:solidFill>
          <a:ln>
            <a:noFill/>
          </a:ln>
          <a:effectLst>
            <a:softEdge rad="635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n>
                <a:solidFill>
                  <a:srgbClr val="002060"/>
                </a:solidFill>
              </a:ln>
              <a:effectLst>
                <a:glow rad="228600">
                  <a:schemeClr val="accent1">
                    <a:satMod val="175000"/>
                    <a:alpha val="40000"/>
                  </a:schemeClr>
                </a:glow>
              </a:effectLst>
            </a:endParaRPr>
          </a:p>
        </p:txBody>
      </p:sp>
    </p:spTree>
    <p:extLst>
      <p:ext uri="{BB962C8B-B14F-4D97-AF65-F5344CB8AC3E}">
        <p14:creationId xmlns:p14="http://schemas.microsoft.com/office/powerpoint/2010/main" val="7964999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vertic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100000">
              <a:schemeClr val="tx2"/>
            </a:gs>
          </a:gsLst>
          <a:lin ang="5400000" scaled="1"/>
        </a:gradFill>
        <a:effectLst/>
      </p:bgPr>
    </p:bg>
    <p:spTree>
      <p:nvGrpSpPr>
        <p:cNvPr id="1" name="">
          <a:extLst>
            <a:ext uri="{FF2B5EF4-FFF2-40B4-BE49-F238E27FC236}">
              <a16:creationId xmlns:a16="http://schemas.microsoft.com/office/drawing/2014/main" id="{9082F187-903F-F16D-C273-E696E9A804B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7907128D-D125-A62C-9306-A5CA18EB8552}"/>
              </a:ext>
              <a:ext uri="{C183D7F6-B498-43B3-948B-1728B52AA6E4}">
                <adec:decorative xmlns:adec="http://schemas.microsoft.com/office/drawing/2017/decorative" val="1"/>
              </a:ext>
            </a:extLst>
          </p:cNvPr>
          <p:cNvPicPr>
            <a:picLocks noChangeAspect="1"/>
          </p:cNvPicPr>
          <p:nvPr/>
        </p:nvPicPr>
        <p:blipFill>
          <a:blip r:embed="rId3">
            <a:duotone>
              <a:prstClr val="black"/>
              <a:schemeClr val="accent1">
                <a:tint val="45000"/>
                <a:satMod val="400000"/>
              </a:schemeClr>
            </a:duotone>
            <a:alphaModFix amt="85000"/>
            <a:extLst>
              <a:ext uri="{BEBA8EAE-BF5A-486C-A8C5-ECC9F3942E4B}">
                <a14:imgProps xmlns:a14="http://schemas.microsoft.com/office/drawing/2010/main">
                  <a14:imgLayer r:embed="rId4">
                    <a14:imgEffect>
                      <a14:backgroundRemoval t="8154" b="91211" l="9961" r="89941">
                        <a14:foregroundMark x1="42578" y1="8203" x2="42578" y2="8203"/>
                        <a14:foregroundMark x1="42432" y1="89893" x2="42432" y2="89893"/>
                        <a14:foregroundMark x1="62744" y1="89893" x2="62744" y2="89893"/>
                        <a14:foregroundMark x1="43213" y1="91113" x2="43213" y2="91113"/>
                        <a14:backgroundMark x1="61328" y1="91602" x2="61328" y2="91602"/>
                        <a14:backgroundMark x1="61182" y1="91602" x2="61182" y2="91602"/>
                        <a14:backgroundMark x1="61035" y1="91357" x2="61035" y2="91357"/>
                        <a14:backgroundMark x1="61035" y1="91113" x2="61035" y2="91113"/>
                        <a14:backgroundMark x1="61426" y1="91357" x2="61426" y2="91357"/>
                        <a14:backgroundMark x1="62109" y1="92432" x2="61182" y2="90967"/>
                        <a14:backgroundMark x1="58398" y1="91992" x2="62646" y2="90674"/>
                        <a14:backgroundMark x1="70215" y1="66650" x2="70215" y2="66650"/>
                        <a14:backgroundMark x1="79248" y1="67871" x2="79248" y2="67871"/>
                        <a14:backgroundMark x1="84619" y1="66553" x2="73975" y2="66113"/>
                        <a14:backgroundMark x1="68213" y1="68701" x2="68213" y2="68701"/>
                      </a14:backgroundRemoval>
                    </a14:imgEffect>
                    <a14:imgEffect>
                      <a14:artisticLightScreen trans="56000" gridSize="8"/>
                    </a14:imgEffect>
                  </a14:imgLayer>
                </a14:imgProps>
              </a:ext>
            </a:extLst>
          </a:blip>
          <a:stretch>
            <a:fillRect/>
          </a:stretch>
        </p:blipFill>
        <p:spPr>
          <a:xfrm>
            <a:off x="4249780" y="1192361"/>
            <a:ext cx="3692427" cy="3692427"/>
          </a:xfrm>
          <a:prstGeom prst="rect">
            <a:avLst/>
          </a:prstGeom>
          <a:effectLst>
            <a:glow rad="228600">
              <a:schemeClr val="accent1">
                <a:satMod val="175000"/>
                <a:alpha val="40000"/>
              </a:schemeClr>
            </a:glow>
          </a:effectLst>
        </p:spPr>
      </p:pic>
      <p:sp>
        <p:nvSpPr>
          <p:cNvPr id="5" name="Freeform: Shape 4">
            <a:extLst>
              <a:ext uri="{FF2B5EF4-FFF2-40B4-BE49-F238E27FC236}">
                <a16:creationId xmlns:a16="http://schemas.microsoft.com/office/drawing/2014/main" id="{40337FE3-8A2E-5247-5635-85567FB7A345}"/>
              </a:ext>
              <a:ext uri="{C183D7F6-B498-43B3-948B-1728B52AA6E4}">
                <adec:decorative xmlns:adec="http://schemas.microsoft.com/office/drawing/2017/decorative" val="1"/>
              </a:ext>
            </a:extLst>
          </p:cNvPr>
          <p:cNvSpPr/>
          <p:nvPr/>
        </p:nvSpPr>
        <p:spPr>
          <a:xfrm rot="12512041" flipH="1">
            <a:off x="7385156" y="-856042"/>
            <a:ext cx="5112837" cy="1712084"/>
          </a:xfrm>
          <a:custGeom>
            <a:avLst/>
            <a:gdLst>
              <a:gd name="connsiteX0" fmla="*/ 0 w 3158836"/>
              <a:gd name="connsiteY0" fmla="*/ 0 h 3537528"/>
              <a:gd name="connsiteX1" fmla="*/ 1727200 w 3158836"/>
              <a:gd name="connsiteY1" fmla="*/ 18473 h 3537528"/>
              <a:gd name="connsiteX2" fmla="*/ 3158836 w 3158836"/>
              <a:gd name="connsiteY2" fmla="*/ 3537528 h 3537528"/>
            </a:gdLst>
            <a:ahLst/>
            <a:cxnLst>
              <a:cxn ang="0">
                <a:pos x="connsiteX0" y="connsiteY0"/>
              </a:cxn>
              <a:cxn ang="0">
                <a:pos x="connsiteX1" y="connsiteY1"/>
              </a:cxn>
              <a:cxn ang="0">
                <a:pos x="connsiteX2" y="connsiteY2"/>
              </a:cxn>
            </a:cxnLst>
            <a:rect l="l" t="t" r="r" b="b"/>
            <a:pathLst>
              <a:path w="3158836" h="3537528">
                <a:moveTo>
                  <a:pt x="0" y="0"/>
                </a:moveTo>
                <a:lnTo>
                  <a:pt x="1727200" y="18473"/>
                </a:lnTo>
                <a:lnTo>
                  <a:pt x="3158836" y="3537528"/>
                </a:lnTo>
              </a:path>
            </a:pathLst>
          </a:custGeom>
          <a:noFill/>
          <a:ln>
            <a:solidFill>
              <a:schemeClr val="accent1">
                <a:lumMod val="60000"/>
                <a:lumOff val="40000"/>
              </a:schemeClr>
            </a:solidFill>
          </a:ln>
          <a:effectLst>
            <a:glow rad="2286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Freeform: Shape 5">
            <a:extLst>
              <a:ext uri="{FF2B5EF4-FFF2-40B4-BE49-F238E27FC236}">
                <a16:creationId xmlns:a16="http://schemas.microsoft.com/office/drawing/2014/main" id="{ACAB9C35-3056-91AC-F24E-2FFEFE2DC7D5}"/>
              </a:ext>
              <a:ext uri="{C183D7F6-B498-43B3-948B-1728B52AA6E4}">
                <adec:decorative xmlns:adec="http://schemas.microsoft.com/office/drawing/2017/decorative" val="1"/>
              </a:ext>
            </a:extLst>
          </p:cNvPr>
          <p:cNvSpPr/>
          <p:nvPr/>
        </p:nvSpPr>
        <p:spPr>
          <a:xfrm rot="14573384" flipH="1">
            <a:off x="9360569" y="909422"/>
            <a:ext cx="3354076" cy="1785239"/>
          </a:xfrm>
          <a:custGeom>
            <a:avLst/>
            <a:gdLst>
              <a:gd name="connsiteX0" fmla="*/ 0 w 3158836"/>
              <a:gd name="connsiteY0" fmla="*/ 0 h 3537528"/>
              <a:gd name="connsiteX1" fmla="*/ 1727200 w 3158836"/>
              <a:gd name="connsiteY1" fmla="*/ 18473 h 3537528"/>
              <a:gd name="connsiteX2" fmla="*/ 3158836 w 3158836"/>
              <a:gd name="connsiteY2" fmla="*/ 3537528 h 3537528"/>
            </a:gdLst>
            <a:ahLst/>
            <a:cxnLst>
              <a:cxn ang="0">
                <a:pos x="connsiteX0" y="connsiteY0"/>
              </a:cxn>
              <a:cxn ang="0">
                <a:pos x="connsiteX1" y="connsiteY1"/>
              </a:cxn>
              <a:cxn ang="0">
                <a:pos x="connsiteX2" y="connsiteY2"/>
              </a:cxn>
            </a:cxnLst>
            <a:rect l="l" t="t" r="r" b="b"/>
            <a:pathLst>
              <a:path w="3158836" h="3537528">
                <a:moveTo>
                  <a:pt x="0" y="0"/>
                </a:moveTo>
                <a:lnTo>
                  <a:pt x="1727200" y="18473"/>
                </a:lnTo>
                <a:lnTo>
                  <a:pt x="3158836" y="3537528"/>
                </a:lnTo>
              </a:path>
            </a:pathLst>
          </a:custGeom>
          <a:noFill/>
          <a:ln>
            <a:solidFill>
              <a:schemeClr val="accent1">
                <a:lumMod val="60000"/>
                <a:lumOff val="40000"/>
              </a:schemeClr>
            </a:solidFill>
          </a:ln>
          <a:effectLst>
            <a:glow rad="2286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91FDCC72-BB56-94AF-1423-24F0CF21AD02}"/>
              </a:ext>
            </a:extLst>
          </p:cNvPr>
          <p:cNvSpPr txBox="1"/>
          <p:nvPr/>
        </p:nvSpPr>
        <p:spPr>
          <a:xfrm>
            <a:off x="2134373" y="627446"/>
            <a:ext cx="7923251" cy="707886"/>
          </a:xfrm>
          <a:prstGeom prst="rect">
            <a:avLst/>
          </a:prstGeom>
          <a:noFill/>
        </p:spPr>
        <p:txBody>
          <a:bodyPr wrap="square" rtlCol="0">
            <a:spAutoFit/>
          </a:bodyPr>
          <a:lstStyle/>
          <a:p>
            <a:pPr algn="ctr"/>
            <a:r>
              <a:rPr lang="en-GB" sz="4000" dirty="0">
                <a:solidFill>
                  <a:schemeClr val="tx2">
                    <a:lumMod val="25000"/>
                    <a:lumOff val="75000"/>
                  </a:schemeClr>
                </a:solidFill>
                <a:effectLst>
                  <a:glow rad="101600">
                    <a:schemeClr val="tx2">
                      <a:alpha val="60000"/>
                    </a:schemeClr>
                  </a:glow>
                </a:effectLst>
                <a:latin typeface="Biome" panose="020B0502040204020203" pitchFamily="34" charset="0"/>
                <a:cs typeface="Biome" panose="020B0502040204020203" pitchFamily="34" charset="0"/>
              </a:rPr>
              <a:t>What about </a:t>
            </a:r>
            <a:r>
              <a:rPr lang="en-GB" sz="4000" b="1" i="1" u="sng" dirty="0">
                <a:solidFill>
                  <a:schemeClr val="tx2">
                    <a:lumMod val="25000"/>
                    <a:lumOff val="75000"/>
                  </a:schemeClr>
                </a:solidFill>
                <a:effectLst>
                  <a:glow rad="101600">
                    <a:schemeClr val="tx2">
                      <a:alpha val="60000"/>
                    </a:schemeClr>
                  </a:glow>
                </a:effectLst>
                <a:latin typeface="Biome" panose="020B0502040204020203" pitchFamily="34" charset="0"/>
                <a:cs typeface="Biome" panose="020B0502040204020203" pitchFamily="34" charset="0"/>
              </a:rPr>
              <a:t>Future You</a:t>
            </a:r>
            <a:r>
              <a:rPr lang="en-GB" sz="4000" dirty="0">
                <a:solidFill>
                  <a:schemeClr val="tx2">
                    <a:lumMod val="25000"/>
                    <a:lumOff val="75000"/>
                  </a:schemeClr>
                </a:solidFill>
                <a:effectLst>
                  <a:glow rad="101600">
                    <a:schemeClr val="tx2">
                      <a:alpha val="60000"/>
                    </a:schemeClr>
                  </a:glow>
                </a:effectLst>
                <a:latin typeface="Biome" panose="020B0502040204020203" pitchFamily="34" charset="0"/>
                <a:cs typeface="Biome" panose="020B0502040204020203" pitchFamily="34" charset="0"/>
              </a:rPr>
              <a:t>?</a:t>
            </a:r>
          </a:p>
        </p:txBody>
      </p:sp>
      <p:sp>
        <p:nvSpPr>
          <p:cNvPr id="7" name="TextBox 6">
            <a:extLst>
              <a:ext uri="{FF2B5EF4-FFF2-40B4-BE49-F238E27FC236}">
                <a16:creationId xmlns:a16="http://schemas.microsoft.com/office/drawing/2014/main" id="{DE05C21F-159B-4C58-D042-A702D3B96B8C}"/>
              </a:ext>
            </a:extLst>
          </p:cNvPr>
          <p:cNvSpPr txBox="1"/>
          <p:nvPr/>
        </p:nvSpPr>
        <p:spPr>
          <a:xfrm>
            <a:off x="2134373" y="4884788"/>
            <a:ext cx="7923251" cy="1323439"/>
          </a:xfrm>
          <a:prstGeom prst="rect">
            <a:avLst/>
          </a:prstGeom>
          <a:noFill/>
        </p:spPr>
        <p:txBody>
          <a:bodyPr wrap="square" rtlCol="0">
            <a:spAutoFit/>
          </a:bodyPr>
          <a:lstStyle/>
          <a:p>
            <a:pPr algn="ctr"/>
            <a:r>
              <a:rPr lang="en-GB" sz="4000" dirty="0">
                <a:solidFill>
                  <a:schemeClr val="tx2">
                    <a:lumMod val="25000"/>
                    <a:lumOff val="75000"/>
                  </a:schemeClr>
                </a:solidFill>
                <a:effectLst>
                  <a:glow rad="101600">
                    <a:srgbClr val="002060">
                      <a:alpha val="60000"/>
                    </a:srgbClr>
                  </a:glow>
                </a:effectLst>
                <a:latin typeface="Biome" panose="020B0502040204020203" pitchFamily="34" charset="0"/>
                <a:cs typeface="Biome" panose="020B0502040204020203" pitchFamily="34" charset="0"/>
              </a:rPr>
              <a:t>How could an injury affect your aspirations?</a:t>
            </a:r>
          </a:p>
        </p:txBody>
      </p:sp>
      <p:sp>
        <p:nvSpPr>
          <p:cNvPr id="11" name="Isosceles Triangle 10">
            <a:extLst>
              <a:ext uri="{FF2B5EF4-FFF2-40B4-BE49-F238E27FC236}">
                <a16:creationId xmlns:a16="http://schemas.microsoft.com/office/drawing/2014/main" id="{E77C3B8F-8149-4F44-7CBF-1E1794F4AFD6}"/>
              </a:ext>
              <a:ext uri="{C183D7F6-B498-43B3-948B-1728B52AA6E4}">
                <adec:decorative xmlns:adec="http://schemas.microsoft.com/office/drawing/2017/decorative" val="1"/>
              </a:ext>
            </a:extLst>
          </p:cNvPr>
          <p:cNvSpPr/>
          <p:nvPr/>
        </p:nvSpPr>
        <p:spPr>
          <a:xfrm rot="10800000">
            <a:off x="4249780" y="3637229"/>
            <a:ext cx="3692427" cy="5518511"/>
          </a:xfrm>
          <a:prstGeom prst="triangle">
            <a:avLst>
              <a:gd name="adj" fmla="val 49107"/>
            </a:avLst>
          </a:prstGeom>
          <a:solidFill>
            <a:schemeClr val="accent1">
              <a:lumMod val="40000"/>
              <a:lumOff val="60000"/>
              <a:alpha val="55000"/>
            </a:schemeClr>
          </a:solidFill>
          <a:ln>
            <a:noFill/>
          </a:ln>
          <a:effectLst>
            <a:softEdge rad="635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n>
                <a:solidFill>
                  <a:srgbClr val="002060"/>
                </a:solidFill>
              </a:ln>
              <a:effectLst>
                <a:glow rad="228600">
                  <a:schemeClr val="accent1">
                    <a:satMod val="175000"/>
                    <a:alpha val="40000"/>
                  </a:schemeClr>
                </a:glow>
              </a:effectLst>
            </a:endParaRPr>
          </a:p>
        </p:txBody>
      </p:sp>
    </p:spTree>
    <p:extLst>
      <p:ext uri="{BB962C8B-B14F-4D97-AF65-F5344CB8AC3E}">
        <p14:creationId xmlns:p14="http://schemas.microsoft.com/office/powerpoint/2010/main" val="54432662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vertic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100000">
              <a:schemeClr val="tx2"/>
            </a:gs>
          </a:gsLst>
          <a:lin ang="5400000" scaled="1"/>
        </a:gradFill>
        <a:effectLst/>
      </p:bgPr>
    </p:bg>
    <p:spTree>
      <p:nvGrpSpPr>
        <p:cNvPr id="1" name="">
          <a:extLst>
            <a:ext uri="{FF2B5EF4-FFF2-40B4-BE49-F238E27FC236}">
              <a16:creationId xmlns:a16="http://schemas.microsoft.com/office/drawing/2014/main" id="{7123A046-CC6F-88B8-2240-577EE4DA80C3}"/>
            </a:ext>
          </a:extLst>
        </p:cNvPr>
        <p:cNvGrpSpPr/>
        <p:nvPr/>
      </p:nvGrpSpPr>
      <p:grpSpPr>
        <a:xfrm>
          <a:off x="0" y="0"/>
          <a:ext cx="0" cy="0"/>
          <a:chOff x="0" y="0"/>
          <a:chExt cx="0" cy="0"/>
        </a:xfrm>
      </p:grpSpPr>
      <p:grpSp>
        <p:nvGrpSpPr>
          <p:cNvPr id="83" name="Group 82">
            <a:extLst>
              <a:ext uri="{FF2B5EF4-FFF2-40B4-BE49-F238E27FC236}">
                <a16:creationId xmlns:a16="http://schemas.microsoft.com/office/drawing/2014/main" id="{E2ACE0AF-605F-C85C-A0CF-B641F5D787FB}"/>
              </a:ext>
              <a:ext uri="{C183D7F6-B498-43B3-948B-1728B52AA6E4}">
                <adec:decorative xmlns:adec="http://schemas.microsoft.com/office/drawing/2017/decorative" val="1"/>
              </a:ext>
            </a:extLst>
          </p:cNvPr>
          <p:cNvGrpSpPr/>
          <p:nvPr/>
        </p:nvGrpSpPr>
        <p:grpSpPr>
          <a:xfrm>
            <a:off x="3231405" y="896488"/>
            <a:ext cx="5539815" cy="4936088"/>
            <a:chOff x="3331167" y="1050324"/>
            <a:chExt cx="5539815" cy="4936088"/>
          </a:xfrm>
        </p:grpSpPr>
        <p:sp>
          <p:nvSpPr>
            <p:cNvPr id="84" name="Oval 83">
              <a:extLst>
                <a:ext uri="{FF2B5EF4-FFF2-40B4-BE49-F238E27FC236}">
                  <a16:creationId xmlns:a16="http://schemas.microsoft.com/office/drawing/2014/main" id="{AD686429-45AB-D930-E3EA-2CAE1A24ABBE}"/>
                </a:ext>
              </a:extLst>
            </p:cNvPr>
            <p:cNvSpPr/>
            <p:nvPr/>
          </p:nvSpPr>
          <p:spPr>
            <a:xfrm>
              <a:off x="3331167" y="1050324"/>
              <a:ext cx="5529649" cy="4936088"/>
            </a:xfrm>
            <a:prstGeom prst="ellipse">
              <a:avLst/>
            </a:prstGeom>
            <a:gradFill flip="none" rotWithShape="1">
              <a:gsLst>
                <a:gs pos="56000">
                  <a:schemeClr val="tx1"/>
                </a:gs>
                <a:gs pos="0">
                  <a:schemeClr val="tx2"/>
                </a:gs>
              </a:gsLst>
              <a:path path="circle">
                <a:fillToRect l="50000" t="50000" r="50000" b="50000"/>
              </a:path>
              <a:tileRect/>
            </a:gradFill>
            <a:ln>
              <a:noFill/>
            </a:ln>
            <a:effectLst>
              <a:glow rad="1625600">
                <a:schemeClr val="accent1">
                  <a:lumMod val="60000"/>
                  <a:lumOff val="40000"/>
                  <a:alpha val="60000"/>
                </a:schemeClr>
              </a:glow>
              <a:innerShdw blurRad="63500" dist="50800" dir="16200000">
                <a:prstClr val="black">
                  <a:alpha val="50000"/>
                </a:prstClr>
              </a:innerShdw>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DBE456C0-F1F8-61CD-B5E1-086F64115A2D}"/>
                </a:ext>
              </a:extLst>
            </p:cNvPr>
            <p:cNvSpPr/>
            <p:nvPr/>
          </p:nvSpPr>
          <p:spPr>
            <a:xfrm>
              <a:off x="3904597" y="1470793"/>
              <a:ext cx="4556988" cy="4095148"/>
            </a:xfrm>
            <a:custGeom>
              <a:avLst/>
              <a:gdLst>
                <a:gd name="connsiteX0" fmla="*/ 0 w 4556988"/>
                <a:gd name="connsiteY0" fmla="*/ 2047574 h 4095148"/>
                <a:gd name="connsiteX1" fmla="*/ 2278494 w 4556988"/>
                <a:gd name="connsiteY1" fmla="*/ 0 h 4095148"/>
                <a:gd name="connsiteX2" fmla="*/ 4556988 w 4556988"/>
                <a:gd name="connsiteY2" fmla="*/ 2047574 h 4095148"/>
                <a:gd name="connsiteX3" fmla="*/ 2278494 w 4556988"/>
                <a:gd name="connsiteY3" fmla="*/ 4095148 h 4095148"/>
                <a:gd name="connsiteX4" fmla="*/ 0 w 4556988"/>
                <a:gd name="connsiteY4" fmla="*/ 2047574 h 4095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6988" h="4095148" fill="none" extrusionOk="0">
                  <a:moveTo>
                    <a:pt x="0" y="2047574"/>
                  </a:moveTo>
                  <a:cubicBezTo>
                    <a:pt x="-80479" y="841029"/>
                    <a:pt x="882566" y="-272725"/>
                    <a:pt x="2278494" y="0"/>
                  </a:cubicBezTo>
                  <a:cubicBezTo>
                    <a:pt x="3684675" y="181318"/>
                    <a:pt x="4761549" y="1058033"/>
                    <a:pt x="4556988" y="2047574"/>
                  </a:cubicBezTo>
                  <a:cubicBezTo>
                    <a:pt x="4583793" y="2974521"/>
                    <a:pt x="3355108" y="3944037"/>
                    <a:pt x="2278494" y="4095148"/>
                  </a:cubicBezTo>
                  <a:cubicBezTo>
                    <a:pt x="966291" y="4125671"/>
                    <a:pt x="26803" y="3252302"/>
                    <a:pt x="0" y="2047574"/>
                  </a:cubicBezTo>
                  <a:close/>
                </a:path>
                <a:path w="4556988" h="4095148" stroke="0" extrusionOk="0">
                  <a:moveTo>
                    <a:pt x="0" y="2047574"/>
                  </a:moveTo>
                  <a:cubicBezTo>
                    <a:pt x="-176037" y="1196244"/>
                    <a:pt x="1177506" y="-137442"/>
                    <a:pt x="2278494" y="0"/>
                  </a:cubicBezTo>
                  <a:cubicBezTo>
                    <a:pt x="3558199" y="30373"/>
                    <a:pt x="4619355" y="870600"/>
                    <a:pt x="4556988" y="2047574"/>
                  </a:cubicBezTo>
                  <a:cubicBezTo>
                    <a:pt x="4630517" y="2810357"/>
                    <a:pt x="3672373" y="4211477"/>
                    <a:pt x="2278494" y="4095148"/>
                  </a:cubicBezTo>
                  <a:cubicBezTo>
                    <a:pt x="1011629" y="4151125"/>
                    <a:pt x="-37016" y="3142036"/>
                    <a:pt x="0" y="2047574"/>
                  </a:cubicBezTo>
                  <a:close/>
                </a:path>
              </a:pathLst>
            </a:custGeom>
            <a:solidFill>
              <a:schemeClr val="bg1">
                <a:alpha val="0"/>
              </a:schemeClr>
            </a:solidFill>
            <a:ln>
              <a:solidFill>
                <a:schemeClr val="bg1">
                  <a:alpha val="30000"/>
                </a:schemeClr>
              </a:solidFill>
              <a:extLst>
                <a:ext uri="{C807C97D-BFC1-408E-A445-0C87EB9F89A2}">
                  <ask:lineSketchStyleProps xmlns:ask="http://schemas.microsoft.com/office/drawing/2018/sketchyshapes" sd="3809068511">
                    <a:prstGeom prst="ellipse">
                      <a:avLst/>
                    </a:prstGeom>
                    <ask:type>
                      <ask:lineSketchScribble/>
                    </ask:type>
                  </ask:lineSketchStyleProps>
                </a:ext>
              </a:extLst>
            </a:ln>
            <a:effectLst>
              <a:outerShdw blurRad="50800" dist="50800" dir="5400000" algn="ctr"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6" name="Oval 85">
              <a:extLst>
                <a:ext uri="{FF2B5EF4-FFF2-40B4-BE49-F238E27FC236}">
                  <a16:creationId xmlns:a16="http://schemas.microsoft.com/office/drawing/2014/main" id="{37F9A960-C7FF-9D8F-CDC7-B540D008B44E}"/>
                </a:ext>
              </a:extLst>
            </p:cNvPr>
            <p:cNvSpPr/>
            <p:nvPr/>
          </p:nvSpPr>
          <p:spPr>
            <a:xfrm>
              <a:off x="3422492" y="1153191"/>
              <a:ext cx="5438323" cy="4744518"/>
            </a:xfrm>
            <a:custGeom>
              <a:avLst/>
              <a:gdLst>
                <a:gd name="connsiteX0" fmla="*/ 0 w 5438323"/>
                <a:gd name="connsiteY0" fmla="*/ 2372259 h 4744518"/>
                <a:gd name="connsiteX1" fmla="*/ 2719162 w 5438323"/>
                <a:gd name="connsiteY1" fmla="*/ 0 h 4744518"/>
                <a:gd name="connsiteX2" fmla="*/ 5438324 w 5438323"/>
                <a:gd name="connsiteY2" fmla="*/ 2372259 h 4744518"/>
                <a:gd name="connsiteX3" fmla="*/ 2719162 w 5438323"/>
                <a:gd name="connsiteY3" fmla="*/ 4744518 h 4744518"/>
                <a:gd name="connsiteX4" fmla="*/ 0 w 5438323"/>
                <a:gd name="connsiteY4" fmla="*/ 2372259 h 4744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8323" h="4744518" fill="none" extrusionOk="0">
                  <a:moveTo>
                    <a:pt x="0" y="2372259"/>
                  </a:moveTo>
                  <a:cubicBezTo>
                    <a:pt x="-269980" y="808147"/>
                    <a:pt x="1197265" y="-39942"/>
                    <a:pt x="2719162" y="0"/>
                  </a:cubicBezTo>
                  <a:cubicBezTo>
                    <a:pt x="4374341" y="188217"/>
                    <a:pt x="5590584" y="1167272"/>
                    <a:pt x="5438324" y="2372259"/>
                  </a:cubicBezTo>
                  <a:cubicBezTo>
                    <a:pt x="5475386" y="3400506"/>
                    <a:pt x="3965304" y="4532013"/>
                    <a:pt x="2719162" y="4744518"/>
                  </a:cubicBezTo>
                  <a:cubicBezTo>
                    <a:pt x="1036510" y="4847101"/>
                    <a:pt x="55913" y="3836547"/>
                    <a:pt x="0" y="2372259"/>
                  </a:cubicBezTo>
                  <a:close/>
                </a:path>
                <a:path w="5438323" h="4744518" stroke="0" extrusionOk="0">
                  <a:moveTo>
                    <a:pt x="0" y="2372259"/>
                  </a:moveTo>
                  <a:cubicBezTo>
                    <a:pt x="-36184" y="1119550"/>
                    <a:pt x="1307590" y="-78751"/>
                    <a:pt x="2719162" y="0"/>
                  </a:cubicBezTo>
                  <a:cubicBezTo>
                    <a:pt x="4251104" y="42994"/>
                    <a:pt x="5460682" y="1045560"/>
                    <a:pt x="5438324" y="2372259"/>
                  </a:cubicBezTo>
                  <a:cubicBezTo>
                    <a:pt x="5449224" y="3627861"/>
                    <a:pt x="4391351" y="4890838"/>
                    <a:pt x="2719162" y="4744518"/>
                  </a:cubicBezTo>
                  <a:cubicBezTo>
                    <a:pt x="1213256" y="4771914"/>
                    <a:pt x="-218044" y="3468112"/>
                    <a:pt x="0" y="2372259"/>
                  </a:cubicBezTo>
                  <a:close/>
                </a:path>
              </a:pathLst>
            </a:custGeom>
            <a:gradFill flip="none" rotWithShape="1">
              <a:gsLst>
                <a:gs pos="89000">
                  <a:schemeClr val="tx1">
                    <a:alpha val="6000"/>
                  </a:schemeClr>
                </a:gs>
                <a:gs pos="0">
                  <a:schemeClr val="bg1">
                    <a:shade val="100000"/>
                    <a:satMod val="115000"/>
                    <a:alpha val="18000"/>
                  </a:schemeClr>
                </a:gs>
              </a:gsLst>
              <a:path path="circle">
                <a:fillToRect l="50000" t="50000" r="50000" b="50000"/>
              </a:path>
              <a:tileRect/>
            </a:gradFill>
            <a:ln>
              <a:solidFill>
                <a:schemeClr val="bg1">
                  <a:alpha val="30000"/>
                </a:schemeClr>
              </a:solidFill>
              <a:extLst>
                <a:ext uri="{C807C97D-BFC1-408E-A445-0C87EB9F89A2}">
                  <ask:lineSketchStyleProps xmlns:ask="http://schemas.microsoft.com/office/drawing/2018/sketchyshapes" sd="3809068511">
                    <a:prstGeom prst="ellipse">
                      <a:avLst/>
                    </a:prstGeom>
                    <ask:type>
                      <ask:lineSketchScribble/>
                    </ask:type>
                  </ask:lineSketchStyleProps>
                </a:ext>
              </a:extLst>
            </a:ln>
            <a:effectLst>
              <a:outerShdw blurRad="50800" dist="50800" dir="5400000" algn="ctr"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7" name="Moon 86">
              <a:extLst>
                <a:ext uri="{FF2B5EF4-FFF2-40B4-BE49-F238E27FC236}">
                  <a16:creationId xmlns:a16="http://schemas.microsoft.com/office/drawing/2014/main" id="{5A0F74F7-3047-0A82-83AD-0E7CC884340B}"/>
                </a:ext>
              </a:extLst>
            </p:cNvPr>
            <p:cNvSpPr/>
            <p:nvPr/>
          </p:nvSpPr>
          <p:spPr>
            <a:xfrm rot="10800000" flipH="1">
              <a:off x="3422494" y="1088787"/>
              <a:ext cx="2391676" cy="4730353"/>
            </a:xfrm>
            <a:custGeom>
              <a:avLst/>
              <a:gdLst>
                <a:gd name="connsiteX0" fmla="*/ 2391676 w 2391676"/>
                <a:gd name="connsiteY0" fmla="*/ 4730353 h 4730353"/>
                <a:gd name="connsiteX1" fmla="*/ 0 w 2391676"/>
                <a:gd name="connsiteY1" fmla="*/ 2365176 h 4730353"/>
                <a:gd name="connsiteX2" fmla="*/ 2391676 w 2391676"/>
                <a:gd name="connsiteY2" fmla="*/ -1 h 4730353"/>
                <a:gd name="connsiteX3" fmla="*/ 112624 w 2391676"/>
                <a:gd name="connsiteY3" fmla="*/ 2365175 h 4730353"/>
                <a:gd name="connsiteX4" fmla="*/ 2391676 w 2391676"/>
                <a:gd name="connsiteY4" fmla="*/ 4730351 h 4730353"/>
                <a:gd name="connsiteX5" fmla="*/ 2391676 w 2391676"/>
                <a:gd name="connsiteY5" fmla="*/ 4730353 h 4730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1676" h="4730353" fill="none" extrusionOk="0">
                  <a:moveTo>
                    <a:pt x="2391676" y="4730353"/>
                  </a:moveTo>
                  <a:cubicBezTo>
                    <a:pt x="1295452" y="4918103"/>
                    <a:pt x="-139214" y="3496846"/>
                    <a:pt x="0" y="2365176"/>
                  </a:cubicBezTo>
                  <a:cubicBezTo>
                    <a:pt x="-224149" y="1072999"/>
                    <a:pt x="1024168" y="188404"/>
                    <a:pt x="2391676" y="-1"/>
                  </a:cubicBezTo>
                  <a:cubicBezTo>
                    <a:pt x="1116307" y="-149115"/>
                    <a:pt x="27341" y="1130957"/>
                    <a:pt x="112624" y="2365175"/>
                  </a:cubicBezTo>
                  <a:cubicBezTo>
                    <a:pt x="-98198" y="3355798"/>
                    <a:pt x="1302877" y="4564422"/>
                    <a:pt x="2391676" y="4730351"/>
                  </a:cubicBezTo>
                  <a:lnTo>
                    <a:pt x="2391676" y="4730353"/>
                  </a:lnTo>
                  <a:close/>
                </a:path>
                <a:path w="2391676" h="4730353" stroke="0" extrusionOk="0">
                  <a:moveTo>
                    <a:pt x="2391676" y="4730353"/>
                  </a:moveTo>
                  <a:cubicBezTo>
                    <a:pt x="1001133" y="4601904"/>
                    <a:pt x="352821" y="3514085"/>
                    <a:pt x="0" y="2365176"/>
                  </a:cubicBezTo>
                  <a:cubicBezTo>
                    <a:pt x="19119" y="1099456"/>
                    <a:pt x="829828" y="112345"/>
                    <a:pt x="2391676" y="-1"/>
                  </a:cubicBezTo>
                  <a:cubicBezTo>
                    <a:pt x="914519" y="-113602"/>
                    <a:pt x="232429" y="1057245"/>
                    <a:pt x="112624" y="2365175"/>
                  </a:cubicBezTo>
                  <a:cubicBezTo>
                    <a:pt x="-76340" y="3431629"/>
                    <a:pt x="1302673" y="4811210"/>
                    <a:pt x="2391676" y="4730351"/>
                  </a:cubicBezTo>
                  <a:lnTo>
                    <a:pt x="2391676" y="4730353"/>
                  </a:lnTo>
                  <a:close/>
                </a:path>
              </a:pathLst>
            </a:custGeom>
            <a:solidFill>
              <a:schemeClr val="bg1">
                <a:alpha val="17000"/>
              </a:schemeClr>
            </a:solidFill>
            <a:ln>
              <a:solidFill>
                <a:schemeClr val="bg1">
                  <a:alpha val="50000"/>
                </a:schemeClr>
              </a:solidFill>
              <a:extLst>
                <a:ext uri="{C807C97D-BFC1-408E-A445-0C87EB9F89A2}">
                  <ask:lineSketchStyleProps xmlns:ask="http://schemas.microsoft.com/office/drawing/2018/sketchyshapes" sd="3978248048">
                    <a:prstGeom prst="moon">
                      <a:avLst>
                        <a:gd name="adj" fmla="val 4709"/>
                      </a:avLst>
                    </a:prstGeom>
                    <ask:type>
                      <ask:lineSketchScribble/>
                    </ask:type>
                  </ask:lineSketchStyleProps>
                </a:ext>
              </a:extLst>
            </a:ln>
            <a:effectLst>
              <a:outerShdw blurRad="50800" dist="50800" dir="5400000" algn="ctr"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Moon 87">
              <a:extLst>
                <a:ext uri="{FF2B5EF4-FFF2-40B4-BE49-F238E27FC236}">
                  <a16:creationId xmlns:a16="http://schemas.microsoft.com/office/drawing/2014/main" id="{EB7FE563-53CD-B8B6-6490-6EE182BB97E9}"/>
                </a:ext>
              </a:extLst>
            </p:cNvPr>
            <p:cNvSpPr/>
            <p:nvPr/>
          </p:nvSpPr>
          <p:spPr>
            <a:xfrm rot="10800000">
              <a:off x="6479306" y="1153191"/>
              <a:ext cx="2391676" cy="4730353"/>
            </a:xfrm>
            <a:custGeom>
              <a:avLst/>
              <a:gdLst>
                <a:gd name="connsiteX0" fmla="*/ 2391676 w 2391676"/>
                <a:gd name="connsiteY0" fmla="*/ 4730353 h 4730353"/>
                <a:gd name="connsiteX1" fmla="*/ 0 w 2391676"/>
                <a:gd name="connsiteY1" fmla="*/ 2365176 h 4730353"/>
                <a:gd name="connsiteX2" fmla="*/ 2391676 w 2391676"/>
                <a:gd name="connsiteY2" fmla="*/ -1 h 4730353"/>
                <a:gd name="connsiteX3" fmla="*/ 112624 w 2391676"/>
                <a:gd name="connsiteY3" fmla="*/ 2365175 h 4730353"/>
                <a:gd name="connsiteX4" fmla="*/ 2391676 w 2391676"/>
                <a:gd name="connsiteY4" fmla="*/ 4730351 h 4730353"/>
                <a:gd name="connsiteX5" fmla="*/ 2391676 w 2391676"/>
                <a:gd name="connsiteY5" fmla="*/ 4730353 h 4730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1676" h="4730353" fill="none" extrusionOk="0">
                  <a:moveTo>
                    <a:pt x="2391676" y="4730353"/>
                  </a:moveTo>
                  <a:cubicBezTo>
                    <a:pt x="1295452" y="4918103"/>
                    <a:pt x="-139214" y="3496846"/>
                    <a:pt x="0" y="2365176"/>
                  </a:cubicBezTo>
                  <a:cubicBezTo>
                    <a:pt x="-224149" y="1072999"/>
                    <a:pt x="1024168" y="188404"/>
                    <a:pt x="2391676" y="-1"/>
                  </a:cubicBezTo>
                  <a:cubicBezTo>
                    <a:pt x="1116307" y="-149115"/>
                    <a:pt x="27341" y="1130957"/>
                    <a:pt x="112624" y="2365175"/>
                  </a:cubicBezTo>
                  <a:cubicBezTo>
                    <a:pt x="-98198" y="3355798"/>
                    <a:pt x="1302877" y="4564422"/>
                    <a:pt x="2391676" y="4730351"/>
                  </a:cubicBezTo>
                  <a:lnTo>
                    <a:pt x="2391676" y="4730353"/>
                  </a:lnTo>
                  <a:close/>
                </a:path>
                <a:path w="2391676" h="4730353" stroke="0" extrusionOk="0">
                  <a:moveTo>
                    <a:pt x="2391676" y="4730353"/>
                  </a:moveTo>
                  <a:cubicBezTo>
                    <a:pt x="1001133" y="4601904"/>
                    <a:pt x="352821" y="3514085"/>
                    <a:pt x="0" y="2365176"/>
                  </a:cubicBezTo>
                  <a:cubicBezTo>
                    <a:pt x="19119" y="1099456"/>
                    <a:pt x="829828" y="112345"/>
                    <a:pt x="2391676" y="-1"/>
                  </a:cubicBezTo>
                  <a:cubicBezTo>
                    <a:pt x="914519" y="-113602"/>
                    <a:pt x="232429" y="1057245"/>
                    <a:pt x="112624" y="2365175"/>
                  </a:cubicBezTo>
                  <a:cubicBezTo>
                    <a:pt x="-76340" y="3431629"/>
                    <a:pt x="1302673" y="4811210"/>
                    <a:pt x="2391676" y="4730351"/>
                  </a:cubicBezTo>
                  <a:lnTo>
                    <a:pt x="2391676" y="4730353"/>
                  </a:lnTo>
                  <a:close/>
                </a:path>
              </a:pathLst>
            </a:custGeom>
            <a:solidFill>
              <a:schemeClr val="bg1">
                <a:alpha val="17000"/>
              </a:schemeClr>
            </a:solidFill>
            <a:ln>
              <a:solidFill>
                <a:schemeClr val="bg1">
                  <a:alpha val="50000"/>
                </a:schemeClr>
              </a:solidFill>
              <a:extLst>
                <a:ext uri="{C807C97D-BFC1-408E-A445-0C87EB9F89A2}">
                  <ask:lineSketchStyleProps xmlns:ask="http://schemas.microsoft.com/office/drawing/2018/sketchyshapes" sd="3978248048">
                    <a:prstGeom prst="moon">
                      <a:avLst>
                        <a:gd name="adj" fmla="val 4709"/>
                      </a:avLst>
                    </a:prstGeom>
                    <ask:type>
                      <ask:lineSketchScribble/>
                    </ask:type>
                  </ask:lineSketchStyleProps>
                </a:ext>
              </a:extLst>
            </a:ln>
            <a:effectLst>
              <a:outerShdw blurRad="50800" dist="50800" dir="5400000" algn="ctr"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9CC7B8EC-7C83-DF7B-28FE-7F99D20AE314}"/>
                </a:ext>
              </a:extLst>
            </p:cNvPr>
            <p:cNvSpPr/>
            <p:nvPr/>
          </p:nvSpPr>
          <p:spPr>
            <a:xfrm>
              <a:off x="4087082" y="2034682"/>
              <a:ext cx="4361334" cy="3122631"/>
            </a:xfrm>
            <a:custGeom>
              <a:avLst/>
              <a:gdLst>
                <a:gd name="connsiteX0" fmla="*/ 0 w 4361334"/>
                <a:gd name="connsiteY0" fmla="*/ 1561316 h 3122631"/>
                <a:gd name="connsiteX1" fmla="*/ 2180667 w 4361334"/>
                <a:gd name="connsiteY1" fmla="*/ 0 h 3122631"/>
                <a:gd name="connsiteX2" fmla="*/ 4361334 w 4361334"/>
                <a:gd name="connsiteY2" fmla="*/ 1561316 h 3122631"/>
                <a:gd name="connsiteX3" fmla="*/ 2180667 w 4361334"/>
                <a:gd name="connsiteY3" fmla="*/ 3122632 h 3122631"/>
                <a:gd name="connsiteX4" fmla="*/ 0 w 4361334"/>
                <a:gd name="connsiteY4" fmla="*/ 1561316 h 3122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1334" h="3122631" fill="none" extrusionOk="0">
                  <a:moveTo>
                    <a:pt x="0" y="1561316"/>
                  </a:moveTo>
                  <a:cubicBezTo>
                    <a:pt x="-52954" y="649215"/>
                    <a:pt x="924978" y="-101793"/>
                    <a:pt x="2180667" y="0"/>
                  </a:cubicBezTo>
                  <a:cubicBezTo>
                    <a:pt x="3545938" y="197411"/>
                    <a:pt x="4389023" y="718152"/>
                    <a:pt x="4361334" y="1561316"/>
                  </a:cubicBezTo>
                  <a:cubicBezTo>
                    <a:pt x="4403173" y="2105354"/>
                    <a:pt x="3186504" y="2957596"/>
                    <a:pt x="2180667" y="3122632"/>
                  </a:cubicBezTo>
                  <a:cubicBezTo>
                    <a:pt x="753261" y="3249121"/>
                    <a:pt x="53588" y="2571324"/>
                    <a:pt x="0" y="1561316"/>
                  </a:cubicBezTo>
                  <a:close/>
                </a:path>
                <a:path w="4361334" h="3122631" stroke="0" extrusionOk="0">
                  <a:moveTo>
                    <a:pt x="0" y="1561316"/>
                  </a:moveTo>
                  <a:cubicBezTo>
                    <a:pt x="-32159" y="750088"/>
                    <a:pt x="1200898" y="-196118"/>
                    <a:pt x="2180667" y="0"/>
                  </a:cubicBezTo>
                  <a:cubicBezTo>
                    <a:pt x="3400727" y="22374"/>
                    <a:pt x="4446988" y="635671"/>
                    <a:pt x="4361334" y="1561316"/>
                  </a:cubicBezTo>
                  <a:cubicBezTo>
                    <a:pt x="4399420" y="2232963"/>
                    <a:pt x="3599169" y="3306482"/>
                    <a:pt x="2180667" y="3122632"/>
                  </a:cubicBezTo>
                  <a:cubicBezTo>
                    <a:pt x="954935" y="3263651"/>
                    <a:pt x="-20635" y="2403326"/>
                    <a:pt x="0" y="1561316"/>
                  </a:cubicBezTo>
                  <a:close/>
                </a:path>
              </a:pathLst>
            </a:custGeom>
            <a:solidFill>
              <a:schemeClr val="bg1">
                <a:alpha val="0"/>
              </a:schemeClr>
            </a:solidFill>
            <a:ln>
              <a:solidFill>
                <a:schemeClr val="bg1">
                  <a:alpha val="15000"/>
                </a:schemeClr>
              </a:solidFill>
              <a:extLst>
                <a:ext uri="{C807C97D-BFC1-408E-A445-0C87EB9F89A2}">
                  <ask:lineSketchStyleProps xmlns:ask="http://schemas.microsoft.com/office/drawing/2018/sketchyshapes" sd="3809068511">
                    <a:prstGeom prst="ellipse">
                      <a:avLst/>
                    </a:prstGeom>
                    <ask:type>
                      <ask:lineSketchScribble/>
                    </ask:type>
                  </ask:lineSketchStyleProps>
                </a:ext>
              </a:extLst>
            </a:ln>
            <a:effectLst>
              <a:outerShdw blurRad="50800" dist="50800" dir="5400000" algn="ctr"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0" name="Oval 89">
              <a:extLst>
                <a:ext uri="{FF2B5EF4-FFF2-40B4-BE49-F238E27FC236}">
                  <a16:creationId xmlns:a16="http://schemas.microsoft.com/office/drawing/2014/main" id="{58CC9DC1-A1A6-BC0B-D6C0-57194F4C5E95}"/>
                </a:ext>
              </a:extLst>
            </p:cNvPr>
            <p:cNvSpPr/>
            <p:nvPr/>
          </p:nvSpPr>
          <p:spPr>
            <a:xfrm>
              <a:off x="5056168" y="2301297"/>
              <a:ext cx="2423161" cy="2371765"/>
            </a:xfrm>
            <a:custGeom>
              <a:avLst/>
              <a:gdLst>
                <a:gd name="connsiteX0" fmla="*/ 0 w 2423161"/>
                <a:gd name="connsiteY0" fmla="*/ 1185883 h 2371765"/>
                <a:gd name="connsiteX1" fmla="*/ 1211581 w 2423161"/>
                <a:gd name="connsiteY1" fmla="*/ 0 h 2371765"/>
                <a:gd name="connsiteX2" fmla="*/ 2423162 w 2423161"/>
                <a:gd name="connsiteY2" fmla="*/ 1185883 h 2371765"/>
                <a:gd name="connsiteX3" fmla="*/ 1211581 w 2423161"/>
                <a:gd name="connsiteY3" fmla="*/ 2371766 h 2371765"/>
                <a:gd name="connsiteX4" fmla="*/ 0 w 2423161"/>
                <a:gd name="connsiteY4" fmla="*/ 1185883 h 2371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3161" h="2371765" fill="none" extrusionOk="0">
                  <a:moveTo>
                    <a:pt x="0" y="1185883"/>
                  </a:moveTo>
                  <a:cubicBezTo>
                    <a:pt x="-36222" y="496867"/>
                    <a:pt x="524898" y="-34787"/>
                    <a:pt x="1211581" y="0"/>
                  </a:cubicBezTo>
                  <a:cubicBezTo>
                    <a:pt x="1988212" y="131866"/>
                    <a:pt x="2539074" y="611006"/>
                    <a:pt x="2423162" y="1185883"/>
                  </a:cubicBezTo>
                  <a:cubicBezTo>
                    <a:pt x="2446713" y="1661685"/>
                    <a:pt x="1811543" y="2314256"/>
                    <a:pt x="1211581" y="2371766"/>
                  </a:cubicBezTo>
                  <a:cubicBezTo>
                    <a:pt x="450227" y="2424059"/>
                    <a:pt x="66314" y="2023626"/>
                    <a:pt x="0" y="1185883"/>
                  </a:cubicBezTo>
                  <a:close/>
                </a:path>
                <a:path w="2423161" h="2371765" stroke="0" extrusionOk="0">
                  <a:moveTo>
                    <a:pt x="0" y="1185883"/>
                  </a:moveTo>
                  <a:cubicBezTo>
                    <a:pt x="-35386" y="587124"/>
                    <a:pt x="661820" y="-104248"/>
                    <a:pt x="1211581" y="0"/>
                  </a:cubicBezTo>
                  <a:cubicBezTo>
                    <a:pt x="1985393" y="149067"/>
                    <a:pt x="2485997" y="484462"/>
                    <a:pt x="2423162" y="1185883"/>
                  </a:cubicBezTo>
                  <a:cubicBezTo>
                    <a:pt x="2448514" y="1713924"/>
                    <a:pt x="1981900" y="2458630"/>
                    <a:pt x="1211581" y="2371766"/>
                  </a:cubicBezTo>
                  <a:cubicBezTo>
                    <a:pt x="528336" y="2464800"/>
                    <a:pt x="-105773" y="1736866"/>
                    <a:pt x="0" y="1185883"/>
                  </a:cubicBezTo>
                  <a:close/>
                </a:path>
              </a:pathLst>
            </a:custGeom>
            <a:solidFill>
              <a:schemeClr val="bg1">
                <a:alpha val="0"/>
              </a:schemeClr>
            </a:solidFill>
            <a:ln>
              <a:solidFill>
                <a:schemeClr val="bg1">
                  <a:alpha val="3000"/>
                </a:schemeClr>
              </a:solidFill>
              <a:extLst>
                <a:ext uri="{C807C97D-BFC1-408E-A445-0C87EB9F89A2}">
                  <ask:lineSketchStyleProps xmlns:ask="http://schemas.microsoft.com/office/drawing/2018/sketchyshapes" sd="3809068511">
                    <a:prstGeom prst="ellipse">
                      <a:avLst/>
                    </a:prstGeom>
                    <ask:type>
                      <ask:lineSketchScribble/>
                    </ask:type>
                  </ask:lineSketchStyleProps>
                </a:ext>
              </a:extLst>
            </a:ln>
            <a:effectLst>
              <a:outerShdw blurRad="50800" dist="50800" dir="5400000" algn="ctr"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91" name="Oval 90">
            <a:extLst>
              <a:ext uri="{FF2B5EF4-FFF2-40B4-BE49-F238E27FC236}">
                <a16:creationId xmlns:a16="http://schemas.microsoft.com/office/drawing/2014/main" id="{956122C6-1A40-AF16-C2EC-D58D2F7153C9}"/>
              </a:ext>
              <a:ext uri="{C183D7F6-B498-43B3-948B-1728B52AA6E4}">
                <adec:decorative xmlns:adec="http://schemas.microsoft.com/office/drawing/2017/decorative" val="1"/>
              </a:ext>
            </a:extLst>
          </p:cNvPr>
          <p:cNvSpPr/>
          <p:nvPr/>
        </p:nvSpPr>
        <p:spPr>
          <a:xfrm rot="1540959">
            <a:off x="3938499" y="1867685"/>
            <a:ext cx="4361334" cy="3122631"/>
          </a:xfrm>
          <a:custGeom>
            <a:avLst/>
            <a:gdLst>
              <a:gd name="connsiteX0" fmla="*/ 0 w 4361334"/>
              <a:gd name="connsiteY0" fmla="*/ 1561316 h 3122631"/>
              <a:gd name="connsiteX1" fmla="*/ 2180667 w 4361334"/>
              <a:gd name="connsiteY1" fmla="*/ 0 h 3122631"/>
              <a:gd name="connsiteX2" fmla="*/ 4361334 w 4361334"/>
              <a:gd name="connsiteY2" fmla="*/ 1561316 h 3122631"/>
              <a:gd name="connsiteX3" fmla="*/ 2180667 w 4361334"/>
              <a:gd name="connsiteY3" fmla="*/ 3122632 h 3122631"/>
              <a:gd name="connsiteX4" fmla="*/ 0 w 4361334"/>
              <a:gd name="connsiteY4" fmla="*/ 1561316 h 3122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1334" h="3122631" fill="none" extrusionOk="0">
                <a:moveTo>
                  <a:pt x="0" y="1561316"/>
                </a:moveTo>
                <a:cubicBezTo>
                  <a:pt x="-52954" y="649215"/>
                  <a:pt x="924978" y="-101793"/>
                  <a:pt x="2180667" y="0"/>
                </a:cubicBezTo>
                <a:cubicBezTo>
                  <a:pt x="3545938" y="197411"/>
                  <a:pt x="4389023" y="718152"/>
                  <a:pt x="4361334" y="1561316"/>
                </a:cubicBezTo>
                <a:cubicBezTo>
                  <a:pt x="4403173" y="2105354"/>
                  <a:pt x="3186504" y="2957596"/>
                  <a:pt x="2180667" y="3122632"/>
                </a:cubicBezTo>
                <a:cubicBezTo>
                  <a:pt x="753261" y="3249121"/>
                  <a:pt x="53588" y="2571324"/>
                  <a:pt x="0" y="1561316"/>
                </a:cubicBezTo>
                <a:close/>
              </a:path>
              <a:path w="4361334" h="3122631" stroke="0" extrusionOk="0">
                <a:moveTo>
                  <a:pt x="0" y="1561316"/>
                </a:moveTo>
                <a:cubicBezTo>
                  <a:pt x="-32159" y="750088"/>
                  <a:pt x="1200898" y="-196118"/>
                  <a:pt x="2180667" y="0"/>
                </a:cubicBezTo>
                <a:cubicBezTo>
                  <a:pt x="3400727" y="22374"/>
                  <a:pt x="4446988" y="635671"/>
                  <a:pt x="4361334" y="1561316"/>
                </a:cubicBezTo>
                <a:cubicBezTo>
                  <a:pt x="4399420" y="2232963"/>
                  <a:pt x="3599169" y="3306482"/>
                  <a:pt x="2180667" y="3122632"/>
                </a:cubicBezTo>
                <a:cubicBezTo>
                  <a:pt x="954935" y="3263651"/>
                  <a:pt x="-20635" y="2403326"/>
                  <a:pt x="0" y="1561316"/>
                </a:cubicBezTo>
                <a:close/>
              </a:path>
            </a:pathLst>
          </a:custGeom>
          <a:solidFill>
            <a:schemeClr val="bg1">
              <a:alpha val="0"/>
            </a:schemeClr>
          </a:solidFill>
          <a:ln>
            <a:solidFill>
              <a:schemeClr val="bg1">
                <a:alpha val="15000"/>
              </a:schemeClr>
            </a:solidFill>
            <a:extLst>
              <a:ext uri="{C807C97D-BFC1-408E-A445-0C87EB9F89A2}">
                <ask:lineSketchStyleProps xmlns:ask="http://schemas.microsoft.com/office/drawing/2018/sketchyshapes" sd="3809068511">
                  <a:prstGeom prst="ellipse">
                    <a:avLst/>
                  </a:prstGeom>
                  <ask:type>
                    <ask:lineSketchScribble/>
                  </ask:type>
                </ask:lineSketchStyleProps>
              </a:ext>
            </a:extLst>
          </a:ln>
          <a:effectLst>
            <a:outerShdw blurRad="50800" dist="50800" dir="5400000" algn="ctr"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2" name="Oval 91">
            <a:extLst>
              <a:ext uri="{FF2B5EF4-FFF2-40B4-BE49-F238E27FC236}">
                <a16:creationId xmlns:a16="http://schemas.microsoft.com/office/drawing/2014/main" id="{A334D5C8-A6E0-3B54-57B9-F5EDDC0BBA32}"/>
              </a:ext>
              <a:ext uri="{C183D7F6-B498-43B3-948B-1728B52AA6E4}">
                <adec:decorative xmlns:adec="http://schemas.microsoft.com/office/drawing/2017/decorative" val="1"/>
              </a:ext>
            </a:extLst>
          </p:cNvPr>
          <p:cNvSpPr/>
          <p:nvPr/>
        </p:nvSpPr>
        <p:spPr>
          <a:xfrm rot="1540959">
            <a:off x="5427112" y="1848125"/>
            <a:ext cx="1229558" cy="3122631"/>
          </a:xfrm>
          <a:custGeom>
            <a:avLst/>
            <a:gdLst>
              <a:gd name="connsiteX0" fmla="*/ 0 w 1229558"/>
              <a:gd name="connsiteY0" fmla="*/ 1561316 h 3122631"/>
              <a:gd name="connsiteX1" fmla="*/ 614779 w 1229558"/>
              <a:gd name="connsiteY1" fmla="*/ 0 h 3122631"/>
              <a:gd name="connsiteX2" fmla="*/ 1229558 w 1229558"/>
              <a:gd name="connsiteY2" fmla="*/ 1561316 h 3122631"/>
              <a:gd name="connsiteX3" fmla="*/ 614779 w 1229558"/>
              <a:gd name="connsiteY3" fmla="*/ 3122632 h 3122631"/>
              <a:gd name="connsiteX4" fmla="*/ 0 w 1229558"/>
              <a:gd name="connsiteY4" fmla="*/ 1561316 h 3122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9558" h="3122631" fill="none" extrusionOk="0">
                <a:moveTo>
                  <a:pt x="0" y="1561316"/>
                </a:moveTo>
                <a:cubicBezTo>
                  <a:pt x="-7297" y="692162"/>
                  <a:pt x="231703" y="-86333"/>
                  <a:pt x="614779" y="0"/>
                </a:cubicBezTo>
                <a:cubicBezTo>
                  <a:pt x="1062039" y="132154"/>
                  <a:pt x="1318803" y="760672"/>
                  <a:pt x="1229558" y="1561316"/>
                </a:cubicBezTo>
                <a:cubicBezTo>
                  <a:pt x="1231012" y="2412545"/>
                  <a:pt x="883798" y="3064009"/>
                  <a:pt x="614779" y="3122632"/>
                </a:cubicBezTo>
                <a:cubicBezTo>
                  <a:pt x="133309" y="3203121"/>
                  <a:pt x="8180" y="2446155"/>
                  <a:pt x="0" y="1561316"/>
                </a:cubicBezTo>
                <a:close/>
              </a:path>
              <a:path w="1229558" h="3122631" stroke="0" extrusionOk="0">
                <a:moveTo>
                  <a:pt x="0" y="1561316"/>
                </a:moveTo>
                <a:cubicBezTo>
                  <a:pt x="-53690" y="784275"/>
                  <a:pt x="330359" y="-48128"/>
                  <a:pt x="614779" y="0"/>
                </a:cubicBezTo>
                <a:cubicBezTo>
                  <a:pt x="1051353" y="138196"/>
                  <a:pt x="1377588" y="589534"/>
                  <a:pt x="1229558" y="1561316"/>
                </a:cubicBezTo>
                <a:cubicBezTo>
                  <a:pt x="1248306" y="2329759"/>
                  <a:pt x="1004713" y="3165901"/>
                  <a:pt x="614779" y="3122632"/>
                </a:cubicBezTo>
                <a:cubicBezTo>
                  <a:pt x="272682" y="3139541"/>
                  <a:pt x="-108777" y="2316693"/>
                  <a:pt x="0" y="1561316"/>
                </a:cubicBezTo>
                <a:close/>
              </a:path>
            </a:pathLst>
          </a:custGeom>
          <a:solidFill>
            <a:schemeClr val="bg1">
              <a:alpha val="0"/>
            </a:schemeClr>
          </a:solidFill>
          <a:ln>
            <a:solidFill>
              <a:schemeClr val="bg1">
                <a:alpha val="15000"/>
              </a:schemeClr>
            </a:solidFill>
            <a:extLst>
              <a:ext uri="{C807C97D-BFC1-408E-A445-0C87EB9F89A2}">
                <ask:lineSketchStyleProps xmlns:ask="http://schemas.microsoft.com/office/drawing/2018/sketchyshapes" sd="3809068511">
                  <a:prstGeom prst="ellipse">
                    <a:avLst/>
                  </a:prstGeom>
                  <ask:type>
                    <ask:lineSketchScribble/>
                  </ask:type>
                </ask:lineSketchStyleProps>
              </a:ext>
            </a:extLst>
          </a:ln>
          <a:effectLst>
            <a:outerShdw blurRad="50800" dist="50800" dir="5400000" algn="ctr"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3" name="Oval 92">
            <a:extLst>
              <a:ext uri="{FF2B5EF4-FFF2-40B4-BE49-F238E27FC236}">
                <a16:creationId xmlns:a16="http://schemas.microsoft.com/office/drawing/2014/main" id="{CB86B0E4-78C6-A299-6CF2-5BD2F1BE4628}"/>
              </a:ext>
              <a:ext uri="{C183D7F6-B498-43B3-948B-1728B52AA6E4}">
                <adec:decorative xmlns:adec="http://schemas.microsoft.com/office/drawing/2017/decorative" val="1"/>
              </a:ext>
            </a:extLst>
          </p:cNvPr>
          <p:cNvSpPr/>
          <p:nvPr/>
        </p:nvSpPr>
        <p:spPr>
          <a:xfrm rot="1540959">
            <a:off x="3909181" y="1158226"/>
            <a:ext cx="4348296" cy="4567872"/>
          </a:xfrm>
          <a:custGeom>
            <a:avLst/>
            <a:gdLst>
              <a:gd name="connsiteX0" fmla="*/ 0 w 4348296"/>
              <a:gd name="connsiteY0" fmla="*/ 2283936 h 4567872"/>
              <a:gd name="connsiteX1" fmla="*/ 2174148 w 4348296"/>
              <a:gd name="connsiteY1" fmla="*/ 0 h 4567872"/>
              <a:gd name="connsiteX2" fmla="*/ 4348296 w 4348296"/>
              <a:gd name="connsiteY2" fmla="*/ 2283936 h 4567872"/>
              <a:gd name="connsiteX3" fmla="*/ 2174148 w 4348296"/>
              <a:gd name="connsiteY3" fmla="*/ 4567872 h 4567872"/>
              <a:gd name="connsiteX4" fmla="*/ 0 w 4348296"/>
              <a:gd name="connsiteY4" fmla="*/ 2283936 h 4567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8296" h="4567872" fill="none" extrusionOk="0">
                <a:moveTo>
                  <a:pt x="0" y="2283936"/>
                </a:moveTo>
                <a:cubicBezTo>
                  <a:pt x="-86804" y="940903"/>
                  <a:pt x="921289" y="-103320"/>
                  <a:pt x="2174148" y="0"/>
                </a:cubicBezTo>
                <a:cubicBezTo>
                  <a:pt x="3395429" y="25187"/>
                  <a:pt x="4377911" y="1043010"/>
                  <a:pt x="4348296" y="2283936"/>
                </a:cubicBezTo>
                <a:cubicBezTo>
                  <a:pt x="4392979" y="3205433"/>
                  <a:pt x="3155705" y="4385644"/>
                  <a:pt x="2174148" y="4567872"/>
                </a:cubicBezTo>
                <a:cubicBezTo>
                  <a:pt x="779975" y="4677557"/>
                  <a:pt x="100616" y="3822669"/>
                  <a:pt x="0" y="2283936"/>
                </a:cubicBezTo>
                <a:close/>
              </a:path>
              <a:path w="4348296" h="4567872" stroke="0" extrusionOk="0">
                <a:moveTo>
                  <a:pt x="0" y="2283936"/>
                </a:moveTo>
                <a:cubicBezTo>
                  <a:pt x="-47295" y="1097648"/>
                  <a:pt x="1215402" y="-211332"/>
                  <a:pt x="2174148" y="0"/>
                </a:cubicBezTo>
                <a:cubicBezTo>
                  <a:pt x="3561868" y="266266"/>
                  <a:pt x="4466997" y="934755"/>
                  <a:pt x="4348296" y="2283936"/>
                </a:cubicBezTo>
                <a:cubicBezTo>
                  <a:pt x="4387767" y="3347740"/>
                  <a:pt x="3607403" y="4767479"/>
                  <a:pt x="2174148" y="4567872"/>
                </a:cubicBezTo>
                <a:cubicBezTo>
                  <a:pt x="936740" y="4809636"/>
                  <a:pt x="-73577" y="3473003"/>
                  <a:pt x="0" y="2283936"/>
                </a:cubicBezTo>
                <a:close/>
              </a:path>
            </a:pathLst>
          </a:custGeom>
          <a:solidFill>
            <a:schemeClr val="bg1">
              <a:alpha val="0"/>
            </a:schemeClr>
          </a:solidFill>
          <a:ln>
            <a:solidFill>
              <a:schemeClr val="bg1">
                <a:alpha val="15000"/>
              </a:schemeClr>
            </a:solidFill>
            <a:extLst>
              <a:ext uri="{C807C97D-BFC1-408E-A445-0C87EB9F89A2}">
                <ask:lineSketchStyleProps xmlns:ask="http://schemas.microsoft.com/office/drawing/2018/sketchyshapes" sd="3809068511">
                  <a:prstGeom prst="ellipse">
                    <a:avLst/>
                  </a:prstGeom>
                  <ask:type>
                    <ask:lineSketchScribble/>
                  </ask:type>
                </ask:lineSketchStyleProps>
              </a:ext>
            </a:extLst>
          </a:ln>
          <a:effectLst>
            <a:outerShdw blurRad="50800" dist="50800" dir="5400000" algn="ctr"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4" name="Oval 93">
            <a:extLst>
              <a:ext uri="{FF2B5EF4-FFF2-40B4-BE49-F238E27FC236}">
                <a16:creationId xmlns:a16="http://schemas.microsoft.com/office/drawing/2014/main" id="{4A3DBA17-37B2-6621-D726-01B4D2D62C1F}"/>
              </a:ext>
              <a:ext uri="{C183D7F6-B498-43B3-948B-1728B52AA6E4}">
                <adec:decorative xmlns:adec="http://schemas.microsoft.com/office/drawing/2017/decorative" val="1"/>
              </a:ext>
            </a:extLst>
          </p:cNvPr>
          <p:cNvSpPr/>
          <p:nvPr/>
        </p:nvSpPr>
        <p:spPr>
          <a:xfrm rot="1540959">
            <a:off x="3993836" y="-62836"/>
            <a:ext cx="4348296" cy="6983671"/>
          </a:xfrm>
          <a:custGeom>
            <a:avLst/>
            <a:gdLst>
              <a:gd name="connsiteX0" fmla="*/ 0 w 4348296"/>
              <a:gd name="connsiteY0" fmla="*/ 3491836 h 6983671"/>
              <a:gd name="connsiteX1" fmla="*/ 2174148 w 4348296"/>
              <a:gd name="connsiteY1" fmla="*/ 0 h 6983671"/>
              <a:gd name="connsiteX2" fmla="*/ 4348296 w 4348296"/>
              <a:gd name="connsiteY2" fmla="*/ 3491836 h 6983671"/>
              <a:gd name="connsiteX3" fmla="*/ 2174148 w 4348296"/>
              <a:gd name="connsiteY3" fmla="*/ 6983672 h 6983671"/>
              <a:gd name="connsiteX4" fmla="*/ 0 w 4348296"/>
              <a:gd name="connsiteY4" fmla="*/ 3491836 h 6983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8296" h="6983671" fill="none" extrusionOk="0">
                <a:moveTo>
                  <a:pt x="0" y="3491836"/>
                </a:moveTo>
                <a:cubicBezTo>
                  <a:pt x="-86804" y="1481698"/>
                  <a:pt x="921289" y="-103320"/>
                  <a:pt x="2174148" y="0"/>
                </a:cubicBezTo>
                <a:cubicBezTo>
                  <a:pt x="3675355" y="368586"/>
                  <a:pt x="4764750" y="1851019"/>
                  <a:pt x="4348296" y="3491836"/>
                </a:cubicBezTo>
                <a:cubicBezTo>
                  <a:pt x="4392979" y="5080438"/>
                  <a:pt x="3155705" y="6801444"/>
                  <a:pt x="2174148" y="6983672"/>
                </a:cubicBezTo>
                <a:cubicBezTo>
                  <a:pt x="542099" y="7228250"/>
                  <a:pt x="167608" y="5882342"/>
                  <a:pt x="0" y="3491836"/>
                </a:cubicBezTo>
                <a:close/>
              </a:path>
              <a:path w="4348296" h="6983671" stroke="0" extrusionOk="0">
                <a:moveTo>
                  <a:pt x="0" y="3491836"/>
                </a:moveTo>
                <a:cubicBezTo>
                  <a:pt x="-47295" y="1638443"/>
                  <a:pt x="1215402" y="-211332"/>
                  <a:pt x="2174148" y="0"/>
                </a:cubicBezTo>
                <a:cubicBezTo>
                  <a:pt x="3574135" y="283736"/>
                  <a:pt x="4669801" y="1325544"/>
                  <a:pt x="4348296" y="3491836"/>
                </a:cubicBezTo>
                <a:cubicBezTo>
                  <a:pt x="4387767" y="5222745"/>
                  <a:pt x="3607403" y="7183279"/>
                  <a:pt x="2174148" y="6983672"/>
                </a:cubicBezTo>
                <a:cubicBezTo>
                  <a:pt x="894694" y="7502723"/>
                  <a:pt x="-258445" y="5166305"/>
                  <a:pt x="0" y="3491836"/>
                </a:cubicBezTo>
                <a:close/>
              </a:path>
            </a:pathLst>
          </a:custGeom>
          <a:solidFill>
            <a:schemeClr val="bg1">
              <a:alpha val="0"/>
            </a:schemeClr>
          </a:solidFill>
          <a:ln>
            <a:solidFill>
              <a:schemeClr val="bg1">
                <a:alpha val="15000"/>
              </a:schemeClr>
            </a:solidFill>
            <a:extLst>
              <a:ext uri="{C807C97D-BFC1-408E-A445-0C87EB9F89A2}">
                <ask:lineSketchStyleProps xmlns:ask="http://schemas.microsoft.com/office/drawing/2018/sketchyshapes" sd="3809068511">
                  <a:prstGeom prst="ellipse">
                    <a:avLst/>
                  </a:prstGeom>
                  <ask:type>
                    <ask:lineSketchScribble/>
                  </ask:type>
                </ask:lineSketchStyleProps>
              </a:ext>
            </a:extLst>
          </a:ln>
          <a:effectLst>
            <a:outerShdw blurRad="50800" dist="50800" dir="5400000" algn="ctr"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BF4CAC6A-20C3-9DF2-873E-D02E8EDE646F}"/>
              </a:ext>
            </a:extLst>
          </p:cNvPr>
          <p:cNvSpPr txBox="1"/>
          <p:nvPr/>
        </p:nvSpPr>
        <p:spPr>
          <a:xfrm>
            <a:off x="2134373" y="627446"/>
            <a:ext cx="7923251" cy="707886"/>
          </a:xfrm>
          <a:prstGeom prst="rect">
            <a:avLst/>
          </a:prstGeom>
          <a:noFill/>
        </p:spPr>
        <p:txBody>
          <a:bodyPr wrap="square" rtlCol="0">
            <a:spAutoFit/>
          </a:bodyPr>
          <a:lstStyle/>
          <a:p>
            <a:pPr algn="ctr"/>
            <a:r>
              <a:rPr lang="en-GB" sz="4000" dirty="0">
                <a:solidFill>
                  <a:schemeClr val="tx2">
                    <a:lumMod val="25000"/>
                    <a:lumOff val="75000"/>
                  </a:schemeClr>
                </a:solidFill>
                <a:effectLst>
                  <a:glow rad="101600">
                    <a:schemeClr val="tx2">
                      <a:alpha val="60000"/>
                    </a:schemeClr>
                  </a:glow>
                </a:effectLst>
                <a:latin typeface="Biome" panose="020B0502040204020203" pitchFamily="34" charset="0"/>
                <a:cs typeface="Biome" panose="020B0502040204020203" pitchFamily="34" charset="0"/>
              </a:rPr>
              <a:t>Introducing…</a:t>
            </a:r>
          </a:p>
        </p:txBody>
      </p:sp>
      <p:sp>
        <p:nvSpPr>
          <p:cNvPr id="4" name="TextBox 3">
            <a:extLst>
              <a:ext uri="{FF2B5EF4-FFF2-40B4-BE49-F238E27FC236}">
                <a16:creationId xmlns:a16="http://schemas.microsoft.com/office/drawing/2014/main" id="{BD172AFD-5A67-CEE7-6313-EC6093DE0F32}"/>
              </a:ext>
            </a:extLst>
          </p:cNvPr>
          <p:cNvSpPr txBox="1"/>
          <p:nvPr/>
        </p:nvSpPr>
        <p:spPr>
          <a:xfrm>
            <a:off x="2134371" y="5948312"/>
            <a:ext cx="7923251" cy="707886"/>
          </a:xfrm>
          <a:prstGeom prst="rect">
            <a:avLst/>
          </a:prstGeom>
          <a:noFill/>
        </p:spPr>
        <p:txBody>
          <a:bodyPr wrap="square" rtlCol="0">
            <a:spAutoFit/>
          </a:bodyPr>
          <a:lstStyle/>
          <a:p>
            <a:pPr algn="ctr"/>
            <a:r>
              <a:rPr lang="en-GB" sz="4000" dirty="0">
                <a:solidFill>
                  <a:schemeClr val="tx2">
                    <a:lumMod val="25000"/>
                    <a:lumOff val="75000"/>
                  </a:schemeClr>
                </a:solidFill>
                <a:effectLst>
                  <a:glow rad="101600">
                    <a:schemeClr val="tx2">
                      <a:alpha val="60000"/>
                    </a:schemeClr>
                  </a:glow>
                </a:effectLst>
                <a:latin typeface="Biome" panose="020B0502040204020203" pitchFamily="34" charset="0"/>
                <a:cs typeface="Biome" panose="020B0502040204020203" pitchFamily="34" charset="0"/>
              </a:rPr>
              <a:t>The Time Window</a:t>
            </a:r>
          </a:p>
        </p:txBody>
      </p:sp>
      <p:sp>
        <p:nvSpPr>
          <p:cNvPr id="9" name="TextBox 8">
            <a:extLst>
              <a:ext uri="{FF2B5EF4-FFF2-40B4-BE49-F238E27FC236}">
                <a16:creationId xmlns:a16="http://schemas.microsoft.com/office/drawing/2014/main" id="{D480C4A6-FF0E-D614-8664-DA813A165821}"/>
              </a:ext>
            </a:extLst>
          </p:cNvPr>
          <p:cNvSpPr txBox="1"/>
          <p:nvPr/>
        </p:nvSpPr>
        <p:spPr>
          <a:xfrm>
            <a:off x="2134371" y="4941977"/>
            <a:ext cx="7923251" cy="584775"/>
          </a:xfrm>
          <a:prstGeom prst="rect">
            <a:avLst/>
          </a:prstGeom>
          <a:noFill/>
        </p:spPr>
        <p:txBody>
          <a:bodyPr wrap="square" rtlCol="0">
            <a:spAutoFit/>
          </a:bodyPr>
          <a:lstStyle/>
          <a:p>
            <a:pPr algn="ctr"/>
            <a:r>
              <a:rPr lang="en-GB" sz="3200" dirty="0">
                <a:solidFill>
                  <a:schemeClr val="tx2">
                    <a:lumMod val="25000"/>
                    <a:lumOff val="75000"/>
                  </a:schemeClr>
                </a:solidFill>
                <a:effectLst>
                  <a:glow rad="101600">
                    <a:schemeClr val="tx2">
                      <a:alpha val="60000"/>
                    </a:schemeClr>
                  </a:glow>
                </a:effectLst>
                <a:latin typeface="Biome" panose="020B0502040204020203" pitchFamily="34" charset="0"/>
                <a:cs typeface="Biome" panose="020B0502040204020203" pitchFamily="34" charset="0"/>
              </a:rPr>
              <a:t>Project t22</a:t>
            </a:r>
          </a:p>
        </p:txBody>
      </p:sp>
      <p:sp>
        <p:nvSpPr>
          <p:cNvPr id="33" name="Freeform: Shape 32">
            <a:extLst>
              <a:ext uri="{FF2B5EF4-FFF2-40B4-BE49-F238E27FC236}">
                <a16:creationId xmlns:a16="http://schemas.microsoft.com/office/drawing/2014/main" id="{C198A044-BA5D-F93B-74C7-954DD4A6B4C5}"/>
              </a:ext>
              <a:ext uri="{C183D7F6-B498-43B3-948B-1728B52AA6E4}">
                <adec:decorative xmlns:adec="http://schemas.microsoft.com/office/drawing/2017/decorative" val="1"/>
              </a:ext>
            </a:extLst>
          </p:cNvPr>
          <p:cNvSpPr/>
          <p:nvPr/>
        </p:nvSpPr>
        <p:spPr>
          <a:xfrm rot="3322911" flipH="1">
            <a:off x="10647725" y="-519980"/>
            <a:ext cx="826313" cy="2958455"/>
          </a:xfrm>
          <a:custGeom>
            <a:avLst/>
            <a:gdLst>
              <a:gd name="connsiteX0" fmla="*/ 0 w 826313"/>
              <a:gd name="connsiteY0" fmla="*/ 137719 h 1790345"/>
              <a:gd name="connsiteX1" fmla="*/ 137719 w 826313"/>
              <a:gd name="connsiteY1" fmla="*/ 275438 h 1790345"/>
              <a:gd name="connsiteX2" fmla="*/ 137719 w 826313"/>
              <a:gd name="connsiteY2" fmla="*/ 964032 h 1790345"/>
              <a:gd name="connsiteX3" fmla="*/ 68859 w 826313"/>
              <a:gd name="connsiteY3" fmla="*/ 1032892 h 1790345"/>
              <a:gd name="connsiteX4" fmla="*/ 68859 w 826313"/>
              <a:gd name="connsiteY4" fmla="*/ 1170611 h 1790345"/>
              <a:gd name="connsiteX5" fmla="*/ 275438 w 826313"/>
              <a:gd name="connsiteY5" fmla="*/ 1170611 h 1790345"/>
              <a:gd name="connsiteX6" fmla="*/ 275438 w 826313"/>
              <a:gd name="connsiteY6" fmla="*/ 1308329 h 1790345"/>
              <a:gd name="connsiteX7" fmla="*/ 344297 w 826313"/>
              <a:gd name="connsiteY7" fmla="*/ 1308329 h 1790345"/>
              <a:gd name="connsiteX8" fmla="*/ 344297 w 826313"/>
              <a:gd name="connsiteY8" fmla="*/ 1652627 h 1790345"/>
              <a:gd name="connsiteX9" fmla="*/ 413157 w 826313"/>
              <a:gd name="connsiteY9" fmla="*/ 1790345 h 1790345"/>
              <a:gd name="connsiteX10" fmla="*/ 482016 w 826313"/>
              <a:gd name="connsiteY10" fmla="*/ 1652627 h 1790345"/>
              <a:gd name="connsiteX11" fmla="*/ 482016 w 826313"/>
              <a:gd name="connsiteY11" fmla="*/ 1308329 h 1790345"/>
              <a:gd name="connsiteX12" fmla="*/ 550876 w 826313"/>
              <a:gd name="connsiteY12" fmla="*/ 1308329 h 1790345"/>
              <a:gd name="connsiteX13" fmla="*/ 550876 w 826313"/>
              <a:gd name="connsiteY13" fmla="*/ 1170611 h 1790345"/>
              <a:gd name="connsiteX14" fmla="*/ 757454 w 826313"/>
              <a:gd name="connsiteY14" fmla="*/ 1170611 h 1790345"/>
              <a:gd name="connsiteX15" fmla="*/ 757454 w 826313"/>
              <a:gd name="connsiteY15" fmla="*/ 1032892 h 1790345"/>
              <a:gd name="connsiteX16" fmla="*/ 688594 w 826313"/>
              <a:gd name="connsiteY16" fmla="*/ 964032 h 1790345"/>
              <a:gd name="connsiteX17" fmla="*/ 688594 w 826313"/>
              <a:gd name="connsiteY17" fmla="*/ 275438 h 1790345"/>
              <a:gd name="connsiteX18" fmla="*/ 826313 w 826313"/>
              <a:gd name="connsiteY18" fmla="*/ 137719 h 1790345"/>
              <a:gd name="connsiteX19" fmla="*/ 826313 w 826313"/>
              <a:gd name="connsiteY19" fmla="*/ 0 h 1790345"/>
              <a:gd name="connsiteX20" fmla="*/ 0 w 826313"/>
              <a:gd name="connsiteY20" fmla="*/ 0 h 1790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6313" h="1790345">
                <a:moveTo>
                  <a:pt x="0" y="137719"/>
                </a:moveTo>
                <a:lnTo>
                  <a:pt x="137719" y="275438"/>
                </a:lnTo>
                <a:lnTo>
                  <a:pt x="137719" y="964032"/>
                </a:lnTo>
                <a:lnTo>
                  <a:pt x="68859" y="1032892"/>
                </a:lnTo>
                <a:lnTo>
                  <a:pt x="68859" y="1170611"/>
                </a:lnTo>
                <a:lnTo>
                  <a:pt x="275438" y="1170611"/>
                </a:lnTo>
                <a:lnTo>
                  <a:pt x="275438" y="1308329"/>
                </a:lnTo>
                <a:lnTo>
                  <a:pt x="344297" y="1308329"/>
                </a:lnTo>
                <a:lnTo>
                  <a:pt x="344297" y="1652627"/>
                </a:lnTo>
                <a:lnTo>
                  <a:pt x="413157" y="1790345"/>
                </a:lnTo>
                <a:lnTo>
                  <a:pt x="482016" y="1652627"/>
                </a:lnTo>
                <a:lnTo>
                  <a:pt x="482016" y="1308329"/>
                </a:lnTo>
                <a:lnTo>
                  <a:pt x="550876" y="1308329"/>
                </a:lnTo>
                <a:lnTo>
                  <a:pt x="550876" y="1170611"/>
                </a:lnTo>
                <a:lnTo>
                  <a:pt x="757454" y="1170611"/>
                </a:lnTo>
                <a:lnTo>
                  <a:pt x="757454" y="1032892"/>
                </a:lnTo>
                <a:lnTo>
                  <a:pt x="688594" y="964032"/>
                </a:lnTo>
                <a:lnTo>
                  <a:pt x="688594" y="275438"/>
                </a:lnTo>
                <a:lnTo>
                  <a:pt x="826313" y="137719"/>
                </a:lnTo>
                <a:lnTo>
                  <a:pt x="826313" y="0"/>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8900000" scaled="1"/>
            <a:tileRect/>
          </a:gradFill>
          <a:ln w="34429" cap="flat">
            <a:noFill/>
            <a:prstDash val="solid"/>
            <a:miter/>
          </a:ln>
          <a:scene3d>
            <a:camera prst="orthographicFront"/>
            <a:lightRig rig="threePt" dir="t"/>
          </a:scene3d>
          <a:sp3d>
            <a:bevelT w="101600" prst="riblet"/>
          </a:sp3d>
        </p:spPr>
        <p:txBody>
          <a:bodyPr rtlCol="0" anchor="ctr"/>
          <a:lstStyle/>
          <a:p>
            <a:endParaRPr lang="en-GB"/>
          </a:p>
        </p:txBody>
      </p:sp>
      <p:sp>
        <p:nvSpPr>
          <p:cNvPr id="37" name="Freeform: Shape 36">
            <a:extLst>
              <a:ext uri="{FF2B5EF4-FFF2-40B4-BE49-F238E27FC236}">
                <a16:creationId xmlns:a16="http://schemas.microsoft.com/office/drawing/2014/main" id="{84F92783-BAE1-8227-6C9C-0B5FD53C2D65}"/>
              </a:ext>
              <a:ext uri="{C183D7F6-B498-43B3-948B-1728B52AA6E4}">
                <adec:decorative xmlns:adec="http://schemas.microsoft.com/office/drawing/2017/decorative" val="1"/>
              </a:ext>
            </a:extLst>
          </p:cNvPr>
          <p:cNvSpPr/>
          <p:nvPr/>
        </p:nvSpPr>
        <p:spPr>
          <a:xfrm rot="18277089" flipH="1" flipV="1">
            <a:off x="10647724" y="4419526"/>
            <a:ext cx="826313" cy="2958455"/>
          </a:xfrm>
          <a:custGeom>
            <a:avLst/>
            <a:gdLst>
              <a:gd name="connsiteX0" fmla="*/ 0 w 826313"/>
              <a:gd name="connsiteY0" fmla="*/ 137719 h 1790345"/>
              <a:gd name="connsiteX1" fmla="*/ 137719 w 826313"/>
              <a:gd name="connsiteY1" fmla="*/ 275438 h 1790345"/>
              <a:gd name="connsiteX2" fmla="*/ 137719 w 826313"/>
              <a:gd name="connsiteY2" fmla="*/ 964032 h 1790345"/>
              <a:gd name="connsiteX3" fmla="*/ 68859 w 826313"/>
              <a:gd name="connsiteY3" fmla="*/ 1032892 h 1790345"/>
              <a:gd name="connsiteX4" fmla="*/ 68859 w 826313"/>
              <a:gd name="connsiteY4" fmla="*/ 1170611 h 1790345"/>
              <a:gd name="connsiteX5" fmla="*/ 275438 w 826313"/>
              <a:gd name="connsiteY5" fmla="*/ 1170611 h 1790345"/>
              <a:gd name="connsiteX6" fmla="*/ 275438 w 826313"/>
              <a:gd name="connsiteY6" fmla="*/ 1308329 h 1790345"/>
              <a:gd name="connsiteX7" fmla="*/ 344297 w 826313"/>
              <a:gd name="connsiteY7" fmla="*/ 1308329 h 1790345"/>
              <a:gd name="connsiteX8" fmla="*/ 344297 w 826313"/>
              <a:gd name="connsiteY8" fmla="*/ 1652627 h 1790345"/>
              <a:gd name="connsiteX9" fmla="*/ 413157 w 826313"/>
              <a:gd name="connsiteY9" fmla="*/ 1790345 h 1790345"/>
              <a:gd name="connsiteX10" fmla="*/ 482016 w 826313"/>
              <a:gd name="connsiteY10" fmla="*/ 1652627 h 1790345"/>
              <a:gd name="connsiteX11" fmla="*/ 482016 w 826313"/>
              <a:gd name="connsiteY11" fmla="*/ 1308329 h 1790345"/>
              <a:gd name="connsiteX12" fmla="*/ 550876 w 826313"/>
              <a:gd name="connsiteY12" fmla="*/ 1308329 h 1790345"/>
              <a:gd name="connsiteX13" fmla="*/ 550876 w 826313"/>
              <a:gd name="connsiteY13" fmla="*/ 1170611 h 1790345"/>
              <a:gd name="connsiteX14" fmla="*/ 757454 w 826313"/>
              <a:gd name="connsiteY14" fmla="*/ 1170611 h 1790345"/>
              <a:gd name="connsiteX15" fmla="*/ 757454 w 826313"/>
              <a:gd name="connsiteY15" fmla="*/ 1032892 h 1790345"/>
              <a:gd name="connsiteX16" fmla="*/ 688594 w 826313"/>
              <a:gd name="connsiteY16" fmla="*/ 964032 h 1790345"/>
              <a:gd name="connsiteX17" fmla="*/ 688594 w 826313"/>
              <a:gd name="connsiteY17" fmla="*/ 275438 h 1790345"/>
              <a:gd name="connsiteX18" fmla="*/ 826313 w 826313"/>
              <a:gd name="connsiteY18" fmla="*/ 137719 h 1790345"/>
              <a:gd name="connsiteX19" fmla="*/ 826313 w 826313"/>
              <a:gd name="connsiteY19" fmla="*/ 0 h 1790345"/>
              <a:gd name="connsiteX20" fmla="*/ 0 w 826313"/>
              <a:gd name="connsiteY20" fmla="*/ 0 h 1790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6313" h="1790345">
                <a:moveTo>
                  <a:pt x="0" y="137719"/>
                </a:moveTo>
                <a:lnTo>
                  <a:pt x="137719" y="275438"/>
                </a:lnTo>
                <a:lnTo>
                  <a:pt x="137719" y="964032"/>
                </a:lnTo>
                <a:lnTo>
                  <a:pt x="68859" y="1032892"/>
                </a:lnTo>
                <a:lnTo>
                  <a:pt x="68859" y="1170611"/>
                </a:lnTo>
                <a:lnTo>
                  <a:pt x="275438" y="1170611"/>
                </a:lnTo>
                <a:lnTo>
                  <a:pt x="275438" y="1308329"/>
                </a:lnTo>
                <a:lnTo>
                  <a:pt x="344297" y="1308329"/>
                </a:lnTo>
                <a:lnTo>
                  <a:pt x="344297" y="1652627"/>
                </a:lnTo>
                <a:lnTo>
                  <a:pt x="413157" y="1790345"/>
                </a:lnTo>
                <a:lnTo>
                  <a:pt x="482016" y="1652627"/>
                </a:lnTo>
                <a:lnTo>
                  <a:pt x="482016" y="1308329"/>
                </a:lnTo>
                <a:lnTo>
                  <a:pt x="550876" y="1308329"/>
                </a:lnTo>
                <a:lnTo>
                  <a:pt x="550876" y="1170611"/>
                </a:lnTo>
                <a:lnTo>
                  <a:pt x="757454" y="1170611"/>
                </a:lnTo>
                <a:lnTo>
                  <a:pt x="757454" y="1032892"/>
                </a:lnTo>
                <a:lnTo>
                  <a:pt x="688594" y="964032"/>
                </a:lnTo>
                <a:lnTo>
                  <a:pt x="688594" y="275438"/>
                </a:lnTo>
                <a:lnTo>
                  <a:pt x="826313" y="137719"/>
                </a:lnTo>
                <a:lnTo>
                  <a:pt x="826313" y="0"/>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8900000" scaled="1"/>
            <a:tileRect/>
          </a:gradFill>
          <a:ln w="34429" cap="flat">
            <a:noFill/>
            <a:prstDash val="solid"/>
            <a:miter/>
          </a:ln>
          <a:scene3d>
            <a:camera prst="orthographicFront"/>
            <a:lightRig rig="threePt" dir="t"/>
          </a:scene3d>
          <a:sp3d>
            <a:bevelT w="101600" prst="riblet"/>
          </a:sp3d>
        </p:spPr>
        <p:txBody>
          <a:bodyPr rtlCol="0" anchor="ctr"/>
          <a:lstStyle/>
          <a:p>
            <a:endParaRPr lang="en-GB"/>
          </a:p>
        </p:txBody>
      </p:sp>
      <p:sp>
        <p:nvSpPr>
          <p:cNvPr id="38" name="Freeform: Shape 37">
            <a:extLst>
              <a:ext uri="{FF2B5EF4-FFF2-40B4-BE49-F238E27FC236}">
                <a16:creationId xmlns:a16="http://schemas.microsoft.com/office/drawing/2014/main" id="{F334BCA8-04E1-C10A-436B-8E4EDC9866C8}"/>
              </a:ext>
              <a:ext uri="{C183D7F6-B498-43B3-948B-1728B52AA6E4}">
                <adec:decorative xmlns:adec="http://schemas.microsoft.com/office/drawing/2017/decorative" val="1"/>
              </a:ext>
            </a:extLst>
          </p:cNvPr>
          <p:cNvSpPr/>
          <p:nvPr/>
        </p:nvSpPr>
        <p:spPr>
          <a:xfrm rot="3322911" flipV="1">
            <a:off x="717946" y="4419526"/>
            <a:ext cx="826313" cy="2958455"/>
          </a:xfrm>
          <a:custGeom>
            <a:avLst/>
            <a:gdLst>
              <a:gd name="connsiteX0" fmla="*/ 0 w 826313"/>
              <a:gd name="connsiteY0" fmla="*/ 137719 h 1790345"/>
              <a:gd name="connsiteX1" fmla="*/ 137719 w 826313"/>
              <a:gd name="connsiteY1" fmla="*/ 275438 h 1790345"/>
              <a:gd name="connsiteX2" fmla="*/ 137719 w 826313"/>
              <a:gd name="connsiteY2" fmla="*/ 964032 h 1790345"/>
              <a:gd name="connsiteX3" fmla="*/ 68859 w 826313"/>
              <a:gd name="connsiteY3" fmla="*/ 1032892 h 1790345"/>
              <a:gd name="connsiteX4" fmla="*/ 68859 w 826313"/>
              <a:gd name="connsiteY4" fmla="*/ 1170611 h 1790345"/>
              <a:gd name="connsiteX5" fmla="*/ 275438 w 826313"/>
              <a:gd name="connsiteY5" fmla="*/ 1170611 h 1790345"/>
              <a:gd name="connsiteX6" fmla="*/ 275438 w 826313"/>
              <a:gd name="connsiteY6" fmla="*/ 1308329 h 1790345"/>
              <a:gd name="connsiteX7" fmla="*/ 344297 w 826313"/>
              <a:gd name="connsiteY7" fmla="*/ 1308329 h 1790345"/>
              <a:gd name="connsiteX8" fmla="*/ 344297 w 826313"/>
              <a:gd name="connsiteY8" fmla="*/ 1652627 h 1790345"/>
              <a:gd name="connsiteX9" fmla="*/ 413157 w 826313"/>
              <a:gd name="connsiteY9" fmla="*/ 1790345 h 1790345"/>
              <a:gd name="connsiteX10" fmla="*/ 482016 w 826313"/>
              <a:gd name="connsiteY10" fmla="*/ 1652627 h 1790345"/>
              <a:gd name="connsiteX11" fmla="*/ 482016 w 826313"/>
              <a:gd name="connsiteY11" fmla="*/ 1308329 h 1790345"/>
              <a:gd name="connsiteX12" fmla="*/ 550876 w 826313"/>
              <a:gd name="connsiteY12" fmla="*/ 1308329 h 1790345"/>
              <a:gd name="connsiteX13" fmla="*/ 550876 w 826313"/>
              <a:gd name="connsiteY13" fmla="*/ 1170611 h 1790345"/>
              <a:gd name="connsiteX14" fmla="*/ 757454 w 826313"/>
              <a:gd name="connsiteY14" fmla="*/ 1170611 h 1790345"/>
              <a:gd name="connsiteX15" fmla="*/ 757454 w 826313"/>
              <a:gd name="connsiteY15" fmla="*/ 1032892 h 1790345"/>
              <a:gd name="connsiteX16" fmla="*/ 688594 w 826313"/>
              <a:gd name="connsiteY16" fmla="*/ 964032 h 1790345"/>
              <a:gd name="connsiteX17" fmla="*/ 688594 w 826313"/>
              <a:gd name="connsiteY17" fmla="*/ 275438 h 1790345"/>
              <a:gd name="connsiteX18" fmla="*/ 826313 w 826313"/>
              <a:gd name="connsiteY18" fmla="*/ 137719 h 1790345"/>
              <a:gd name="connsiteX19" fmla="*/ 826313 w 826313"/>
              <a:gd name="connsiteY19" fmla="*/ 0 h 1790345"/>
              <a:gd name="connsiteX20" fmla="*/ 0 w 826313"/>
              <a:gd name="connsiteY20" fmla="*/ 0 h 1790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6313" h="1790345">
                <a:moveTo>
                  <a:pt x="0" y="137719"/>
                </a:moveTo>
                <a:lnTo>
                  <a:pt x="137719" y="275438"/>
                </a:lnTo>
                <a:lnTo>
                  <a:pt x="137719" y="964032"/>
                </a:lnTo>
                <a:lnTo>
                  <a:pt x="68859" y="1032892"/>
                </a:lnTo>
                <a:lnTo>
                  <a:pt x="68859" y="1170611"/>
                </a:lnTo>
                <a:lnTo>
                  <a:pt x="275438" y="1170611"/>
                </a:lnTo>
                <a:lnTo>
                  <a:pt x="275438" y="1308329"/>
                </a:lnTo>
                <a:lnTo>
                  <a:pt x="344297" y="1308329"/>
                </a:lnTo>
                <a:lnTo>
                  <a:pt x="344297" y="1652627"/>
                </a:lnTo>
                <a:lnTo>
                  <a:pt x="413157" y="1790345"/>
                </a:lnTo>
                <a:lnTo>
                  <a:pt x="482016" y="1652627"/>
                </a:lnTo>
                <a:lnTo>
                  <a:pt x="482016" y="1308329"/>
                </a:lnTo>
                <a:lnTo>
                  <a:pt x="550876" y="1308329"/>
                </a:lnTo>
                <a:lnTo>
                  <a:pt x="550876" y="1170611"/>
                </a:lnTo>
                <a:lnTo>
                  <a:pt x="757454" y="1170611"/>
                </a:lnTo>
                <a:lnTo>
                  <a:pt x="757454" y="1032892"/>
                </a:lnTo>
                <a:lnTo>
                  <a:pt x="688594" y="964032"/>
                </a:lnTo>
                <a:lnTo>
                  <a:pt x="688594" y="275438"/>
                </a:lnTo>
                <a:lnTo>
                  <a:pt x="826313" y="137719"/>
                </a:lnTo>
                <a:lnTo>
                  <a:pt x="826313" y="0"/>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8900000" scaled="1"/>
            <a:tileRect/>
          </a:gradFill>
          <a:ln w="34429" cap="flat">
            <a:noFill/>
            <a:prstDash val="solid"/>
            <a:miter/>
          </a:ln>
          <a:scene3d>
            <a:camera prst="orthographicFront"/>
            <a:lightRig rig="threePt" dir="t"/>
          </a:scene3d>
          <a:sp3d>
            <a:bevelT w="101600" prst="riblet"/>
          </a:sp3d>
        </p:spPr>
        <p:txBody>
          <a:bodyPr rtlCol="0" anchor="ctr"/>
          <a:lstStyle/>
          <a:p>
            <a:endParaRPr lang="en-GB"/>
          </a:p>
        </p:txBody>
      </p:sp>
      <p:sp>
        <p:nvSpPr>
          <p:cNvPr id="39" name="Freeform: Shape 38">
            <a:extLst>
              <a:ext uri="{FF2B5EF4-FFF2-40B4-BE49-F238E27FC236}">
                <a16:creationId xmlns:a16="http://schemas.microsoft.com/office/drawing/2014/main" id="{99AB1B41-CFC8-19F5-B899-53721B0D6A0F}"/>
              </a:ext>
              <a:ext uri="{C183D7F6-B498-43B3-948B-1728B52AA6E4}">
                <adec:decorative xmlns:adec="http://schemas.microsoft.com/office/drawing/2017/decorative" val="1"/>
              </a:ext>
            </a:extLst>
          </p:cNvPr>
          <p:cNvSpPr/>
          <p:nvPr/>
        </p:nvSpPr>
        <p:spPr>
          <a:xfrm rot="18277089">
            <a:off x="717945" y="-522754"/>
            <a:ext cx="826313" cy="2958455"/>
          </a:xfrm>
          <a:custGeom>
            <a:avLst/>
            <a:gdLst>
              <a:gd name="connsiteX0" fmla="*/ 0 w 826313"/>
              <a:gd name="connsiteY0" fmla="*/ 137719 h 1790345"/>
              <a:gd name="connsiteX1" fmla="*/ 137719 w 826313"/>
              <a:gd name="connsiteY1" fmla="*/ 275438 h 1790345"/>
              <a:gd name="connsiteX2" fmla="*/ 137719 w 826313"/>
              <a:gd name="connsiteY2" fmla="*/ 964032 h 1790345"/>
              <a:gd name="connsiteX3" fmla="*/ 68859 w 826313"/>
              <a:gd name="connsiteY3" fmla="*/ 1032892 h 1790345"/>
              <a:gd name="connsiteX4" fmla="*/ 68859 w 826313"/>
              <a:gd name="connsiteY4" fmla="*/ 1170611 h 1790345"/>
              <a:gd name="connsiteX5" fmla="*/ 275438 w 826313"/>
              <a:gd name="connsiteY5" fmla="*/ 1170611 h 1790345"/>
              <a:gd name="connsiteX6" fmla="*/ 275438 w 826313"/>
              <a:gd name="connsiteY6" fmla="*/ 1308329 h 1790345"/>
              <a:gd name="connsiteX7" fmla="*/ 344297 w 826313"/>
              <a:gd name="connsiteY7" fmla="*/ 1308329 h 1790345"/>
              <a:gd name="connsiteX8" fmla="*/ 344297 w 826313"/>
              <a:gd name="connsiteY8" fmla="*/ 1652627 h 1790345"/>
              <a:gd name="connsiteX9" fmla="*/ 413157 w 826313"/>
              <a:gd name="connsiteY9" fmla="*/ 1790345 h 1790345"/>
              <a:gd name="connsiteX10" fmla="*/ 482016 w 826313"/>
              <a:gd name="connsiteY10" fmla="*/ 1652627 h 1790345"/>
              <a:gd name="connsiteX11" fmla="*/ 482016 w 826313"/>
              <a:gd name="connsiteY11" fmla="*/ 1308329 h 1790345"/>
              <a:gd name="connsiteX12" fmla="*/ 550876 w 826313"/>
              <a:gd name="connsiteY12" fmla="*/ 1308329 h 1790345"/>
              <a:gd name="connsiteX13" fmla="*/ 550876 w 826313"/>
              <a:gd name="connsiteY13" fmla="*/ 1170611 h 1790345"/>
              <a:gd name="connsiteX14" fmla="*/ 757454 w 826313"/>
              <a:gd name="connsiteY14" fmla="*/ 1170611 h 1790345"/>
              <a:gd name="connsiteX15" fmla="*/ 757454 w 826313"/>
              <a:gd name="connsiteY15" fmla="*/ 1032892 h 1790345"/>
              <a:gd name="connsiteX16" fmla="*/ 688594 w 826313"/>
              <a:gd name="connsiteY16" fmla="*/ 964032 h 1790345"/>
              <a:gd name="connsiteX17" fmla="*/ 688594 w 826313"/>
              <a:gd name="connsiteY17" fmla="*/ 275438 h 1790345"/>
              <a:gd name="connsiteX18" fmla="*/ 826313 w 826313"/>
              <a:gd name="connsiteY18" fmla="*/ 137719 h 1790345"/>
              <a:gd name="connsiteX19" fmla="*/ 826313 w 826313"/>
              <a:gd name="connsiteY19" fmla="*/ 0 h 1790345"/>
              <a:gd name="connsiteX20" fmla="*/ 0 w 826313"/>
              <a:gd name="connsiteY20" fmla="*/ 0 h 1790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6313" h="1790345">
                <a:moveTo>
                  <a:pt x="0" y="137719"/>
                </a:moveTo>
                <a:lnTo>
                  <a:pt x="137719" y="275438"/>
                </a:lnTo>
                <a:lnTo>
                  <a:pt x="137719" y="964032"/>
                </a:lnTo>
                <a:lnTo>
                  <a:pt x="68859" y="1032892"/>
                </a:lnTo>
                <a:lnTo>
                  <a:pt x="68859" y="1170611"/>
                </a:lnTo>
                <a:lnTo>
                  <a:pt x="275438" y="1170611"/>
                </a:lnTo>
                <a:lnTo>
                  <a:pt x="275438" y="1308329"/>
                </a:lnTo>
                <a:lnTo>
                  <a:pt x="344297" y="1308329"/>
                </a:lnTo>
                <a:lnTo>
                  <a:pt x="344297" y="1652627"/>
                </a:lnTo>
                <a:lnTo>
                  <a:pt x="413157" y="1790345"/>
                </a:lnTo>
                <a:lnTo>
                  <a:pt x="482016" y="1652627"/>
                </a:lnTo>
                <a:lnTo>
                  <a:pt x="482016" y="1308329"/>
                </a:lnTo>
                <a:lnTo>
                  <a:pt x="550876" y="1308329"/>
                </a:lnTo>
                <a:lnTo>
                  <a:pt x="550876" y="1170611"/>
                </a:lnTo>
                <a:lnTo>
                  <a:pt x="757454" y="1170611"/>
                </a:lnTo>
                <a:lnTo>
                  <a:pt x="757454" y="1032892"/>
                </a:lnTo>
                <a:lnTo>
                  <a:pt x="688594" y="964032"/>
                </a:lnTo>
                <a:lnTo>
                  <a:pt x="688594" y="275438"/>
                </a:lnTo>
                <a:lnTo>
                  <a:pt x="826313" y="137719"/>
                </a:lnTo>
                <a:lnTo>
                  <a:pt x="826313" y="0"/>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8900000" scaled="1"/>
            <a:tileRect/>
          </a:gradFill>
          <a:ln w="34429" cap="flat">
            <a:noFill/>
            <a:prstDash val="solid"/>
            <a:miter/>
          </a:ln>
          <a:scene3d>
            <a:camera prst="orthographicFront"/>
            <a:lightRig rig="threePt" dir="t"/>
          </a:scene3d>
          <a:sp3d>
            <a:bevelT w="101600" prst="riblet"/>
          </a:sp3d>
        </p:spPr>
        <p:txBody>
          <a:bodyPr rtlCol="0" anchor="ctr"/>
          <a:lstStyle/>
          <a:p>
            <a:endParaRPr lang="en-GB"/>
          </a:p>
        </p:txBody>
      </p:sp>
      <p:sp>
        <p:nvSpPr>
          <p:cNvPr id="44" name="Freeform: Shape 43">
            <a:extLst>
              <a:ext uri="{FF2B5EF4-FFF2-40B4-BE49-F238E27FC236}">
                <a16:creationId xmlns:a16="http://schemas.microsoft.com/office/drawing/2014/main" id="{AF6933E8-4FB5-E47E-2A4D-CBC6060E434A}"/>
              </a:ext>
              <a:ext uri="{C183D7F6-B498-43B3-948B-1728B52AA6E4}">
                <adec:decorative xmlns:adec="http://schemas.microsoft.com/office/drawing/2017/decorative" val="1"/>
              </a:ext>
            </a:extLst>
          </p:cNvPr>
          <p:cNvSpPr/>
          <p:nvPr/>
        </p:nvSpPr>
        <p:spPr>
          <a:xfrm rot="17998611">
            <a:off x="2790513" y="1503473"/>
            <a:ext cx="335657" cy="1447046"/>
          </a:xfrm>
          <a:custGeom>
            <a:avLst/>
            <a:gdLst>
              <a:gd name="connsiteX0" fmla="*/ 292100 w 584200"/>
              <a:gd name="connsiteY0" fmla="*/ 0 h 3670300"/>
              <a:gd name="connsiteX1" fmla="*/ 0 w 584200"/>
              <a:gd name="connsiteY1" fmla="*/ 1231900 h 3670300"/>
              <a:gd name="connsiteX2" fmla="*/ 584200 w 584200"/>
              <a:gd name="connsiteY2" fmla="*/ 2578100 h 3670300"/>
              <a:gd name="connsiteX3" fmla="*/ 139700 w 584200"/>
              <a:gd name="connsiteY3" fmla="*/ 3670300 h 3670300"/>
            </a:gdLst>
            <a:ahLst/>
            <a:cxnLst>
              <a:cxn ang="0">
                <a:pos x="connsiteX0" y="connsiteY0"/>
              </a:cxn>
              <a:cxn ang="0">
                <a:pos x="connsiteX1" y="connsiteY1"/>
              </a:cxn>
              <a:cxn ang="0">
                <a:pos x="connsiteX2" y="connsiteY2"/>
              </a:cxn>
              <a:cxn ang="0">
                <a:pos x="connsiteX3" y="connsiteY3"/>
              </a:cxn>
            </a:cxnLst>
            <a:rect l="l" t="t" r="r" b="b"/>
            <a:pathLst>
              <a:path w="584200" h="3670300">
                <a:moveTo>
                  <a:pt x="292100" y="0"/>
                </a:moveTo>
                <a:lnTo>
                  <a:pt x="0" y="1231900"/>
                </a:lnTo>
                <a:lnTo>
                  <a:pt x="584200" y="2578100"/>
                </a:lnTo>
                <a:lnTo>
                  <a:pt x="139700" y="3670300"/>
                </a:lnTo>
              </a:path>
            </a:pathLst>
          </a:custGeom>
          <a:noFill/>
          <a:ln>
            <a:solidFill>
              <a:schemeClr val="bg1"/>
            </a:solidFill>
          </a:ln>
          <a:effectLst>
            <a:glow rad="1397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Freeform: Shape 44">
            <a:extLst>
              <a:ext uri="{FF2B5EF4-FFF2-40B4-BE49-F238E27FC236}">
                <a16:creationId xmlns:a16="http://schemas.microsoft.com/office/drawing/2014/main" id="{FEFCB927-8193-9BDC-EC3D-6E341D070F43}"/>
              </a:ext>
              <a:ext uri="{C183D7F6-B498-43B3-948B-1728B52AA6E4}">
                <adec:decorative xmlns:adec="http://schemas.microsoft.com/office/drawing/2017/decorative" val="1"/>
              </a:ext>
            </a:extLst>
          </p:cNvPr>
          <p:cNvSpPr/>
          <p:nvPr/>
        </p:nvSpPr>
        <p:spPr>
          <a:xfrm rot="3092839" flipH="1">
            <a:off x="2846909" y="3887120"/>
            <a:ext cx="66233" cy="1462502"/>
          </a:xfrm>
          <a:custGeom>
            <a:avLst/>
            <a:gdLst>
              <a:gd name="connsiteX0" fmla="*/ 292100 w 584200"/>
              <a:gd name="connsiteY0" fmla="*/ 0 h 3670300"/>
              <a:gd name="connsiteX1" fmla="*/ 0 w 584200"/>
              <a:gd name="connsiteY1" fmla="*/ 1231900 h 3670300"/>
              <a:gd name="connsiteX2" fmla="*/ 584200 w 584200"/>
              <a:gd name="connsiteY2" fmla="*/ 2578100 h 3670300"/>
              <a:gd name="connsiteX3" fmla="*/ 139700 w 584200"/>
              <a:gd name="connsiteY3" fmla="*/ 3670300 h 3670300"/>
            </a:gdLst>
            <a:ahLst/>
            <a:cxnLst>
              <a:cxn ang="0">
                <a:pos x="connsiteX0" y="connsiteY0"/>
              </a:cxn>
              <a:cxn ang="0">
                <a:pos x="connsiteX1" y="connsiteY1"/>
              </a:cxn>
              <a:cxn ang="0">
                <a:pos x="connsiteX2" y="connsiteY2"/>
              </a:cxn>
              <a:cxn ang="0">
                <a:pos x="connsiteX3" y="connsiteY3"/>
              </a:cxn>
            </a:cxnLst>
            <a:rect l="l" t="t" r="r" b="b"/>
            <a:pathLst>
              <a:path w="584200" h="3670300">
                <a:moveTo>
                  <a:pt x="292100" y="0"/>
                </a:moveTo>
                <a:lnTo>
                  <a:pt x="0" y="1231900"/>
                </a:lnTo>
                <a:lnTo>
                  <a:pt x="584200" y="2578100"/>
                </a:lnTo>
                <a:lnTo>
                  <a:pt x="139700" y="3670300"/>
                </a:lnTo>
              </a:path>
            </a:pathLst>
          </a:custGeom>
          <a:noFill/>
          <a:ln>
            <a:solidFill>
              <a:schemeClr val="bg1"/>
            </a:solidFill>
          </a:ln>
          <a:effectLst>
            <a:glow rad="1397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Freeform: Shape 45">
            <a:extLst>
              <a:ext uri="{FF2B5EF4-FFF2-40B4-BE49-F238E27FC236}">
                <a16:creationId xmlns:a16="http://schemas.microsoft.com/office/drawing/2014/main" id="{08FA97ED-AC61-1F44-4EF6-2035FEE07501}"/>
              </a:ext>
              <a:ext uri="{C183D7F6-B498-43B3-948B-1728B52AA6E4}">
                <adec:decorative xmlns:adec="http://schemas.microsoft.com/office/drawing/2017/decorative" val="1"/>
              </a:ext>
            </a:extLst>
          </p:cNvPr>
          <p:cNvSpPr/>
          <p:nvPr/>
        </p:nvSpPr>
        <p:spPr>
          <a:xfrm rot="14569553" flipH="1">
            <a:off x="9088596" y="1458100"/>
            <a:ext cx="318008" cy="1485220"/>
          </a:xfrm>
          <a:custGeom>
            <a:avLst/>
            <a:gdLst>
              <a:gd name="connsiteX0" fmla="*/ 292100 w 584200"/>
              <a:gd name="connsiteY0" fmla="*/ 0 h 3670300"/>
              <a:gd name="connsiteX1" fmla="*/ 0 w 584200"/>
              <a:gd name="connsiteY1" fmla="*/ 1231900 h 3670300"/>
              <a:gd name="connsiteX2" fmla="*/ 584200 w 584200"/>
              <a:gd name="connsiteY2" fmla="*/ 2578100 h 3670300"/>
              <a:gd name="connsiteX3" fmla="*/ 139700 w 584200"/>
              <a:gd name="connsiteY3" fmla="*/ 3670300 h 3670300"/>
            </a:gdLst>
            <a:ahLst/>
            <a:cxnLst>
              <a:cxn ang="0">
                <a:pos x="connsiteX0" y="connsiteY0"/>
              </a:cxn>
              <a:cxn ang="0">
                <a:pos x="connsiteX1" y="connsiteY1"/>
              </a:cxn>
              <a:cxn ang="0">
                <a:pos x="connsiteX2" y="connsiteY2"/>
              </a:cxn>
              <a:cxn ang="0">
                <a:pos x="connsiteX3" y="connsiteY3"/>
              </a:cxn>
            </a:cxnLst>
            <a:rect l="l" t="t" r="r" b="b"/>
            <a:pathLst>
              <a:path w="584200" h="3670300">
                <a:moveTo>
                  <a:pt x="292100" y="0"/>
                </a:moveTo>
                <a:lnTo>
                  <a:pt x="0" y="1231900"/>
                </a:lnTo>
                <a:lnTo>
                  <a:pt x="584200" y="2578100"/>
                </a:lnTo>
                <a:lnTo>
                  <a:pt x="139700" y="3670300"/>
                </a:lnTo>
              </a:path>
            </a:pathLst>
          </a:custGeom>
          <a:noFill/>
          <a:ln>
            <a:solidFill>
              <a:schemeClr val="bg1"/>
            </a:solidFill>
          </a:ln>
          <a:effectLst>
            <a:glow rad="1397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Freeform: Shape 46">
            <a:extLst>
              <a:ext uri="{FF2B5EF4-FFF2-40B4-BE49-F238E27FC236}">
                <a16:creationId xmlns:a16="http://schemas.microsoft.com/office/drawing/2014/main" id="{7F6CCCF5-41A0-AE7B-452B-A4017D794427}"/>
              </a:ext>
              <a:ext uri="{C183D7F6-B498-43B3-948B-1728B52AA6E4}">
                <adec:decorative xmlns:adec="http://schemas.microsoft.com/office/drawing/2017/decorative" val="1"/>
              </a:ext>
            </a:extLst>
          </p:cNvPr>
          <p:cNvSpPr/>
          <p:nvPr/>
        </p:nvSpPr>
        <p:spPr>
          <a:xfrm rot="18112645" flipV="1">
            <a:off x="9203553" y="3968324"/>
            <a:ext cx="197052" cy="1476125"/>
          </a:xfrm>
          <a:custGeom>
            <a:avLst/>
            <a:gdLst>
              <a:gd name="connsiteX0" fmla="*/ 292100 w 584200"/>
              <a:gd name="connsiteY0" fmla="*/ 0 h 3670300"/>
              <a:gd name="connsiteX1" fmla="*/ 0 w 584200"/>
              <a:gd name="connsiteY1" fmla="*/ 1231900 h 3670300"/>
              <a:gd name="connsiteX2" fmla="*/ 584200 w 584200"/>
              <a:gd name="connsiteY2" fmla="*/ 2578100 h 3670300"/>
              <a:gd name="connsiteX3" fmla="*/ 139700 w 584200"/>
              <a:gd name="connsiteY3" fmla="*/ 3670300 h 3670300"/>
            </a:gdLst>
            <a:ahLst/>
            <a:cxnLst>
              <a:cxn ang="0">
                <a:pos x="connsiteX0" y="connsiteY0"/>
              </a:cxn>
              <a:cxn ang="0">
                <a:pos x="connsiteX1" y="connsiteY1"/>
              </a:cxn>
              <a:cxn ang="0">
                <a:pos x="connsiteX2" y="connsiteY2"/>
              </a:cxn>
              <a:cxn ang="0">
                <a:pos x="connsiteX3" y="connsiteY3"/>
              </a:cxn>
            </a:cxnLst>
            <a:rect l="l" t="t" r="r" b="b"/>
            <a:pathLst>
              <a:path w="584200" h="3670300">
                <a:moveTo>
                  <a:pt x="292100" y="0"/>
                </a:moveTo>
                <a:lnTo>
                  <a:pt x="0" y="1231900"/>
                </a:lnTo>
                <a:lnTo>
                  <a:pt x="584200" y="2578100"/>
                </a:lnTo>
                <a:lnTo>
                  <a:pt x="139700" y="3670300"/>
                </a:lnTo>
              </a:path>
            </a:pathLst>
          </a:custGeom>
          <a:noFill/>
          <a:ln>
            <a:solidFill>
              <a:schemeClr val="bg1"/>
            </a:solidFill>
          </a:ln>
          <a:effectLst>
            <a:glow rad="1397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54068498-6196-277A-5D92-0784616A547F}"/>
              </a:ext>
            </a:extLst>
          </p:cNvPr>
          <p:cNvSpPr txBox="1"/>
          <p:nvPr/>
        </p:nvSpPr>
        <p:spPr>
          <a:xfrm>
            <a:off x="5087300" y="5462285"/>
            <a:ext cx="1828031" cy="584775"/>
          </a:xfrm>
          <a:prstGeom prst="rect">
            <a:avLst/>
          </a:prstGeom>
          <a:noFill/>
        </p:spPr>
        <p:txBody>
          <a:bodyPr wrap="square" rtlCol="0">
            <a:spAutoFit/>
          </a:bodyPr>
          <a:lstStyle/>
          <a:p>
            <a:pPr algn="ctr"/>
            <a:r>
              <a:rPr lang="en-GB" sz="3200" dirty="0">
                <a:solidFill>
                  <a:schemeClr val="tx2">
                    <a:lumMod val="25000"/>
                    <a:lumOff val="75000"/>
                  </a:schemeClr>
                </a:solidFill>
                <a:effectLst>
                  <a:glow rad="101600">
                    <a:schemeClr val="tx2">
                      <a:alpha val="60000"/>
                    </a:schemeClr>
                  </a:glow>
                </a:effectLst>
                <a:latin typeface="Biome" panose="020B0502040204020203" pitchFamily="34" charset="0"/>
                <a:cs typeface="Biome" panose="020B0502040204020203" pitchFamily="34" charset="0"/>
              </a:rPr>
              <a:t>A.K.A.</a:t>
            </a:r>
          </a:p>
        </p:txBody>
      </p:sp>
    </p:spTree>
    <p:extLst>
      <p:ext uri="{BB962C8B-B14F-4D97-AF65-F5344CB8AC3E}">
        <p14:creationId xmlns:p14="http://schemas.microsoft.com/office/powerpoint/2010/main" val="351415181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1+#ppt_w/2"/>
                                          </p:val>
                                        </p:tav>
                                        <p:tav tm="100000">
                                          <p:val>
                                            <p:strVal val="#ppt_x"/>
                                          </p:val>
                                        </p:tav>
                                      </p:tavLst>
                                    </p:anim>
                                    <p:anim calcmode="lin" valueType="num">
                                      <p:cBhvr additive="base">
                                        <p:cTn id="12" dur="500" fill="hold"/>
                                        <p:tgtEl>
                                          <p:spTgt spid="33"/>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1+#ppt_w/2"/>
                                          </p:val>
                                        </p:tav>
                                        <p:tav tm="100000">
                                          <p:val>
                                            <p:strVal val="#ppt_x"/>
                                          </p:val>
                                        </p:tav>
                                      </p:tavLst>
                                    </p:anim>
                                    <p:anim calcmode="lin" valueType="num">
                                      <p:cBhvr additive="base">
                                        <p:cTn id="16" dur="500" fill="hold"/>
                                        <p:tgtEl>
                                          <p:spTgt spid="37"/>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8" presetClass="entr" presetSubtype="6"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strips(downRight)">
                                      <p:cBhvr>
                                        <p:cTn id="24" dur="250"/>
                                        <p:tgtEl>
                                          <p:spTgt spid="44"/>
                                        </p:tgtEl>
                                      </p:cBhvr>
                                    </p:animEffect>
                                  </p:childTnLst>
                                </p:cTn>
                              </p:par>
                              <p:par>
                                <p:cTn id="25" presetID="18" presetClass="entr" presetSubtype="3"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strips(upRight)">
                                      <p:cBhvr>
                                        <p:cTn id="27" dur="250"/>
                                        <p:tgtEl>
                                          <p:spTgt spid="45"/>
                                        </p:tgtEl>
                                      </p:cBhvr>
                                    </p:animEffect>
                                  </p:childTnLst>
                                </p:cTn>
                              </p:par>
                              <p:par>
                                <p:cTn id="28" presetID="18" presetClass="entr" presetSubtype="9" fill="hold" grpId="0" nodeType="with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strips(upLeft)">
                                      <p:cBhvr>
                                        <p:cTn id="30" dur="250"/>
                                        <p:tgtEl>
                                          <p:spTgt spid="47"/>
                                        </p:tgtEl>
                                      </p:cBhvr>
                                    </p:animEffect>
                                  </p:childTnLst>
                                </p:cTn>
                              </p:par>
                              <p:par>
                                <p:cTn id="31" presetID="18" presetClass="entr" presetSubtype="12" fill="hold" grpId="0" nodeType="with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strips(downLeft)">
                                      <p:cBhvr>
                                        <p:cTn id="33" dur="250"/>
                                        <p:tgtEl>
                                          <p:spTgt spid="46"/>
                                        </p:tgtEl>
                                      </p:cBhvr>
                                    </p:animEffect>
                                  </p:childTnLst>
                                </p:cTn>
                              </p:par>
                            </p:childTnLst>
                          </p:cTn>
                        </p:par>
                        <p:par>
                          <p:cTn id="34" fill="hold">
                            <p:stCondLst>
                              <p:cond delay="750"/>
                            </p:stCondLst>
                            <p:childTnLst>
                              <p:par>
                                <p:cTn id="35" presetID="1" presetClass="exit" presetSubtype="0" fill="hold" grpId="1" nodeType="afterEffect">
                                  <p:stCondLst>
                                    <p:cond delay="200"/>
                                  </p:stCondLst>
                                  <p:childTnLst>
                                    <p:set>
                                      <p:cBhvr>
                                        <p:cTn id="36" dur="1" fill="hold">
                                          <p:stCondLst>
                                            <p:cond delay="0"/>
                                          </p:stCondLst>
                                        </p:cTn>
                                        <p:tgtEl>
                                          <p:spTgt spid="44"/>
                                        </p:tgtEl>
                                        <p:attrNameLst>
                                          <p:attrName>style.visibility</p:attrName>
                                        </p:attrNameLst>
                                      </p:cBhvr>
                                      <p:to>
                                        <p:strVal val="hidden"/>
                                      </p:to>
                                    </p:set>
                                  </p:childTnLst>
                                </p:cTn>
                              </p:par>
                              <p:par>
                                <p:cTn id="37" presetID="1" presetClass="exit" presetSubtype="0" fill="hold" grpId="1" nodeType="withEffect">
                                  <p:stCondLst>
                                    <p:cond delay="200"/>
                                  </p:stCondLst>
                                  <p:childTnLst>
                                    <p:set>
                                      <p:cBhvr>
                                        <p:cTn id="38" dur="1" fill="hold">
                                          <p:stCondLst>
                                            <p:cond delay="0"/>
                                          </p:stCondLst>
                                        </p:cTn>
                                        <p:tgtEl>
                                          <p:spTgt spid="45"/>
                                        </p:tgtEl>
                                        <p:attrNameLst>
                                          <p:attrName>style.visibility</p:attrName>
                                        </p:attrNameLst>
                                      </p:cBhvr>
                                      <p:to>
                                        <p:strVal val="hidden"/>
                                      </p:to>
                                    </p:set>
                                  </p:childTnLst>
                                </p:cTn>
                              </p:par>
                              <p:par>
                                <p:cTn id="39" presetID="1" presetClass="exit" presetSubtype="0" fill="hold" grpId="1" nodeType="withEffect">
                                  <p:stCondLst>
                                    <p:cond delay="200"/>
                                  </p:stCondLst>
                                  <p:childTnLst>
                                    <p:set>
                                      <p:cBhvr>
                                        <p:cTn id="40" dur="1" fill="hold">
                                          <p:stCondLst>
                                            <p:cond delay="0"/>
                                          </p:stCondLst>
                                        </p:cTn>
                                        <p:tgtEl>
                                          <p:spTgt spid="47"/>
                                        </p:tgtEl>
                                        <p:attrNameLst>
                                          <p:attrName>style.visibility</p:attrName>
                                        </p:attrNameLst>
                                      </p:cBhvr>
                                      <p:to>
                                        <p:strVal val="hidden"/>
                                      </p:to>
                                    </p:set>
                                  </p:childTnLst>
                                </p:cTn>
                              </p:par>
                              <p:par>
                                <p:cTn id="41" presetID="1" presetClass="exit" presetSubtype="0" fill="hold" grpId="1" nodeType="withEffect">
                                  <p:stCondLst>
                                    <p:cond delay="200"/>
                                  </p:stCondLst>
                                  <p:childTnLst>
                                    <p:set>
                                      <p:cBhvr>
                                        <p:cTn id="42" dur="1" fill="hold">
                                          <p:stCondLst>
                                            <p:cond delay="0"/>
                                          </p:stCondLst>
                                        </p:cTn>
                                        <p:tgtEl>
                                          <p:spTgt spid="46"/>
                                        </p:tgtEl>
                                        <p:attrNameLst>
                                          <p:attrName>style.visibility</p:attrName>
                                        </p:attrNameLst>
                                      </p:cBhvr>
                                      <p:to>
                                        <p:strVal val="hidden"/>
                                      </p:to>
                                    </p:set>
                                  </p:childTnLst>
                                </p:cTn>
                              </p:par>
                            </p:childTnLst>
                          </p:cTn>
                        </p:par>
                        <p:par>
                          <p:cTn id="43" fill="hold">
                            <p:stCondLst>
                              <p:cond delay="950"/>
                            </p:stCondLst>
                            <p:childTnLst>
                              <p:par>
                                <p:cTn id="44" presetID="6" presetClass="entr" presetSubtype="32" fill="hold" nodeType="afterEffect">
                                  <p:stCondLst>
                                    <p:cond delay="0"/>
                                  </p:stCondLst>
                                  <p:childTnLst>
                                    <p:set>
                                      <p:cBhvr>
                                        <p:cTn id="45" dur="1" fill="hold">
                                          <p:stCondLst>
                                            <p:cond delay="0"/>
                                          </p:stCondLst>
                                        </p:cTn>
                                        <p:tgtEl>
                                          <p:spTgt spid="83"/>
                                        </p:tgtEl>
                                        <p:attrNameLst>
                                          <p:attrName>style.visibility</p:attrName>
                                        </p:attrNameLst>
                                      </p:cBhvr>
                                      <p:to>
                                        <p:strVal val="visible"/>
                                      </p:to>
                                    </p:set>
                                    <p:animEffect transition="in" filter="circle(out)">
                                      <p:cBhvr>
                                        <p:cTn id="46" dur="500"/>
                                        <p:tgtEl>
                                          <p:spTgt spid="83"/>
                                        </p:tgtEl>
                                      </p:cBhvr>
                                    </p:animEffect>
                                  </p:childTnLst>
                                </p:cTn>
                              </p:par>
                              <p:par>
                                <p:cTn id="47" presetID="6" presetClass="entr" presetSubtype="32" fill="hold" grpId="2" nodeType="withEffect">
                                  <p:stCondLst>
                                    <p:cond delay="0"/>
                                  </p:stCondLst>
                                  <p:childTnLst>
                                    <p:set>
                                      <p:cBhvr>
                                        <p:cTn id="48" dur="1" fill="hold">
                                          <p:stCondLst>
                                            <p:cond delay="0"/>
                                          </p:stCondLst>
                                        </p:cTn>
                                        <p:tgtEl>
                                          <p:spTgt spid="94"/>
                                        </p:tgtEl>
                                        <p:attrNameLst>
                                          <p:attrName>style.visibility</p:attrName>
                                        </p:attrNameLst>
                                      </p:cBhvr>
                                      <p:to>
                                        <p:strVal val="visible"/>
                                      </p:to>
                                    </p:set>
                                    <p:animEffect transition="in" filter="circle(out)">
                                      <p:cBhvr>
                                        <p:cTn id="49" dur="500"/>
                                        <p:tgtEl>
                                          <p:spTgt spid="94"/>
                                        </p:tgtEl>
                                      </p:cBhvr>
                                    </p:animEffect>
                                  </p:childTnLst>
                                </p:cTn>
                              </p:par>
                              <p:par>
                                <p:cTn id="50" presetID="6" presetClass="entr" presetSubtype="32" fill="hold" grpId="2" nodeType="withEffect">
                                  <p:stCondLst>
                                    <p:cond delay="0"/>
                                  </p:stCondLst>
                                  <p:childTnLst>
                                    <p:set>
                                      <p:cBhvr>
                                        <p:cTn id="51" dur="1" fill="hold">
                                          <p:stCondLst>
                                            <p:cond delay="0"/>
                                          </p:stCondLst>
                                        </p:cTn>
                                        <p:tgtEl>
                                          <p:spTgt spid="91"/>
                                        </p:tgtEl>
                                        <p:attrNameLst>
                                          <p:attrName>style.visibility</p:attrName>
                                        </p:attrNameLst>
                                      </p:cBhvr>
                                      <p:to>
                                        <p:strVal val="visible"/>
                                      </p:to>
                                    </p:set>
                                    <p:animEffect transition="in" filter="circle(out)">
                                      <p:cBhvr>
                                        <p:cTn id="52" dur="500"/>
                                        <p:tgtEl>
                                          <p:spTgt spid="91"/>
                                        </p:tgtEl>
                                      </p:cBhvr>
                                    </p:animEffect>
                                  </p:childTnLst>
                                </p:cTn>
                              </p:par>
                              <p:par>
                                <p:cTn id="53" presetID="6" presetClass="entr" presetSubtype="32" fill="hold" grpId="2" nodeType="with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circle(out)">
                                      <p:cBhvr>
                                        <p:cTn id="55" dur="500"/>
                                        <p:tgtEl>
                                          <p:spTgt spid="93"/>
                                        </p:tgtEl>
                                      </p:cBhvr>
                                    </p:animEffect>
                                  </p:childTnLst>
                                </p:cTn>
                              </p:par>
                              <p:par>
                                <p:cTn id="56" presetID="6" presetClass="entr" presetSubtype="32" fill="hold" grpId="2" nodeType="withEffect">
                                  <p:stCondLst>
                                    <p:cond delay="0"/>
                                  </p:stCondLst>
                                  <p:childTnLst>
                                    <p:set>
                                      <p:cBhvr>
                                        <p:cTn id="57" dur="1" fill="hold">
                                          <p:stCondLst>
                                            <p:cond delay="0"/>
                                          </p:stCondLst>
                                        </p:cTn>
                                        <p:tgtEl>
                                          <p:spTgt spid="92"/>
                                        </p:tgtEl>
                                        <p:attrNameLst>
                                          <p:attrName>style.visibility</p:attrName>
                                        </p:attrNameLst>
                                      </p:cBhvr>
                                      <p:to>
                                        <p:strVal val="visible"/>
                                      </p:to>
                                    </p:set>
                                    <p:animEffect transition="in" filter="circle(out)">
                                      <p:cBhvr>
                                        <p:cTn id="58" dur="500"/>
                                        <p:tgtEl>
                                          <p:spTgt spid="92"/>
                                        </p:tgtEl>
                                      </p:cBhvr>
                                    </p:animEffect>
                                  </p:childTnLst>
                                </p:cTn>
                              </p:par>
                              <p:par>
                                <p:cTn id="59" presetID="32" presetClass="emph" presetSubtype="0" repeatCount="indefinite" fill="hold" nodeType="withEffect">
                                  <p:stCondLst>
                                    <p:cond delay="0"/>
                                  </p:stCondLst>
                                  <p:childTnLst>
                                    <p:animRot by="120000">
                                      <p:cBhvr>
                                        <p:cTn id="60" dur="3000" fill="hold">
                                          <p:stCondLst>
                                            <p:cond delay="0"/>
                                          </p:stCondLst>
                                        </p:cTn>
                                        <p:tgtEl>
                                          <p:spTgt spid="83"/>
                                        </p:tgtEl>
                                        <p:attrNameLst>
                                          <p:attrName>r</p:attrName>
                                        </p:attrNameLst>
                                      </p:cBhvr>
                                    </p:animRot>
                                    <p:animRot by="-240000">
                                      <p:cBhvr>
                                        <p:cTn id="61" dur="6000" fill="hold">
                                          <p:stCondLst>
                                            <p:cond delay="6000"/>
                                          </p:stCondLst>
                                        </p:cTn>
                                        <p:tgtEl>
                                          <p:spTgt spid="83"/>
                                        </p:tgtEl>
                                        <p:attrNameLst>
                                          <p:attrName>r</p:attrName>
                                        </p:attrNameLst>
                                      </p:cBhvr>
                                    </p:animRot>
                                    <p:animRot by="240000">
                                      <p:cBhvr>
                                        <p:cTn id="62" dur="6000" fill="hold">
                                          <p:stCondLst>
                                            <p:cond delay="12000"/>
                                          </p:stCondLst>
                                        </p:cTn>
                                        <p:tgtEl>
                                          <p:spTgt spid="83"/>
                                        </p:tgtEl>
                                        <p:attrNameLst>
                                          <p:attrName>r</p:attrName>
                                        </p:attrNameLst>
                                      </p:cBhvr>
                                    </p:animRot>
                                    <p:animRot by="-240000">
                                      <p:cBhvr>
                                        <p:cTn id="63" dur="6000" fill="hold">
                                          <p:stCondLst>
                                            <p:cond delay="18000"/>
                                          </p:stCondLst>
                                        </p:cTn>
                                        <p:tgtEl>
                                          <p:spTgt spid="83"/>
                                        </p:tgtEl>
                                        <p:attrNameLst>
                                          <p:attrName>r</p:attrName>
                                        </p:attrNameLst>
                                      </p:cBhvr>
                                    </p:animRot>
                                    <p:animRot by="120000">
                                      <p:cBhvr>
                                        <p:cTn id="64" dur="6000" fill="hold">
                                          <p:stCondLst>
                                            <p:cond delay="24000"/>
                                          </p:stCondLst>
                                        </p:cTn>
                                        <p:tgtEl>
                                          <p:spTgt spid="83"/>
                                        </p:tgtEl>
                                        <p:attrNameLst>
                                          <p:attrName>r</p:attrName>
                                        </p:attrNameLst>
                                      </p:cBhvr>
                                    </p:animRot>
                                  </p:childTnLst>
                                </p:cTn>
                              </p:par>
                              <p:par>
                                <p:cTn id="65" presetID="6" presetClass="emph" presetSubtype="0" repeatCount="indefinite" fill="hold" grpId="0" nodeType="withEffect">
                                  <p:stCondLst>
                                    <p:cond delay="0"/>
                                  </p:stCondLst>
                                  <p:childTnLst>
                                    <p:animScale>
                                      <p:cBhvr>
                                        <p:cTn id="66" dur="30000" fill="hold"/>
                                        <p:tgtEl>
                                          <p:spTgt spid="94"/>
                                        </p:tgtEl>
                                      </p:cBhvr>
                                      <p:by x="50000" y="50000"/>
                                    </p:animScale>
                                  </p:childTnLst>
                                </p:cTn>
                              </p:par>
                              <p:par>
                                <p:cTn id="67" presetID="8" presetClass="emph" presetSubtype="0" repeatCount="indefinite" fill="hold" grpId="1" nodeType="withEffect">
                                  <p:stCondLst>
                                    <p:cond delay="0"/>
                                  </p:stCondLst>
                                  <p:childTnLst>
                                    <p:animRot by="21600000">
                                      <p:cBhvr>
                                        <p:cTn id="68" dur="30000" fill="hold"/>
                                        <p:tgtEl>
                                          <p:spTgt spid="94"/>
                                        </p:tgtEl>
                                        <p:attrNameLst>
                                          <p:attrName>r</p:attrName>
                                        </p:attrNameLst>
                                      </p:cBhvr>
                                    </p:animRot>
                                  </p:childTnLst>
                                </p:cTn>
                              </p:par>
                              <p:par>
                                <p:cTn id="69" presetID="6" presetClass="emph" presetSubtype="0" repeatCount="indefinite" fill="hold" grpId="0" nodeType="withEffect">
                                  <p:stCondLst>
                                    <p:cond delay="0"/>
                                  </p:stCondLst>
                                  <p:childTnLst>
                                    <p:animScale>
                                      <p:cBhvr>
                                        <p:cTn id="70" dur="30000" fill="hold"/>
                                        <p:tgtEl>
                                          <p:spTgt spid="91"/>
                                        </p:tgtEl>
                                      </p:cBhvr>
                                      <p:by x="150000" y="150000"/>
                                    </p:animScale>
                                  </p:childTnLst>
                                </p:cTn>
                              </p:par>
                              <p:par>
                                <p:cTn id="71" presetID="8" presetClass="emph" presetSubtype="0" repeatCount="indefinite" fill="hold" grpId="1" nodeType="withEffect">
                                  <p:stCondLst>
                                    <p:cond delay="0"/>
                                  </p:stCondLst>
                                  <p:childTnLst>
                                    <p:animRot by="-21600000">
                                      <p:cBhvr>
                                        <p:cTn id="72" dur="30000" fill="hold"/>
                                        <p:tgtEl>
                                          <p:spTgt spid="91"/>
                                        </p:tgtEl>
                                        <p:attrNameLst>
                                          <p:attrName>r</p:attrName>
                                        </p:attrNameLst>
                                      </p:cBhvr>
                                    </p:animRot>
                                  </p:childTnLst>
                                </p:cTn>
                              </p:par>
                              <p:par>
                                <p:cTn id="73" presetID="8" presetClass="emph" presetSubtype="0" repeatCount="indefinite" fill="hold" grpId="0" nodeType="withEffect">
                                  <p:stCondLst>
                                    <p:cond delay="0"/>
                                  </p:stCondLst>
                                  <p:childTnLst>
                                    <p:animRot by="21600000">
                                      <p:cBhvr>
                                        <p:cTn id="74" dur="30000" fill="hold"/>
                                        <p:tgtEl>
                                          <p:spTgt spid="93"/>
                                        </p:tgtEl>
                                        <p:attrNameLst>
                                          <p:attrName>r</p:attrName>
                                        </p:attrNameLst>
                                      </p:cBhvr>
                                    </p:animRot>
                                  </p:childTnLst>
                                </p:cTn>
                              </p:par>
                              <p:par>
                                <p:cTn id="75" presetID="8" presetClass="emph" presetSubtype="0" repeatCount="indefinite" fill="hold" grpId="0" nodeType="withEffect">
                                  <p:stCondLst>
                                    <p:cond delay="0"/>
                                  </p:stCondLst>
                                  <p:childTnLst>
                                    <p:animRot by="21600000">
                                      <p:cBhvr>
                                        <p:cTn id="76" dur="30000" fill="hold"/>
                                        <p:tgtEl>
                                          <p:spTgt spid="92"/>
                                        </p:tgtEl>
                                        <p:attrNameLst>
                                          <p:attrName>r</p:attrName>
                                        </p:attrNameLst>
                                      </p:cBhvr>
                                    </p:animRot>
                                  </p:childTnLst>
                                </p:cTn>
                              </p:par>
                              <p:par>
                                <p:cTn id="77" presetID="6" presetClass="emph" presetSubtype="0" repeatCount="indefinite" fill="hold" grpId="1" nodeType="withEffect">
                                  <p:stCondLst>
                                    <p:cond delay="0"/>
                                  </p:stCondLst>
                                  <p:childTnLst>
                                    <p:animScale>
                                      <p:cBhvr>
                                        <p:cTn id="78" dur="30000" fill="hold"/>
                                        <p:tgtEl>
                                          <p:spTgt spid="92"/>
                                        </p:tgtEl>
                                      </p:cBhvr>
                                      <p:by x="150000" y="150000"/>
                                    </p:animScale>
                                  </p:childTnLst>
                                </p:cTn>
                              </p:par>
                              <p:par>
                                <p:cTn id="79" presetID="6" presetClass="emph" presetSubtype="0" repeatCount="indefinite" fill="hold" grpId="1" nodeType="withEffect">
                                  <p:stCondLst>
                                    <p:cond delay="0"/>
                                  </p:stCondLst>
                                  <p:childTnLst>
                                    <p:animScale>
                                      <p:cBhvr>
                                        <p:cTn id="80" dur="30000" fill="hold"/>
                                        <p:tgtEl>
                                          <p:spTgt spid="9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1" grpId="1" animBg="1"/>
      <p:bldP spid="91" grpId="2" animBg="1"/>
      <p:bldP spid="92" grpId="0" animBg="1"/>
      <p:bldP spid="92" grpId="1" animBg="1"/>
      <p:bldP spid="92" grpId="2" animBg="1"/>
      <p:bldP spid="93" grpId="0" animBg="1"/>
      <p:bldP spid="93" grpId="1" animBg="1"/>
      <p:bldP spid="93" grpId="2" animBg="1"/>
      <p:bldP spid="94" grpId="0" animBg="1"/>
      <p:bldP spid="94" grpId="1" animBg="1"/>
      <p:bldP spid="94" grpId="2" animBg="1"/>
      <p:bldP spid="33" grpId="0" animBg="1"/>
      <p:bldP spid="37" grpId="0" animBg="1"/>
      <p:bldP spid="38" grpId="0" animBg="1"/>
      <p:bldP spid="39" grpId="0" animBg="1"/>
      <p:bldP spid="44" grpId="0" animBg="1"/>
      <p:bldP spid="44" grpId="1" animBg="1"/>
      <p:bldP spid="45" grpId="0" animBg="1"/>
      <p:bldP spid="45" grpId="1" animBg="1"/>
      <p:bldP spid="46" grpId="0" animBg="1"/>
      <p:bldP spid="46" grpId="1" animBg="1"/>
      <p:bldP spid="47" grpId="0" animBg="1"/>
      <p:bldP spid="4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100000">
              <a:schemeClr val="tx2"/>
            </a:gs>
          </a:gsLst>
          <a:lin ang="5400000" scaled="1"/>
        </a:gradFill>
        <a:effectLst/>
      </p:bgPr>
    </p:bg>
    <p:spTree>
      <p:nvGrpSpPr>
        <p:cNvPr id="1" name="">
          <a:extLst>
            <a:ext uri="{FF2B5EF4-FFF2-40B4-BE49-F238E27FC236}">
              <a16:creationId xmlns:a16="http://schemas.microsoft.com/office/drawing/2014/main" id="{D5C8E26E-D5A9-A5BB-8634-057866909507}"/>
            </a:ext>
          </a:extLst>
        </p:cNvPr>
        <p:cNvGrpSpPr/>
        <p:nvPr/>
      </p:nvGrpSpPr>
      <p:grpSpPr>
        <a:xfrm>
          <a:off x="0" y="0"/>
          <a:ext cx="0" cy="0"/>
          <a:chOff x="0" y="0"/>
          <a:chExt cx="0" cy="0"/>
        </a:xfrm>
      </p:grpSpPr>
      <p:grpSp>
        <p:nvGrpSpPr>
          <p:cNvPr id="5" name="Group 4" descr="The Time Window - a circular vortex shape.">
            <a:extLst>
              <a:ext uri="{FF2B5EF4-FFF2-40B4-BE49-F238E27FC236}">
                <a16:creationId xmlns:a16="http://schemas.microsoft.com/office/drawing/2014/main" id="{22535E8E-422A-69E5-652E-13EE41343ADF}"/>
              </a:ext>
            </a:extLst>
          </p:cNvPr>
          <p:cNvGrpSpPr/>
          <p:nvPr/>
        </p:nvGrpSpPr>
        <p:grpSpPr>
          <a:xfrm>
            <a:off x="3326082" y="960956"/>
            <a:ext cx="5539815" cy="4936088"/>
            <a:chOff x="3331167" y="1050324"/>
            <a:chExt cx="5539815" cy="4936088"/>
          </a:xfrm>
        </p:grpSpPr>
        <p:sp>
          <p:nvSpPr>
            <p:cNvPr id="6" name="Oval 5">
              <a:extLst>
                <a:ext uri="{FF2B5EF4-FFF2-40B4-BE49-F238E27FC236}">
                  <a16:creationId xmlns:a16="http://schemas.microsoft.com/office/drawing/2014/main" id="{209A3035-D8F2-1F45-B323-2924FEFEA87C}"/>
                </a:ext>
              </a:extLst>
            </p:cNvPr>
            <p:cNvSpPr/>
            <p:nvPr/>
          </p:nvSpPr>
          <p:spPr>
            <a:xfrm>
              <a:off x="3331167" y="1050324"/>
              <a:ext cx="5529649" cy="4936088"/>
            </a:xfrm>
            <a:prstGeom prst="ellipse">
              <a:avLst/>
            </a:prstGeom>
            <a:gradFill flip="none" rotWithShape="1">
              <a:gsLst>
                <a:gs pos="56000">
                  <a:schemeClr val="tx1"/>
                </a:gs>
                <a:gs pos="0">
                  <a:schemeClr val="tx2"/>
                </a:gs>
              </a:gsLst>
              <a:path path="circle">
                <a:fillToRect l="50000" t="50000" r="50000" b="50000"/>
              </a:path>
              <a:tileRect/>
            </a:gradFill>
            <a:ln>
              <a:noFill/>
            </a:ln>
            <a:effectLst>
              <a:glow rad="1625600">
                <a:schemeClr val="accent1">
                  <a:lumMod val="60000"/>
                  <a:lumOff val="40000"/>
                  <a:alpha val="60000"/>
                </a:schemeClr>
              </a:glow>
              <a:innerShdw blurRad="63500" dist="50800" dir="16200000">
                <a:prstClr val="black">
                  <a:alpha val="50000"/>
                </a:prstClr>
              </a:innerShdw>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0BFFDF74-5B5E-43CF-5D72-73D4B76E3D46}"/>
                </a:ext>
              </a:extLst>
            </p:cNvPr>
            <p:cNvSpPr/>
            <p:nvPr/>
          </p:nvSpPr>
          <p:spPr>
            <a:xfrm>
              <a:off x="3904597" y="1470793"/>
              <a:ext cx="4556988" cy="4095148"/>
            </a:xfrm>
            <a:custGeom>
              <a:avLst/>
              <a:gdLst>
                <a:gd name="connsiteX0" fmla="*/ 0 w 4556988"/>
                <a:gd name="connsiteY0" fmla="*/ 2047574 h 4095148"/>
                <a:gd name="connsiteX1" fmla="*/ 2278494 w 4556988"/>
                <a:gd name="connsiteY1" fmla="*/ 0 h 4095148"/>
                <a:gd name="connsiteX2" fmla="*/ 4556988 w 4556988"/>
                <a:gd name="connsiteY2" fmla="*/ 2047574 h 4095148"/>
                <a:gd name="connsiteX3" fmla="*/ 2278494 w 4556988"/>
                <a:gd name="connsiteY3" fmla="*/ 4095148 h 4095148"/>
                <a:gd name="connsiteX4" fmla="*/ 0 w 4556988"/>
                <a:gd name="connsiteY4" fmla="*/ 2047574 h 4095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6988" h="4095148" fill="none" extrusionOk="0">
                  <a:moveTo>
                    <a:pt x="0" y="2047574"/>
                  </a:moveTo>
                  <a:cubicBezTo>
                    <a:pt x="-80479" y="841029"/>
                    <a:pt x="882566" y="-272725"/>
                    <a:pt x="2278494" y="0"/>
                  </a:cubicBezTo>
                  <a:cubicBezTo>
                    <a:pt x="3684675" y="181318"/>
                    <a:pt x="4761549" y="1058033"/>
                    <a:pt x="4556988" y="2047574"/>
                  </a:cubicBezTo>
                  <a:cubicBezTo>
                    <a:pt x="4583793" y="2974521"/>
                    <a:pt x="3355108" y="3944037"/>
                    <a:pt x="2278494" y="4095148"/>
                  </a:cubicBezTo>
                  <a:cubicBezTo>
                    <a:pt x="966291" y="4125671"/>
                    <a:pt x="26803" y="3252302"/>
                    <a:pt x="0" y="2047574"/>
                  </a:cubicBezTo>
                  <a:close/>
                </a:path>
                <a:path w="4556988" h="4095148" stroke="0" extrusionOk="0">
                  <a:moveTo>
                    <a:pt x="0" y="2047574"/>
                  </a:moveTo>
                  <a:cubicBezTo>
                    <a:pt x="-176037" y="1196244"/>
                    <a:pt x="1177506" y="-137442"/>
                    <a:pt x="2278494" y="0"/>
                  </a:cubicBezTo>
                  <a:cubicBezTo>
                    <a:pt x="3558199" y="30373"/>
                    <a:pt x="4619355" y="870600"/>
                    <a:pt x="4556988" y="2047574"/>
                  </a:cubicBezTo>
                  <a:cubicBezTo>
                    <a:pt x="4630517" y="2810357"/>
                    <a:pt x="3672373" y="4211477"/>
                    <a:pt x="2278494" y="4095148"/>
                  </a:cubicBezTo>
                  <a:cubicBezTo>
                    <a:pt x="1011629" y="4151125"/>
                    <a:pt x="-37016" y="3142036"/>
                    <a:pt x="0" y="2047574"/>
                  </a:cubicBezTo>
                  <a:close/>
                </a:path>
              </a:pathLst>
            </a:custGeom>
            <a:solidFill>
              <a:schemeClr val="bg1">
                <a:alpha val="0"/>
              </a:schemeClr>
            </a:solidFill>
            <a:ln>
              <a:solidFill>
                <a:schemeClr val="bg1">
                  <a:alpha val="30000"/>
                </a:schemeClr>
              </a:solidFill>
              <a:extLst>
                <a:ext uri="{C807C97D-BFC1-408E-A445-0C87EB9F89A2}">
                  <ask:lineSketchStyleProps xmlns:ask="http://schemas.microsoft.com/office/drawing/2018/sketchyshapes" sd="3809068511">
                    <a:prstGeom prst="ellipse">
                      <a:avLst/>
                    </a:prstGeom>
                    <ask:type>
                      <ask:lineSketchScribble/>
                    </ask:type>
                  </ask:lineSketchStyleProps>
                </a:ext>
              </a:extLst>
            </a:ln>
            <a:effectLst>
              <a:outerShdw blurRad="50800" dist="50800" dir="5400000" algn="ctr"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89559416-649C-A693-3C03-C4227D8A7D86}"/>
                </a:ext>
              </a:extLst>
            </p:cNvPr>
            <p:cNvSpPr/>
            <p:nvPr/>
          </p:nvSpPr>
          <p:spPr>
            <a:xfrm>
              <a:off x="3422492" y="1153191"/>
              <a:ext cx="5438323" cy="4744518"/>
            </a:xfrm>
            <a:custGeom>
              <a:avLst/>
              <a:gdLst>
                <a:gd name="connsiteX0" fmla="*/ 0 w 5438323"/>
                <a:gd name="connsiteY0" fmla="*/ 2372259 h 4744518"/>
                <a:gd name="connsiteX1" fmla="*/ 2719162 w 5438323"/>
                <a:gd name="connsiteY1" fmla="*/ 0 h 4744518"/>
                <a:gd name="connsiteX2" fmla="*/ 5438324 w 5438323"/>
                <a:gd name="connsiteY2" fmla="*/ 2372259 h 4744518"/>
                <a:gd name="connsiteX3" fmla="*/ 2719162 w 5438323"/>
                <a:gd name="connsiteY3" fmla="*/ 4744518 h 4744518"/>
                <a:gd name="connsiteX4" fmla="*/ 0 w 5438323"/>
                <a:gd name="connsiteY4" fmla="*/ 2372259 h 4744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8323" h="4744518" fill="none" extrusionOk="0">
                  <a:moveTo>
                    <a:pt x="0" y="2372259"/>
                  </a:moveTo>
                  <a:cubicBezTo>
                    <a:pt x="-269980" y="808147"/>
                    <a:pt x="1197265" y="-39942"/>
                    <a:pt x="2719162" y="0"/>
                  </a:cubicBezTo>
                  <a:cubicBezTo>
                    <a:pt x="4374341" y="188217"/>
                    <a:pt x="5590584" y="1167272"/>
                    <a:pt x="5438324" y="2372259"/>
                  </a:cubicBezTo>
                  <a:cubicBezTo>
                    <a:pt x="5475386" y="3400506"/>
                    <a:pt x="3965304" y="4532013"/>
                    <a:pt x="2719162" y="4744518"/>
                  </a:cubicBezTo>
                  <a:cubicBezTo>
                    <a:pt x="1036510" y="4847101"/>
                    <a:pt x="55913" y="3836547"/>
                    <a:pt x="0" y="2372259"/>
                  </a:cubicBezTo>
                  <a:close/>
                </a:path>
                <a:path w="5438323" h="4744518" stroke="0" extrusionOk="0">
                  <a:moveTo>
                    <a:pt x="0" y="2372259"/>
                  </a:moveTo>
                  <a:cubicBezTo>
                    <a:pt x="-36184" y="1119550"/>
                    <a:pt x="1307590" y="-78751"/>
                    <a:pt x="2719162" y="0"/>
                  </a:cubicBezTo>
                  <a:cubicBezTo>
                    <a:pt x="4251104" y="42994"/>
                    <a:pt x="5460682" y="1045560"/>
                    <a:pt x="5438324" y="2372259"/>
                  </a:cubicBezTo>
                  <a:cubicBezTo>
                    <a:pt x="5449224" y="3627861"/>
                    <a:pt x="4391351" y="4890838"/>
                    <a:pt x="2719162" y="4744518"/>
                  </a:cubicBezTo>
                  <a:cubicBezTo>
                    <a:pt x="1213256" y="4771914"/>
                    <a:pt x="-218044" y="3468112"/>
                    <a:pt x="0" y="2372259"/>
                  </a:cubicBezTo>
                  <a:close/>
                </a:path>
              </a:pathLst>
            </a:custGeom>
            <a:gradFill flip="none" rotWithShape="1">
              <a:gsLst>
                <a:gs pos="89000">
                  <a:schemeClr val="tx1">
                    <a:alpha val="6000"/>
                  </a:schemeClr>
                </a:gs>
                <a:gs pos="0">
                  <a:schemeClr val="bg1">
                    <a:shade val="100000"/>
                    <a:satMod val="115000"/>
                    <a:alpha val="18000"/>
                  </a:schemeClr>
                </a:gs>
              </a:gsLst>
              <a:path path="circle">
                <a:fillToRect l="50000" t="50000" r="50000" b="50000"/>
              </a:path>
              <a:tileRect/>
            </a:gradFill>
            <a:ln>
              <a:solidFill>
                <a:schemeClr val="bg1">
                  <a:alpha val="30000"/>
                </a:schemeClr>
              </a:solidFill>
              <a:extLst>
                <a:ext uri="{C807C97D-BFC1-408E-A445-0C87EB9F89A2}">
                  <ask:lineSketchStyleProps xmlns:ask="http://schemas.microsoft.com/office/drawing/2018/sketchyshapes" sd="3809068511">
                    <a:prstGeom prst="ellipse">
                      <a:avLst/>
                    </a:prstGeom>
                    <ask:type>
                      <ask:lineSketchScribble/>
                    </ask:type>
                  </ask:lineSketchStyleProps>
                </a:ext>
              </a:extLst>
            </a:ln>
            <a:effectLst>
              <a:outerShdw blurRad="50800" dist="50800" dir="5400000" algn="ctr"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Moon 10">
              <a:extLst>
                <a:ext uri="{FF2B5EF4-FFF2-40B4-BE49-F238E27FC236}">
                  <a16:creationId xmlns:a16="http://schemas.microsoft.com/office/drawing/2014/main" id="{D4B32F2D-2006-6B6D-BB58-376C05AC3673}"/>
                </a:ext>
              </a:extLst>
            </p:cNvPr>
            <p:cNvSpPr/>
            <p:nvPr/>
          </p:nvSpPr>
          <p:spPr>
            <a:xfrm rot="10800000" flipH="1">
              <a:off x="3422494" y="1088787"/>
              <a:ext cx="2391676" cy="4730353"/>
            </a:xfrm>
            <a:custGeom>
              <a:avLst/>
              <a:gdLst>
                <a:gd name="connsiteX0" fmla="*/ 2391676 w 2391676"/>
                <a:gd name="connsiteY0" fmla="*/ 4730353 h 4730353"/>
                <a:gd name="connsiteX1" fmla="*/ 0 w 2391676"/>
                <a:gd name="connsiteY1" fmla="*/ 2365176 h 4730353"/>
                <a:gd name="connsiteX2" fmla="*/ 2391676 w 2391676"/>
                <a:gd name="connsiteY2" fmla="*/ -1 h 4730353"/>
                <a:gd name="connsiteX3" fmla="*/ 112624 w 2391676"/>
                <a:gd name="connsiteY3" fmla="*/ 2365175 h 4730353"/>
                <a:gd name="connsiteX4" fmla="*/ 2391676 w 2391676"/>
                <a:gd name="connsiteY4" fmla="*/ 4730351 h 4730353"/>
                <a:gd name="connsiteX5" fmla="*/ 2391676 w 2391676"/>
                <a:gd name="connsiteY5" fmla="*/ 4730353 h 4730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1676" h="4730353" fill="none" extrusionOk="0">
                  <a:moveTo>
                    <a:pt x="2391676" y="4730353"/>
                  </a:moveTo>
                  <a:cubicBezTo>
                    <a:pt x="1295452" y="4918103"/>
                    <a:pt x="-139214" y="3496846"/>
                    <a:pt x="0" y="2365176"/>
                  </a:cubicBezTo>
                  <a:cubicBezTo>
                    <a:pt x="-224149" y="1072999"/>
                    <a:pt x="1024168" y="188404"/>
                    <a:pt x="2391676" y="-1"/>
                  </a:cubicBezTo>
                  <a:cubicBezTo>
                    <a:pt x="1116307" y="-149115"/>
                    <a:pt x="27341" y="1130957"/>
                    <a:pt x="112624" y="2365175"/>
                  </a:cubicBezTo>
                  <a:cubicBezTo>
                    <a:pt x="-98198" y="3355798"/>
                    <a:pt x="1302877" y="4564422"/>
                    <a:pt x="2391676" y="4730351"/>
                  </a:cubicBezTo>
                  <a:lnTo>
                    <a:pt x="2391676" y="4730353"/>
                  </a:lnTo>
                  <a:close/>
                </a:path>
                <a:path w="2391676" h="4730353" stroke="0" extrusionOk="0">
                  <a:moveTo>
                    <a:pt x="2391676" y="4730353"/>
                  </a:moveTo>
                  <a:cubicBezTo>
                    <a:pt x="1001133" y="4601904"/>
                    <a:pt x="352821" y="3514085"/>
                    <a:pt x="0" y="2365176"/>
                  </a:cubicBezTo>
                  <a:cubicBezTo>
                    <a:pt x="19119" y="1099456"/>
                    <a:pt x="829828" y="112345"/>
                    <a:pt x="2391676" y="-1"/>
                  </a:cubicBezTo>
                  <a:cubicBezTo>
                    <a:pt x="914519" y="-113602"/>
                    <a:pt x="232429" y="1057245"/>
                    <a:pt x="112624" y="2365175"/>
                  </a:cubicBezTo>
                  <a:cubicBezTo>
                    <a:pt x="-76340" y="3431629"/>
                    <a:pt x="1302673" y="4811210"/>
                    <a:pt x="2391676" y="4730351"/>
                  </a:cubicBezTo>
                  <a:lnTo>
                    <a:pt x="2391676" y="4730353"/>
                  </a:lnTo>
                  <a:close/>
                </a:path>
              </a:pathLst>
            </a:custGeom>
            <a:solidFill>
              <a:schemeClr val="bg1">
                <a:alpha val="17000"/>
              </a:schemeClr>
            </a:solidFill>
            <a:ln>
              <a:solidFill>
                <a:schemeClr val="bg1">
                  <a:alpha val="50000"/>
                </a:schemeClr>
              </a:solidFill>
              <a:extLst>
                <a:ext uri="{C807C97D-BFC1-408E-A445-0C87EB9F89A2}">
                  <ask:lineSketchStyleProps xmlns:ask="http://schemas.microsoft.com/office/drawing/2018/sketchyshapes" sd="3978248048">
                    <a:prstGeom prst="moon">
                      <a:avLst>
                        <a:gd name="adj" fmla="val 4709"/>
                      </a:avLst>
                    </a:prstGeom>
                    <ask:type>
                      <ask:lineSketchScribble/>
                    </ask:type>
                  </ask:lineSketchStyleProps>
                </a:ext>
              </a:extLst>
            </a:ln>
            <a:effectLst>
              <a:outerShdw blurRad="50800" dist="50800" dir="5400000" algn="ctr"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Moon 11">
              <a:extLst>
                <a:ext uri="{FF2B5EF4-FFF2-40B4-BE49-F238E27FC236}">
                  <a16:creationId xmlns:a16="http://schemas.microsoft.com/office/drawing/2014/main" id="{822F24AB-DD1E-D55B-1BC7-53EE9B0BF6EF}"/>
                </a:ext>
              </a:extLst>
            </p:cNvPr>
            <p:cNvSpPr/>
            <p:nvPr/>
          </p:nvSpPr>
          <p:spPr>
            <a:xfrm rot="10800000">
              <a:off x="6479306" y="1153191"/>
              <a:ext cx="2391676" cy="4730353"/>
            </a:xfrm>
            <a:custGeom>
              <a:avLst/>
              <a:gdLst>
                <a:gd name="connsiteX0" fmla="*/ 2391676 w 2391676"/>
                <a:gd name="connsiteY0" fmla="*/ 4730353 h 4730353"/>
                <a:gd name="connsiteX1" fmla="*/ 0 w 2391676"/>
                <a:gd name="connsiteY1" fmla="*/ 2365176 h 4730353"/>
                <a:gd name="connsiteX2" fmla="*/ 2391676 w 2391676"/>
                <a:gd name="connsiteY2" fmla="*/ -1 h 4730353"/>
                <a:gd name="connsiteX3" fmla="*/ 112624 w 2391676"/>
                <a:gd name="connsiteY3" fmla="*/ 2365175 h 4730353"/>
                <a:gd name="connsiteX4" fmla="*/ 2391676 w 2391676"/>
                <a:gd name="connsiteY4" fmla="*/ 4730351 h 4730353"/>
                <a:gd name="connsiteX5" fmla="*/ 2391676 w 2391676"/>
                <a:gd name="connsiteY5" fmla="*/ 4730353 h 4730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1676" h="4730353" fill="none" extrusionOk="0">
                  <a:moveTo>
                    <a:pt x="2391676" y="4730353"/>
                  </a:moveTo>
                  <a:cubicBezTo>
                    <a:pt x="1295452" y="4918103"/>
                    <a:pt x="-139214" y="3496846"/>
                    <a:pt x="0" y="2365176"/>
                  </a:cubicBezTo>
                  <a:cubicBezTo>
                    <a:pt x="-224149" y="1072999"/>
                    <a:pt x="1024168" y="188404"/>
                    <a:pt x="2391676" y="-1"/>
                  </a:cubicBezTo>
                  <a:cubicBezTo>
                    <a:pt x="1116307" y="-149115"/>
                    <a:pt x="27341" y="1130957"/>
                    <a:pt x="112624" y="2365175"/>
                  </a:cubicBezTo>
                  <a:cubicBezTo>
                    <a:pt x="-98198" y="3355798"/>
                    <a:pt x="1302877" y="4564422"/>
                    <a:pt x="2391676" y="4730351"/>
                  </a:cubicBezTo>
                  <a:lnTo>
                    <a:pt x="2391676" y="4730353"/>
                  </a:lnTo>
                  <a:close/>
                </a:path>
                <a:path w="2391676" h="4730353" stroke="0" extrusionOk="0">
                  <a:moveTo>
                    <a:pt x="2391676" y="4730353"/>
                  </a:moveTo>
                  <a:cubicBezTo>
                    <a:pt x="1001133" y="4601904"/>
                    <a:pt x="352821" y="3514085"/>
                    <a:pt x="0" y="2365176"/>
                  </a:cubicBezTo>
                  <a:cubicBezTo>
                    <a:pt x="19119" y="1099456"/>
                    <a:pt x="829828" y="112345"/>
                    <a:pt x="2391676" y="-1"/>
                  </a:cubicBezTo>
                  <a:cubicBezTo>
                    <a:pt x="914519" y="-113602"/>
                    <a:pt x="232429" y="1057245"/>
                    <a:pt x="112624" y="2365175"/>
                  </a:cubicBezTo>
                  <a:cubicBezTo>
                    <a:pt x="-76340" y="3431629"/>
                    <a:pt x="1302673" y="4811210"/>
                    <a:pt x="2391676" y="4730351"/>
                  </a:cubicBezTo>
                  <a:lnTo>
                    <a:pt x="2391676" y="4730353"/>
                  </a:lnTo>
                  <a:close/>
                </a:path>
              </a:pathLst>
            </a:custGeom>
            <a:solidFill>
              <a:schemeClr val="bg1">
                <a:alpha val="17000"/>
              </a:schemeClr>
            </a:solidFill>
            <a:ln>
              <a:solidFill>
                <a:schemeClr val="bg1">
                  <a:alpha val="50000"/>
                </a:schemeClr>
              </a:solidFill>
              <a:extLst>
                <a:ext uri="{C807C97D-BFC1-408E-A445-0C87EB9F89A2}">
                  <ask:lineSketchStyleProps xmlns:ask="http://schemas.microsoft.com/office/drawing/2018/sketchyshapes" sd="3978248048">
                    <a:prstGeom prst="moon">
                      <a:avLst>
                        <a:gd name="adj" fmla="val 4709"/>
                      </a:avLst>
                    </a:prstGeom>
                    <ask:type>
                      <ask:lineSketchScribble/>
                    </ask:type>
                  </ask:lineSketchStyleProps>
                </a:ext>
              </a:extLst>
            </a:ln>
            <a:effectLst>
              <a:outerShdw blurRad="50800" dist="50800" dir="5400000" algn="ctr"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30EE01E1-CCBD-C1F4-9542-5CEEDD3596B1}"/>
                </a:ext>
              </a:extLst>
            </p:cNvPr>
            <p:cNvSpPr/>
            <p:nvPr/>
          </p:nvSpPr>
          <p:spPr>
            <a:xfrm>
              <a:off x="4087082" y="2034682"/>
              <a:ext cx="4361334" cy="3122631"/>
            </a:xfrm>
            <a:custGeom>
              <a:avLst/>
              <a:gdLst>
                <a:gd name="connsiteX0" fmla="*/ 0 w 4361334"/>
                <a:gd name="connsiteY0" fmla="*/ 1561316 h 3122631"/>
                <a:gd name="connsiteX1" fmla="*/ 2180667 w 4361334"/>
                <a:gd name="connsiteY1" fmla="*/ 0 h 3122631"/>
                <a:gd name="connsiteX2" fmla="*/ 4361334 w 4361334"/>
                <a:gd name="connsiteY2" fmla="*/ 1561316 h 3122631"/>
                <a:gd name="connsiteX3" fmla="*/ 2180667 w 4361334"/>
                <a:gd name="connsiteY3" fmla="*/ 3122632 h 3122631"/>
                <a:gd name="connsiteX4" fmla="*/ 0 w 4361334"/>
                <a:gd name="connsiteY4" fmla="*/ 1561316 h 3122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1334" h="3122631" fill="none" extrusionOk="0">
                  <a:moveTo>
                    <a:pt x="0" y="1561316"/>
                  </a:moveTo>
                  <a:cubicBezTo>
                    <a:pt x="-52954" y="649215"/>
                    <a:pt x="924978" y="-101793"/>
                    <a:pt x="2180667" y="0"/>
                  </a:cubicBezTo>
                  <a:cubicBezTo>
                    <a:pt x="3545938" y="197411"/>
                    <a:pt x="4389023" y="718152"/>
                    <a:pt x="4361334" y="1561316"/>
                  </a:cubicBezTo>
                  <a:cubicBezTo>
                    <a:pt x="4403173" y="2105354"/>
                    <a:pt x="3186504" y="2957596"/>
                    <a:pt x="2180667" y="3122632"/>
                  </a:cubicBezTo>
                  <a:cubicBezTo>
                    <a:pt x="753261" y="3249121"/>
                    <a:pt x="53588" y="2571324"/>
                    <a:pt x="0" y="1561316"/>
                  </a:cubicBezTo>
                  <a:close/>
                </a:path>
                <a:path w="4361334" h="3122631" stroke="0" extrusionOk="0">
                  <a:moveTo>
                    <a:pt x="0" y="1561316"/>
                  </a:moveTo>
                  <a:cubicBezTo>
                    <a:pt x="-32159" y="750088"/>
                    <a:pt x="1200898" y="-196118"/>
                    <a:pt x="2180667" y="0"/>
                  </a:cubicBezTo>
                  <a:cubicBezTo>
                    <a:pt x="3400727" y="22374"/>
                    <a:pt x="4446988" y="635671"/>
                    <a:pt x="4361334" y="1561316"/>
                  </a:cubicBezTo>
                  <a:cubicBezTo>
                    <a:pt x="4399420" y="2232963"/>
                    <a:pt x="3599169" y="3306482"/>
                    <a:pt x="2180667" y="3122632"/>
                  </a:cubicBezTo>
                  <a:cubicBezTo>
                    <a:pt x="954935" y="3263651"/>
                    <a:pt x="-20635" y="2403326"/>
                    <a:pt x="0" y="1561316"/>
                  </a:cubicBezTo>
                  <a:close/>
                </a:path>
              </a:pathLst>
            </a:custGeom>
            <a:solidFill>
              <a:schemeClr val="bg1">
                <a:alpha val="0"/>
              </a:schemeClr>
            </a:solidFill>
            <a:ln>
              <a:solidFill>
                <a:schemeClr val="bg1">
                  <a:alpha val="15000"/>
                </a:schemeClr>
              </a:solidFill>
              <a:extLst>
                <a:ext uri="{C807C97D-BFC1-408E-A445-0C87EB9F89A2}">
                  <ask:lineSketchStyleProps xmlns:ask="http://schemas.microsoft.com/office/drawing/2018/sketchyshapes" sd="3809068511">
                    <a:prstGeom prst="ellipse">
                      <a:avLst/>
                    </a:prstGeom>
                    <ask:type>
                      <ask:lineSketchScribble/>
                    </ask:type>
                  </ask:lineSketchStyleProps>
                </a:ext>
              </a:extLst>
            </a:ln>
            <a:effectLst>
              <a:outerShdw blurRad="50800" dist="50800" dir="5400000" algn="ctr"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a:extLst>
                <a:ext uri="{FF2B5EF4-FFF2-40B4-BE49-F238E27FC236}">
                  <a16:creationId xmlns:a16="http://schemas.microsoft.com/office/drawing/2014/main" id="{92B940BE-E7FE-FBD1-23EB-B202015DA541}"/>
                </a:ext>
              </a:extLst>
            </p:cNvPr>
            <p:cNvSpPr/>
            <p:nvPr/>
          </p:nvSpPr>
          <p:spPr>
            <a:xfrm>
              <a:off x="5056168" y="2301297"/>
              <a:ext cx="2423161" cy="2371765"/>
            </a:xfrm>
            <a:custGeom>
              <a:avLst/>
              <a:gdLst>
                <a:gd name="connsiteX0" fmla="*/ 0 w 2423161"/>
                <a:gd name="connsiteY0" fmla="*/ 1185883 h 2371765"/>
                <a:gd name="connsiteX1" fmla="*/ 1211581 w 2423161"/>
                <a:gd name="connsiteY1" fmla="*/ 0 h 2371765"/>
                <a:gd name="connsiteX2" fmla="*/ 2423162 w 2423161"/>
                <a:gd name="connsiteY2" fmla="*/ 1185883 h 2371765"/>
                <a:gd name="connsiteX3" fmla="*/ 1211581 w 2423161"/>
                <a:gd name="connsiteY3" fmla="*/ 2371766 h 2371765"/>
                <a:gd name="connsiteX4" fmla="*/ 0 w 2423161"/>
                <a:gd name="connsiteY4" fmla="*/ 1185883 h 2371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3161" h="2371765" fill="none" extrusionOk="0">
                  <a:moveTo>
                    <a:pt x="0" y="1185883"/>
                  </a:moveTo>
                  <a:cubicBezTo>
                    <a:pt x="-36222" y="496867"/>
                    <a:pt x="524898" y="-34787"/>
                    <a:pt x="1211581" y="0"/>
                  </a:cubicBezTo>
                  <a:cubicBezTo>
                    <a:pt x="1988212" y="131866"/>
                    <a:pt x="2539074" y="611006"/>
                    <a:pt x="2423162" y="1185883"/>
                  </a:cubicBezTo>
                  <a:cubicBezTo>
                    <a:pt x="2446713" y="1661685"/>
                    <a:pt x="1811543" y="2314256"/>
                    <a:pt x="1211581" y="2371766"/>
                  </a:cubicBezTo>
                  <a:cubicBezTo>
                    <a:pt x="450227" y="2424059"/>
                    <a:pt x="66314" y="2023626"/>
                    <a:pt x="0" y="1185883"/>
                  </a:cubicBezTo>
                  <a:close/>
                </a:path>
                <a:path w="2423161" h="2371765" stroke="0" extrusionOk="0">
                  <a:moveTo>
                    <a:pt x="0" y="1185883"/>
                  </a:moveTo>
                  <a:cubicBezTo>
                    <a:pt x="-35386" y="587124"/>
                    <a:pt x="661820" y="-104248"/>
                    <a:pt x="1211581" y="0"/>
                  </a:cubicBezTo>
                  <a:cubicBezTo>
                    <a:pt x="1985393" y="149067"/>
                    <a:pt x="2485997" y="484462"/>
                    <a:pt x="2423162" y="1185883"/>
                  </a:cubicBezTo>
                  <a:cubicBezTo>
                    <a:pt x="2448514" y="1713924"/>
                    <a:pt x="1981900" y="2458630"/>
                    <a:pt x="1211581" y="2371766"/>
                  </a:cubicBezTo>
                  <a:cubicBezTo>
                    <a:pt x="528336" y="2464800"/>
                    <a:pt x="-105773" y="1736866"/>
                    <a:pt x="0" y="1185883"/>
                  </a:cubicBezTo>
                  <a:close/>
                </a:path>
              </a:pathLst>
            </a:custGeom>
            <a:solidFill>
              <a:schemeClr val="bg1">
                <a:alpha val="0"/>
              </a:schemeClr>
            </a:solidFill>
            <a:ln>
              <a:solidFill>
                <a:schemeClr val="bg1">
                  <a:alpha val="3000"/>
                </a:schemeClr>
              </a:solidFill>
              <a:extLst>
                <a:ext uri="{C807C97D-BFC1-408E-A445-0C87EB9F89A2}">
                  <ask:lineSketchStyleProps xmlns:ask="http://schemas.microsoft.com/office/drawing/2018/sketchyshapes" sd="3809068511">
                    <a:prstGeom prst="ellipse">
                      <a:avLst/>
                    </a:prstGeom>
                    <ask:type>
                      <ask:lineSketchScribble/>
                    </ask:type>
                  </ask:lineSketchStyleProps>
                </a:ext>
              </a:extLst>
            </a:ln>
            <a:effectLst>
              <a:outerShdw blurRad="50800" dist="50800" dir="5400000" algn="ctr"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5" name="Oval 14" descr="The Time Window - a circular vortex shape.">
            <a:extLst>
              <a:ext uri="{FF2B5EF4-FFF2-40B4-BE49-F238E27FC236}">
                <a16:creationId xmlns:a16="http://schemas.microsoft.com/office/drawing/2014/main" id="{3D186BE1-7C84-CEE9-0800-433149BC499C}"/>
              </a:ext>
            </a:extLst>
          </p:cNvPr>
          <p:cNvSpPr/>
          <p:nvPr/>
        </p:nvSpPr>
        <p:spPr>
          <a:xfrm rot="1540959">
            <a:off x="4033176" y="1932153"/>
            <a:ext cx="4361334" cy="3122631"/>
          </a:xfrm>
          <a:custGeom>
            <a:avLst/>
            <a:gdLst>
              <a:gd name="connsiteX0" fmla="*/ 0 w 4361334"/>
              <a:gd name="connsiteY0" fmla="*/ 1561316 h 3122631"/>
              <a:gd name="connsiteX1" fmla="*/ 2180667 w 4361334"/>
              <a:gd name="connsiteY1" fmla="*/ 0 h 3122631"/>
              <a:gd name="connsiteX2" fmla="*/ 4361334 w 4361334"/>
              <a:gd name="connsiteY2" fmla="*/ 1561316 h 3122631"/>
              <a:gd name="connsiteX3" fmla="*/ 2180667 w 4361334"/>
              <a:gd name="connsiteY3" fmla="*/ 3122632 h 3122631"/>
              <a:gd name="connsiteX4" fmla="*/ 0 w 4361334"/>
              <a:gd name="connsiteY4" fmla="*/ 1561316 h 3122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1334" h="3122631" fill="none" extrusionOk="0">
                <a:moveTo>
                  <a:pt x="0" y="1561316"/>
                </a:moveTo>
                <a:cubicBezTo>
                  <a:pt x="-52954" y="649215"/>
                  <a:pt x="924978" y="-101793"/>
                  <a:pt x="2180667" y="0"/>
                </a:cubicBezTo>
                <a:cubicBezTo>
                  <a:pt x="3545938" y="197411"/>
                  <a:pt x="4389023" y="718152"/>
                  <a:pt x="4361334" y="1561316"/>
                </a:cubicBezTo>
                <a:cubicBezTo>
                  <a:pt x="4403173" y="2105354"/>
                  <a:pt x="3186504" y="2957596"/>
                  <a:pt x="2180667" y="3122632"/>
                </a:cubicBezTo>
                <a:cubicBezTo>
                  <a:pt x="753261" y="3249121"/>
                  <a:pt x="53588" y="2571324"/>
                  <a:pt x="0" y="1561316"/>
                </a:cubicBezTo>
                <a:close/>
              </a:path>
              <a:path w="4361334" h="3122631" stroke="0" extrusionOk="0">
                <a:moveTo>
                  <a:pt x="0" y="1561316"/>
                </a:moveTo>
                <a:cubicBezTo>
                  <a:pt x="-32159" y="750088"/>
                  <a:pt x="1200898" y="-196118"/>
                  <a:pt x="2180667" y="0"/>
                </a:cubicBezTo>
                <a:cubicBezTo>
                  <a:pt x="3400727" y="22374"/>
                  <a:pt x="4446988" y="635671"/>
                  <a:pt x="4361334" y="1561316"/>
                </a:cubicBezTo>
                <a:cubicBezTo>
                  <a:pt x="4399420" y="2232963"/>
                  <a:pt x="3599169" y="3306482"/>
                  <a:pt x="2180667" y="3122632"/>
                </a:cubicBezTo>
                <a:cubicBezTo>
                  <a:pt x="954935" y="3263651"/>
                  <a:pt x="-20635" y="2403326"/>
                  <a:pt x="0" y="1561316"/>
                </a:cubicBezTo>
                <a:close/>
              </a:path>
            </a:pathLst>
          </a:custGeom>
          <a:solidFill>
            <a:schemeClr val="bg1">
              <a:alpha val="0"/>
            </a:schemeClr>
          </a:solidFill>
          <a:ln>
            <a:solidFill>
              <a:schemeClr val="bg1">
                <a:alpha val="15000"/>
              </a:schemeClr>
            </a:solidFill>
            <a:extLst>
              <a:ext uri="{C807C97D-BFC1-408E-A445-0C87EB9F89A2}">
                <ask:lineSketchStyleProps xmlns:ask="http://schemas.microsoft.com/office/drawing/2018/sketchyshapes" sd="3809068511">
                  <a:prstGeom prst="ellipse">
                    <a:avLst/>
                  </a:prstGeom>
                  <ask:type>
                    <ask:lineSketchScribble/>
                  </ask:type>
                </ask:lineSketchStyleProps>
              </a:ext>
            </a:extLst>
          </a:ln>
          <a:effectLst>
            <a:outerShdw blurRad="50800" dist="50800" dir="5400000" algn="ctr"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descr="The Time Window - a circular vortex shape.">
            <a:extLst>
              <a:ext uri="{FF2B5EF4-FFF2-40B4-BE49-F238E27FC236}">
                <a16:creationId xmlns:a16="http://schemas.microsoft.com/office/drawing/2014/main" id="{02B05FF8-C710-F470-D956-694BC0CEF79D}"/>
              </a:ext>
            </a:extLst>
          </p:cNvPr>
          <p:cNvSpPr/>
          <p:nvPr/>
        </p:nvSpPr>
        <p:spPr>
          <a:xfrm rot="1540959">
            <a:off x="5521789" y="1912593"/>
            <a:ext cx="1229558" cy="3122631"/>
          </a:xfrm>
          <a:custGeom>
            <a:avLst/>
            <a:gdLst>
              <a:gd name="connsiteX0" fmla="*/ 0 w 1229558"/>
              <a:gd name="connsiteY0" fmla="*/ 1561316 h 3122631"/>
              <a:gd name="connsiteX1" fmla="*/ 614779 w 1229558"/>
              <a:gd name="connsiteY1" fmla="*/ 0 h 3122631"/>
              <a:gd name="connsiteX2" fmla="*/ 1229558 w 1229558"/>
              <a:gd name="connsiteY2" fmla="*/ 1561316 h 3122631"/>
              <a:gd name="connsiteX3" fmla="*/ 614779 w 1229558"/>
              <a:gd name="connsiteY3" fmla="*/ 3122632 h 3122631"/>
              <a:gd name="connsiteX4" fmla="*/ 0 w 1229558"/>
              <a:gd name="connsiteY4" fmla="*/ 1561316 h 3122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9558" h="3122631" fill="none" extrusionOk="0">
                <a:moveTo>
                  <a:pt x="0" y="1561316"/>
                </a:moveTo>
                <a:cubicBezTo>
                  <a:pt x="-7297" y="692162"/>
                  <a:pt x="231703" y="-86333"/>
                  <a:pt x="614779" y="0"/>
                </a:cubicBezTo>
                <a:cubicBezTo>
                  <a:pt x="1062039" y="132154"/>
                  <a:pt x="1318803" y="760672"/>
                  <a:pt x="1229558" y="1561316"/>
                </a:cubicBezTo>
                <a:cubicBezTo>
                  <a:pt x="1231012" y="2412545"/>
                  <a:pt x="883798" y="3064009"/>
                  <a:pt x="614779" y="3122632"/>
                </a:cubicBezTo>
                <a:cubicBezTo>
                  <a:pt x="133309" y="3203121"/>
                  <a:pt x="8180" y="2446155"/>
                  <a:pt x="0" y="1561316"/>
                </a:cubicBezTo>
                <a:close/>
              </a:path>
              <a:path w="1229558" h="3122631" stroke="0" extrusionOk="0">
                <a:moveTo>
                  <a:pt x="0" y="1561316"/>
                </a:moveTo>
                <a:cubicBezTo>
                  <a:pt x="-53690" y="784275"/>
                  <a:pt x="330359" y="-48128"/>
                  <a:pt x="614779" y="0"/>
                </a:cubicBezTo>
                <a:cubicBezTo>
                  <a:pt x="1051353" y="138196"/>
                  <a:pt x="1377588" y="589534"/>
                  <a:pt x="1229558" y="1561316"/>
                </a:cubicBezTo>
                <a:cubicBezTo>
                  <a:pt x="1248306" y="2329759"/>
                  <a:pt x="1004713" y="3165901"/>
                  <a:pt x="614779" y="3122632"/>
                </a:cubicBezTo>
                <a:cubicBezTo>
                  <a:pt x="272682" y="3139541"/>
                  <a:pt x="-108777" y="2316693"/>
                  <a:pt x="0" y="1561316"/>
                </a:cubicBezTo>
                <a:close/>
              </a:path>
            </a:pathLst>
          </a:custGeom>
          <a:solidFill>
            <a:schemeClr val="bg1">
              <a:alpha val="0"/>
            </a:schemeClr>
          </a:solidFill>
          <a:ln>
            <a:solidFill>
              <a:schemeClr val="bg1">
                <a:alpha val="15000"/>
              </a:schemeClr>
            </a:solidFill>
            <a:extLst>
              <a:ext uri="{C807C97D-BFC1-408E-A445-0C87EB9F89A2}">
                <ask:lineSketchStyleProps xmlns:ask="http://schemas.microsoft.com/office/drawing/2018/sketchyshapes" sd="3809068511">
                  <a:prstGeom prst="ellipse">
                    <a:avLst/>
                  </a:prstGeom>
                  <ask:type>
                    <ask:lineSketchScribble/>
                  </ask:type>
                </ask:lineSketchStyleProps>
              </a:ext>
            </a:extLst>
          </a:ln>
          <a:effectLst>
            <a:outerShdw blurRad="50800" dist="50800" dir="5400000" algn="ctr"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descr="The Time Window - a circular vortex shape.">
            <a:extLst>
              <a:ext uri="{FF2B5EF4-FFF2-40B4-BE49-F238E27FC236}">
                <a16:creationId xmlns:a16="http://schemas.microsoft.com/office/drawing/2014/main" id="{2E73E547-8DED-65E4-1CDF-411E1FABDC8C}"/>
              </a:ext>
            </a:extLst>
          </p:cNvPr>
          <p:cNvSpPr/>
          <p:nvPr/>
        </p:nvSpPr>
        <p:spPr>
          <a:xfrm rot="1540959">
            <a:off x="4003858" y="1222694"/>
            <a:ext cx="4348296" cy="4567872"/>
          </a:xfrm>
          <a:custGeom>
            <a:avLst/>
            <a:gdLst>
              <a:gd name="connsiteX0" fmla="*/ 0 w 4348296"/>
              <a:gd name="connsiteY0" fmla="*/ 2283936 h 4567872"/>
              <a:gd name="connsiteX1" fmla="*/ 2174148 w 4348296"/>
              <a:gd name="connsiteY1" fmla="*/ 0 h 4567872"/>
              <a:gd name="connsiteX2" fmla="*/ 4348296 w 4348296"/>
              <a:gd name="connsiteY2" fmla="*/ 2283936 h 4567872"/>
              <a:gd name="connsiteX3" fmla="*/ 2174148 w 4348296"/>
              <a:gd name="connsiteY3" fmla="*/ 4567872 h 4567872"/>
              <a:gd name="connsiteX4" fmla="*/ 0 w 4348296"/>
              <a:gd name="connsiteY4" fmla="*/ 2283936 h 4567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8296" h="4567872" fill="none" extrusionOk="0">
                <a:moveTo>
                  <a:pt x="0" y="2283936"/>
                </a:moveTo>
                <a:cubicBezTo>
                  <a:pt x="-86804" y="940903"/>
                  <a:pt x="921289" y="-103320"/>
                  <a:pt x="2174148" y="0"/>
                </a:cubicBezTo>
                <a:cubicBezTo>
                  <a:pt x="3395429" y="25187"/>
                  <a:pt x="4377911" y="1043010"/>
                  <a:pt x="4348296" y="2283936"/>
                </a:cubicBezTo>
                <a:cubicBezTo>
                  <a:pt x="4392979" y="3205433"/>
                  <a:pt x="3155705" y="4385644"/>
                  <a:pt x="2174148" y="4567872"/>
                </a:cubicBezTo>
                <a:cubicBezTo>
                  <a:pt x="779975" y="4677557"/>
                  <a:pt x="100616" y="3822669"/>
                  <a:pt x="0" y="2283936"/>
                </a:cubicBezTo>
                <a:close/>
              </a:path>
              <a:path w="4348296" h="4567872" stroke="0" extrusionOk="0">
                <a:moveTo>
                  <a:pt x="0" y="2283936"/>
                </a:moveTo>
                <a:cubicBezTo>
                  <a:pt x="-47295" y="1097648"/>
                  <a:pt x="1215402" y="-211332"/>
                  <a:pt x="2174148" y="0"/>
                </a:cubicBezTo>
                <a:cubicBezTo>
                  <a:pt x="3561868" y="266266"/>
                  <a:pt x="4466997" y="934755"/>
                  <a:pt x="4348296" y="2283936"/>
                </a:cubicBezTo>
                <a:cubicBezTo>
                  <a:pt x="4387767" y="3347740"/>
                  <a:pt x="3607403" y="4767479"/>
                  <a:pt x="2174148" y="4567872"/>
                </a:cubicBezTo>
                <a:cubicBezTo>
                  <a:pt x="936740" y="4809636"/>
                  <a:pt x="-73577" y="3473003"/>
                  <a:pt x="0" y="2283936"/>
                </a:cubicBezTo>
                <a:close/>
              </a:path>
            </a:pathLst>
          </a:custGeom>
          <a:solidFill>
            <a:schemeClr val="bg1">
              <a:alpha val="0"/>
            </a:schemeClr>
          </a:solidFill>
          <a:ln>
            <a:solidFill>
              <a:schemeClr val="bg1">
                <a:alpha val="15000"/>
              </a:schemeClr>
            </a:solidFill>
            <a:extLst>
              <a:ext uri="{C807C97D-BFC1-408E-A445-0C87EB9F89A2}">
                <ask:lineSketchStyleProps xmlns:ask="http://schemas.microsoft.com/office/drawing/2018/sketchyshapes" sd="3809068511">
                  <a:prstGeom prst="ellipse">
                    <a:avLst/>
                  </a:prstGeom>
                  <ask:type>
                    <ask:lineSketchScribble/>
                  </ask:type>
                </ask:lineSketchStyleProps>
              </a:ext>
            </a:extLst>
          </a:ln>
          <a:effectLst>
            <a:outerShdw blurRad="50800" dist="50800" dir="5400000" algn="ctr"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Oval 26" descr="The Time Window - a circular vortex shape.">
            <a:extLst>
              <a:ext uri="{FF2B5EF4-FFF2-40B4-BE49-F238E27FC236}">
                <a16:creationId xmlns:a16="http://schemas.microsoft.com/office/drawing/2014/main" id="{44DE1F62-D019-346D-276F-206743CDAF79}"/>
              </a:ext>
            </a:extLst>
          </p:cNvPr>
          <p:cNvSpPr/>
          <p:nvPr/>
        </p:nvSpPr>
        <p:spPr>
          <a:xfrm rot="1540959">
            <a:off x="4088513" y="1632"/>
            <a:ext cx="4348296" cy="6983671"/>
          </a:xfrm>
          <a:custGeom>
            <a:avLst/>
            <a:gdLst>
              <a:gd name="connsiteX0" fmla="*/ 0 w 4348296"/>
              <a:gd name="connsiteY0" fmla="*/ 3491836 h 6983671"/>
              <a:gd name="connsiteX1" fmla="*/ 2174148 w 4348296"/>
              <a:gd name="connsiteY1" fmla="*/ 0 h 6983671"/>
              <a:gd name="connsiteX2" fmla="*/ 4348296 w 4348296"/>
              <a:gd name="connsiteY2" fmla="*/ 3491836 h 6983671"/>
              <a:gd name="connsiteX3" fmla="*/ 2174148 w 4348296"/>
              <a:gd name="connsiteY3" fmla="*/ 6983672 h 6983671"/>
              <a:gd name="connsiteX4" fmla="*/ 0 w 4348296"/>
              <a:gd name="connsiteY4" fmla="*/ 3491836 h 6983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8296" h="6983671" fill="none" extrusionOk="0">
                <a:moveTo>
                  <a:pt x="0" y="3491836"/>
                </a:moveTo>
                <a:cubicBezTo>
                  <a:pt x="-86804" y="1481698"/>
                  <a:pt x="921289" y="-103320"/>
                  <a:pt x="2174148" y="0"/>
                </a:cubicBezTo>
                <a:cubicBezTo>
                  <a:pt x="3675355" y="368586"/>
                  <a:pt x="4764750" y="1851019"/>
                  <a:pt x="4348296" y="3491836"/>
                </a:cubicBezTo>
                <a:cubicBezTo>
                  <a:pt x="4392979" y="5080438"/>
                  <a:pt x="3155705" y="6801444"/>
                  <a:pt x="2174148" y="6983672"/>
                </a:cubicBezTo>
                <a:cubicBezTo>
                  <a:pt x="542099" y="7228250"/>
                  <a:pt x="167608" y="5882342"/>
                  <a:pt x="0" y="3491836"/>
                </a:cubicBezTo>
                <a:close/>
              </a:path>
              <a:path w="4348296" h="6983671" stroke="0" extrusionOk="0">
                <a:moveTo>
                  <a:pt x="0" y="3491836"/>
                </a:moveTo>
                <a:cubicBezTo>
                  <a:pt x="-47295" y="1638443"/>
                  <a:pt x="1215402" y="-211332"/>
                  <a:pt x="2174148" y="0"/>
                </a:cubicBezTo>
                <a:cubicBezTo>
                  <a:pt x="3574135" y="283736"/>
                  <a:pt x="4669801" y="1325544"/>
                  <a:pt x="4348296" y="3491836"/>
                </a:cubicBezTo>
                <a:cubicBezTo>
                  <a:pt x="4387767" y="5222745"/>
                  <a:pt x="3607403" y="7183279"/>
                  <a:pt x="2174148" y="6983672"/>
                </a:cubicBezTo>
                <a:cubicBezTo>
                  <a:pt x="894694" y="7502723"/>
                  <a:pt x="-258445" y="5166305"/>
                  <a:pt x="0" y="3491836"/>
                </a:cubicBezTo>
                <a:close/>
              </a:path>
            </a:pathLst>
          </a:custGeom>
          <a:solidFill>
            <a:schemeClr val="bg1">
              <a:alpha val="0"/>
            </a:schemeClr>
          </a:solidFill>
          <a:ln>
            <a:solidFill>
              <a:schemeClr val="bg1">
                <a:alpha val="15000"/>
              </a:schemeClr>
            </a:solidFill>
            <a:extLst>
              <a:ext uri="{C807C97D-BFC1-408E-A445-0C87EB9F89A2}">
                <ask:lineSketchStyleProps xmlns:ask="http://schemas.microsoft.com/office/drawing/2018/sketchyshapes" sd="3809068511">
                  <a:prstGeom prst="ellipse">
                    <a:avLst/>
                  </a:prstGeom>
                  <ask:type>
                    <ask:lineSketchScribble/>
                  </ask:type>
                </ask:lineSketchStyleProps>
              </a:ext>
            </a:extLst>
          </a:ln>
          <a:effectLst>
            <a:outerShdw blurRad="50800" dist="50800" dir="5400000" algn="ctr"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extLst>
              <a:ext uri="{FF2B5EF4-FFF2-40B4-BE49-F238E27FC236}">
                <a16:creationId xmlns:a16="http://schemas.microsoft.com/office/drawing/2014/main" id="{0098A043-765A-4450-1577-CCE18325E783}"/>
              </a:ext>
            </a:extLst>
          </p:cNvPr>
          <p:cNvSpPr txBox="1"/>
          <p:nvPr/>
        </p:nvSpPr>
        <p:spPr>
          <a:xfrm>
            <a:off x="1219577" y="2548872"/>
            <a:ext cx="9752827" cy="1938992"/>
          </a:xfrm>
          <a:prstGeom prst="rect">
            <a:avLst/>
          </a:prstGeom>
          <a:noFill/>
        </p:spPr>
        <p:txBody>
          <a:bodyPr wrap="square" rtlCol="0">
            <a:spAutoFit/>
          </a:bodyPr>
          <a:lstStyle/>
          <a:p>
            <a:pPr algn="ctr"/>
            <a:r>
              <a:rPr lang="en-GB" sz="4000" dirty="0">
                <a:solidFill>
                  <a:schemeClr val="tx2">
                    <a:lumMod val="25000"/>
                    <a:lumOff val="75000"/>
                  </a:schemeClr>
                </a:solidFill>
                <a:effectLst>
                  <a:glow rad="101600">
                    <a:schemeClr val="tx2">
                      <a:alpha val="60000"/>
                    </a:schemeClr>
                  </a:glow>
                </a:effectLst>
                <a:latin typeface="Biome" panose="020B0502040204020203" pitchFamily="34" charset="0"/>
                <a:cs typeface="Biome" panose="020B0502040204020203" pitchFamily="34" charset="0"/>
              </a:rPr>
              <a:t>The Time Window allows us to view potential futures, following any event taking place in the present.</a:t>
            </a:r>
          </a:p>
        </p:txBody>
      </p:sp>
    </p:spTree>
    <p:extLst>
      <p:ext uri="{BB962C8B-B14F-4D97-AF65-F5344CB8AC3E}">
        <p14:creationId xmlns:p14="http://schemas.microsoft.com/office/powerpoint/2010/main" val="3151007975"/>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0" fill="hold">
                                          <p:stCondLst>
                                            <p:cond delay="0"/>
                                          </p:stCondLst>
                                        </p:cTn>
                                        <p:tgtEl>
                                          <p:spTgt spid="5"/>
                                        </p:tgtEl>
                                        <p:attrNameLst>
                                          <p:attrName>r</p:attrName>
                                        </p:attrNameLst>
                                      </p:cBhvr>
                                    </p:animRot>
                                    <p:animRot by="-240000">
                                      <p:cBhvr>
                                        <p:cTn id="7" dur="6000" fill="hold">
                                          <p:stCondLst>
                                            <p:cond delay="6000"/>
                                          </p:stCondLst>
                                        </p:cTn>
                                        <p:tgtEl>
                                          <p:spTgt spid="5"/>
                                        </p:tgtEl>
                                        <p:attrNameLst>
                                          <p:attrName>r</p:attrName>
                                        </p:attrNameLst>
                                      </p:cBhvr>
                                    </p:animRot>
                                    <p:animRot by="240000">
                                      <p:cBhvr>
                                        <p:cTn id="8" dur="6000" fill="hold">
                                          <p:stCondLst>
                                            <p:cond delay="12000"/>
                                          </p:stCondLst>
                                        </p:cTn>
                                        <p:tgtEl>
                                          <p:spTgt spid="5"/>
                                        </p:tgtEl>
                                        <p:attrNameLst>
                                          <p:attrName>r</p:attrName>
                                        </p:attrNameLst>
                                      </p:cBhvr>
                                    </p:animRot>
                                    <p:animRot by="-240000">
                                      <p:cBhvr>
                                        <p:cTn id="9" dur="6000" fill="hold">
                                          <p:stCondLst>
                                            <p:cond delay="18000"/>
                                          </p:stCondLst>
                                        </p:cTn>
                                        <p:tgtEl>
                                          <p:spTgt spid="5"/>
                                        </p:tgtEl>
                                        <p:attrNameLst>
                                          <p:attrName>r</p:attrName>
                                        </p:attrNameLst>
                                      </p:cBhvr>
                                    </p:animRot>
                                    <p:animRot by="120000">
                                      <p:cBhvr>
                                        <p:cTn id="10" dur="6000" fill="hold">
                                          <p:stCondLst>
                                            <p:cond delay="24000"/>
                                          </p:stCondLst>
                                        </p:cTn>
                                        <p:tgtEl>
                                          <p:spTgt spid="5"/>
                                        </p:tgtEl>
                                        <p:attrNameLst>
                                          <p:attrName>r</p:attrName>
                                        </p:attrNameLst>
                                      </p:cBhvr>
                                    </p:animRot>
                                  </p:childTnLst>
                                </p:cTn>
                              </p:par>
                              <p:par>
                                <p:cTn id="11" presetID="6" presetClass="emph" presetSubtype="0" repeatCount="indefinite" fill="hold" grpId="0" nodeType="withEffect">
                                  <p:stCondLst>
                                    <p:cond delay="0"/>
                                  </p:stCondLst>
                                  <p:childTnLst>
                                    <p:animScale>
                                      <p:cBhvr>
                                        <p:cTn id="12" dur="30000" fill="hold"/>
                                        <p:tgtEl>
                                          <p:spTgt spid="27"/>
                                        </p:tgtEl>
                                      </p:cBhvr>
                                      <p:by x="50000" y="50000"/>
                                    </p:animScale>
                                  </p:childTnLst>
                                </p:cTn>
                              </p:par>
                              <p:par>
                                <p:cTn id="13" presetID="8" presetClass="emph" presetSubtype="0" repeatCount="indefinite" fill="hold" grpId="1" nodeType="withEffect">
                                  <p:stCondLst>
                                    <p:cond delay="0"/>
                                  </p:stCondLst>
                                  <p:childTnLst>
                                    <p:animRot by="21600000">
                                      <p:cBhvr>
                                        <p:cTn id="14" dur="30000" fill="hold"/>
                                        <p:tgtEl>
                                          <p:spTgt spid="27"/>
                                        </p:tgtEl>
                                        <p:attrNameLst>
                                          <p:attrName>r</p:attrName>
                                        </p:attrNameLst>
                                      </p:cBhvr>
                                    </p:animRot>
                                  </p:childTnLst>
                                </p:cTn>
                              </p:par>
                              <p:par>
                                <p:cTn id="15" presetID="6" presetClass="emph" presetSubtype="0" repeatCount="indefinite" fill="hold" grpId="0" nodeType="withEffect">
                                  <p:stCondLst>
                                    <p:cond delay="0"/>
                                  </p:stCondLst>
                                  <p:childTnLst>
                                    <p:animScale>
                                      <p:cBhvr>
                                        <p:cTn id="16" dur="30000" fill="hold"/>
                                        <p:tgtEl>
                                          <p:spTgt spid="15"/>
                                        </p:tgtEl>
                                      </p:cBhvr>
                                      <p:by x="150000" y="150000"/>
                                    </p:animScale>
                                  </p:childTnLst>
                                </p:cTn>
                              </p:par>
                              <p:par>
                                <p:cTn id="17" presetID="8" presetClass="emph" presetSubtype="0" repeatCount="indefinite" fill="hold" grpId="1" nodeType="withEffect">
                                  <p:stCondLst>
                                    <p:cond delay="0"/>
                                  </p:stCondLst>
                                  <p:childTnLst>
                                    <p:animRot by="-21600000">
                                      <p:cBhvr>
                                        <p:cTn id="18" dur="30000" fill="hold"/>
                                        <p:tgtEl>
                                          <p:spTgt spid="15"/>
                                        </p:tgtEl>
                                        <p:attrNameLst>
                                          <p:attrName>r</p:attrName>
                                        </p:attrNameLst>
                                      </p:cBhvr>
                                    </p:animRot>
                                  </p:childTnLst>
                                </p:cTn>
                              </p:par>
                              <p:par>
                                <p:cTn id="19" presetID="8" presetClass="emph" presetSubtype="0" repeatCount="indefinite" fill="hold" grpId="0" nodeType="withEffect">
                                  <p:stCondLst>
                                    <p:cond delay="0"/>
                                  </p:stCondLst>
                                  <p:childTnLst>
                                    <p:animRot by="21600000">
                                      <p:cBhvr>
                                        <p:cTn id="20" dur="30000" fill="hold"/>
                                        <p:tgtEl>
                                          <p:spTgt spid="17"/>
                                        </p:tgtEl>
                                        <p:attrNameLst>
                                          <p:attrName>r</p:attrName>
                                        </p:attrNameLst>
                                      </p:cBhvr>
                                    </p:animRot>
                                  </p:childTnLst>
                                </p:cTn>
                              </p:par>
                              <p:par>
                                <p:cTn id="21" presetID="8" presetClass="emph" presetSubtype="0" repeatCount="indefinite" fill="hold" grpId="0" nodeType="withEffect">
                                  <p:stCondLst>
                                    <p:cond delay="0"/>
                                  </p:stCondLst>
                                  <p:childTnLst>
                                    <p:animRot by="21600000">
                                      <p:cBhvr>
                                        <p:cTn id="22" dur="30000" fill="hold"/>
                                        <p:tgtEl>
                                          <p:spTgt spid="16"/>
                                        </p:tgtEl>
                                        <p:attrNameLst>
                                          <p:attrName>r</p:attrName>
                                        </p:attrNameLst>
                                      </p:cBhvr>
                                    </p:animRot>
                                  </p:childTnLst>
                                </p:cTn>
                              </p:par>
                              <p:par>
                                <p:cTn id="23" presetID="6" presetClass="emph" presetSubtype="0" repeatCount="indefinite" fill="hold" grpId="1" nodeType="withEffect">
                                  <p:stCondLst>
                                    <p:cond delay="0"/>
                                  </p:stCondLst>
                                  <p:childTnLst>
                                    <p:animScale>
                                      <p:cBhvr>
                                        <p:cTn id="24" dur="30000" fill="hold"/>
                                        <p:tgtEl>
                                          <p:spTgt spid="16"/>
                                        </p:tgtEl>
                                      </p:cBhvr>
                                      <p:by x="150000" y="150000"/>
                                    </p:animScale>
                                  </p:childTnLst>
                                </p:cTn>
                              </p:par>
                              <p:par>
                                <p:cTn id="25" presetID="6" presetClass="emph" presetSubtype="0" repeatCount="indefinite" fill="hold" grpId="1" nodeType="withEffect">
                                  <p:stCondLst>
                                    <p:cond delay="0"/>
                                  </p:stCondLst>
                                  <p:childTnLst>
                                    <p:animScale>
                                      <p:cBhvr>
                                        <p:cTn id="26" dur="30000" fill="hold"/>
                                        <p:tgtEl>
                                          <p:spTgt spid="1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17" grpId="0" animBg="1"/>
      <p:bldP spid="17" grpId="1" animBg="1"/>
      <p:bldP spid="27" grpId="0" animBg="1"/>
      <p:bldP spid="27"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1738</TotalTime>
  <Words>1423</Words>
  <Application>Microsoft Office PowerPoint</Application>
  <PresentationFormat>Widescreen</PresentationFormat>
  <Paragraphs>96</Paragraphs>
  <Slides>21</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Aptos</vt:lpstr>
      <vt:lpstr>Aptos Display</vt:lpstr>
      <vt:lpstr>Arial</vt:lpstr>
      <vt:lpstr>Biome</vt:lpstr>
      <vt:lpstr>Biome Light</vt:lpstr>
      <vt:lpstr>OCR A Extended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LeicestershireCountyCouncil@leics.onmicrosoft.com</dc:creator>
  <cp:lastModifiedBy>Nishad Karim</cp:lastModifiedBy>
  <cp:revision>19</cp:revision>
  <dcterms:created xsi:type="dcterms:W3CDTF">2025-09-04T08:16:26Z</dcterms:created>
  <dcterms:modified xsi:type="dcterms:W3CDTF">2025-11-05T14:08:23Z</dcterms:modified>
</cp:coreProperties>
</file>