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handoutMasterIdLst>
    <p:handoutMasterId r:id="rId30"/>
  </p:handoutMasterIdLst>
  <p:sldIdLst>
    <p:sldId id="301" r:id="rId5"/>
    <p:sldId id="345" r:id="rId6"/>
    <p:sldId id="349" r:id="rId7"/>
    <p:sldId id="343" r:id="rId8"/>
    <p:sldId id="305" r:id="rId9"/>
    <p:sldId id="336" r:id="rId10"/>
    <p:sldId id="352" r:id="rId11"/>
    <p:sldId id="355" r:id="rId12"/>
    <p:sldId id="362" r:id="rId13"/>
    <p:sldId id="312" r:id="rId14"/>
    <p:sldId id="337" r:id="rId15"/>
    <p:sldId id="256" r:id="rId16"/>
    <p:sldId id="257" r:id="rId17"/>
    <p:sldId id="361" r:id="rId18"/>
    <p:sldId id="259" r:id="rId19"/>
    <p:sldId id="262" r:id="rId20"/>
    <p:sldId id="261" r:id="rId21"/>
    <p:sldId id="263" r:id="rId22"/>
    <p:sldId id="264" r:id="rId23"/>
    <p:sldId id="265" r:id="rId24"/>
    <p:sldId id="329" r:id="rId25"/>
    <p:sldId id="359" r:id="rId26"/>
    <p:sldId id="324"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6816" userDrawn="1">
          <p15:clr>
            <a:srgbClr val="A4A3A4"/>
          </p15:clr>
        </p15:guide>
        <p15:guide id="3" pos="336" userDrawn="1">
          <p15:clr>
            <a:srgbClr val="A4A3A4"/>
          </p15:clr>
        </p15:guide>
        <p15:guide id="4" orient="horz" pos="12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A71315-D290-4571-DB01-FAF6BA690B31}" name="Elizabeth Feldbruegge (Aston Carter)" initials="EF(C" userId="S::v-elizabethf@microsoft.com::8d9d97b7-22ed-43c2-af3e-b07e46fd6454" providerId="AD"/>
  <p188:author id="{B6A3D024-909B-3BC2-1496-FEEAB652808A}" name="Sher Dionisio" initials="" userId="S::Sher.Dionisio@teksystemsgs.com::02daa716-9709-4d47-a153-1943ce1675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27102A9-8310-4765-A935-A1911B00CA5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44" autoAdjust="0"/>
    <p:restoredTop sz="71308" autoAdjust="0"/>
  </p:normalViewPr>
  <p:slideViewPr>
    <p:cSldViewPr>
      <p:cViewPr varScale="1">
        <p:scale>
          <a:sx n="97" d="100"/>
          <a:sy n="97" d="100"/>
        </p:scale>
        <p:origin x="102" y="384"/>
      </p:cViewPr>
      <p:guideLst>
        <p:guide pos="3840"/>
        <p:guide pos="6816"/>
        <p:guide pos="336"/>
        <p:guide orient="horz" pos="1248"/>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5" d="100"/>
          <a:sy n="95" d="100"/>
        </p:scale>
        <p:origin x="357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2/20/2026</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2/20/2026</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667E1-E601-4AAF-B95C-B25720D70A60}" type="slidenum">
              <a:rPr lang="en-GB" smtClean="0"/>
              <a:t>2</a:t>
            </a:fld>
            <a:endParaRPr lang="en-GB" dirty="0"/>
          </a:p>
        </p:txBody>
      </p:sp>
    </p:spTree>
    <p:extLst>
      <p:ext uri="{BB962C8B-B14F-4D97-AF65-F5344CB8AC3E}">
        <p14:creationId xmlns:p14="http://schemas.microsoft.com/office/powerpoint/2010/main" val="318151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667E1-E601-4AAF-B95C-B25720D70A60}" type="slidenum">
              <a:rPr lang="en-GB" smtClean="0"/>
              <a:t>3</a:t>
            </a:fld>
            <a:endParaRPr lang="en-GB" dirty="0"/>
          </a:p>
        </p:txBody>
      </p:sp>
    </p:spTree>
    <p:extLst>
      <p:ext uri="{BB962C8B-B14F-4D97-AF65-F5344CB8AC3E}">
        <p14:creationId xmlns:p14="http://schemas.microsoft.com/office/powerpoint/2010/main" val="229623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667E1-E601-4AAF-B95C-B25720D70A60}" type="slidenum">
              <a:rPr lang="en-GB" smtClean="0"/>
              <a:t>6</a:t>
            </a:fld>
            <a:endParaRPr lang="en-GB" dirty="0"/>
          </a:p>
        </p:txBody>
      </p:sp>
    </p:spTree>
    <p:extLst>
      <p:ext uri="{BB962C8B-B14F-4D97-AF65-F5344CB8AC3E}">
        <p14:creationId xmlns:p14="http://schemas.microsoft.com/office/powerpoint/2010/main" val="380844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PLAY THE MUSIC – THE STOP IT AND SAY ONE OF THE ROAD SAFETY RULES</a:t>
            </a:r>
          </a:p>
        </p:txBody>
      </p:sp>
      <p:sp>
        <p:nvSpPr>
          <p:cNvPr id="4" name="Slide Number Placeholder 3"/>
          <p:cNvSpPr>
            <a:spLocks noGrp="1"/>
          </p:cNvSpPr>
          <p:nvPr>
            <p:ph type="sldNum" sz="quarter" idx="5"/>
          </p:nvPr>
        </p:nvSpPr>
        <p:spPr/>
        <p:txBody>
          <a:bodyPr/>
          <a:lstStyle/>
          <a:p>
            <a:fld id="{7FB667E1-E601-4AAF-B95C-B25720D70A60}" type="slidenum">
              <a:rPr lang="en-GB" smtClean="0"/>
              <a:t>10</a:t>
            </a:fld>
            <a:endParaRPr lang="en-GB" dirty="0"/>
          </a:p>
        </p:txBody>
      </p:sp>
    </p:spTree>
    <p:extLst>
      <p:ext uri="{BB962C8B-B14F-4D97-AF65-F5344CB8AC3E}">
        <p14:creationId xmlns:p14="http://schemas.microsoft.com/office/powerpoint/2010/main" val="349204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667E1-E601-4AAF-B95C-B25720D70A60}" type="slidenum">
              <a:rPr lang="en-GB" smtClean="0"/>
              <a:t>13</a:t>
            </a:fld>
            <a:endParaRPr lang="en-GB" dirty="0"/>
          </a:p>
        </p:txBody>
      </p:sp>
    </p:spTree>
    <p:extLst>
      <p:ext uri="{BB962C8B-B14F-4D97-AF65-F5344CB8AC3E}">
        <p14:creationId xmlns:p14="http://schemas.microsoft.com/office/powerpoint/2010/main" val="1985049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9B8C5F-5A1A-4BCE-90C2-DBA3B73B1809}" type="slidenum">
              <a:rPr lang="en-GB" smtClean="0"/>
              <a:t>14</a:t>
            </a:fld>
            <a:endParaRPr lang="en-GB" dirty="0"/>
          </a:p>
        </p:txBody>
      </p:sp>
    </p:spTree>
    <p:extLst>
      <p:ext uri="{BB962C8B-B14F-4D97-AF65-F5344CB8AC3E}">
        <p14:creationId xmlns:p14="http://schemas.microsoft.com/office/powerpoint/2010/main" val="958730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9B8C5F-5A1A-4BCE-90C2-DBA3B73B1809}" type="slidenum">
              <a:rPr lang="en-GB" smtClean="0"/>
              <a:t>16</a:t>
            </a:fld>
            <a:endParaRPr lang="en-GB" dirty="0"/>
          </a:p>
        </p:txBody>
      </p:sp>
    </p:spTree>
    <p:extLst>
      <p:ext uri="{BB962C8B-B14F-4D97-AF65-F5344CB8AC3E}">
        <p14:creationId xmlns:p14="http://schemas.microsoft.com/office/powerpoint/2010/main" val="28522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667E1-E601-4AAF-B95C-B25720D70A60}" type="slidenum">
              <a:rPr lang="en-GB" smtClean="0"/>
              <a:t>22</a:t>
            </a:fld>
            <a:endParaRPr lang="en-GB" dirty="0"/>
          </a:p>
        </p:txBody>
      </p:sp>
    </p:spTree>
    <p:extLst>
      <p:ext uri="{BB962C8B-B14F-4D97-AF65-F5344CB8AC3E}">
        <p14:creationId xmlns:p14="http://schemas.microsoft.com/office/powerpoint/2010/main" val="1956976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93D5A-F8B8-8C2B-FCAE-05ED2FCE8F54}"/>
              </a:ext>
            </a:extLst>
          </p:cNvPr>
          <p:cNvSpPr/>
          <p:nvPr userDrawn="1"/>
        </p:nvSpPr>
        <p:spPr>
          <a:xfrm>
            <a:off x="0" y="5603786"/>
            <a:ext cx="12188952" cy="12542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1FD55A8-DC6B-7CD4-984D-F2CF5B782DAB}"/>
              </a:ext>
            </a:extLst>
          </p:cNvPr>
          <p:cNvSpPr/>
          <p:nvPr userDrawn="1"/>
        </p:nvSpPr>
        <p:spPr>
          <a:xfrm>
            <a:off x="0" y="0"/>
            <a:ext cx="12192000" cy="28194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0352" y="457200"/>
            <a:ext cx="10317914" cy="1828800"/>
          </a:xfrm>
        </p:spPr>
        <p:txBody>
          <a:bodyPr lIns="0" tIns="0" rIns="0" bIns="0" anchor="b" anchorCtr="0">
            <a:normAutofit/>
          </a:bodyPr>
          <a:lstStyle>
            <a:lvl1pPr algn="l">
              <a:defRPr sz="6000" cap="all" baseline="0">
                <a:solidFill>
                  <a:schemeClr val="tx1"/>
                </a:solidFill>
              </a:defRPr>
            </a:lvl1pPr>
          </a:lstStyle>
          <a:p>
            <a:r>
              <a:rPr lang="en-US" dirty="0"/>
              <a:t>Click to edit Master title style</a:t>
            </a:r>
            <a:endParaRPr dirty="0"/>
          </a:p>
        </p:txBody>
      </p:sp>
      <p:sp>
        <p:nvSpPr>
          <p:cNvPr id="3" name="Subtitle 2"/>
          <p:cNvSpPr>
            <a:spLocks noGrp="1"/>
          </p:cNvSpPr>
          <p:nvPr>
            <p:ph type="subTitle" idx="1"/>
          </p:nvPr>
        </p:nvSpPr>
        <p:spPr>
          <a:xfrm>
            <a:off x="530352" y="5776779"/>
            <a:ext cx="11201400" cy="908222"/>
          </a:xfrm>
        </p:spPr>
        <p:txBody>
          <a:bodyPr lIns="0" tIns="0" rIns="0" bIns="0" anchor="ctr" anchorCtr="0">
            <a:normAutofit/>
          </a:bodyPr>
          <a:lstStyle>
            <a:lvl1pPr marL="0" indent="0" algn="l">
              <a:spcBef>
                <a:spcPts val="0"/>
              </a:spcBef>
              <a:buNone/>
              <a:defRPr sz="2400" cap="none" baseline="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endParaRPr dirty="0"/>
          </a:p>
        </p:txBody>
      </p:sp>
      <p:cxnSp>
        <p:nvCxnSpPr>
          <p:cNvPr id="10" name="Straight Connector 9">
            <a:extLst>
              <a:ext uri="{FF2B5EF4-FFF2-40B4-BE49-F238E27FC236}">
                <a16:creationId xmlns:a16="http://schemas.microsoft.com/office/drawing/2014/main" id="{DCFC68E0-D9CA-4632-6C16-A37FF1C296C0}"/>
              </a:ext>
            </a:extLst>
          </p:cNvPr>
          <p:cNvCxnSpPr>
            <a:cxnSpLocks/>
          </p:cNvCxnSpPr>
          <p:nvPr userDrawn="1"/>
        </p:nvCxnSpPr>
        <p:spPr>
          <a:xfrm>
            <a:off x="0" y="5614416"/>
            <a:ext cx="12188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1775A23F-BECF-11F7-0296-411179417D70}"/>
              </a:ext>
            </a:extLst>
          </p:cNvPr>
          <p:cNvSpPr>
            <a:spLocks noGrp="1"/>
          </p:cNvSpPr>
          <p:nvPr>
            <p:ph type="pic" idx="13"/>
          </p:nvPr>
        </p:nvSpPr>
        <p:spPr>
          <a:xfrm>
            <a:off x="530352" y="3176624"/>
            <a:ext cx="3383280" cy="206993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A44580E1-0D73-CE94-C207-D61D9D2303E6}"/>
              </a:ext>
            </a:extLst>
          </p:cNvPr>
          <p:cNvSpPr>
            <a:spLocks noGrp="1"/>
          </p:cNvSpPr>
          <p:nvPr>
            <p:ph type="pic" idx="14"/>
          </p:nvPr>
        </p:nvSpPr>
        <p:spPr>
          <a:xfrm>
            <a:off x="4421886" y="3176624"/>
            <a:ext cx="3383280" cy="206993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92B25869-DAD9-F98F-4401-472BF13B638C}"/>
              </a:ext>
            </a:extLst>
          </p:cNvPr>
          <p:cNvSpPr>
            <a:spLocks noGrp="1"/>
          </p:cNvSpPr>
          <p:nvPr>
            <p:ph type="pic" idx="15"/>
          </p:nvPr>
        </p:nvSpPr>
        <p:spPr>
          <a:xfrm>
            <a:off x="8313420" y="3176624"/>
            <a:ext cx="3383280" cy="206993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grpSp>
        <p:nvGrpSpPr>
          <p:cNvPr id="18" name="Graphic 16">
            <a:extLst>
              <a:ext uri="{FF2B5EF4-FFF2-40B4-BE49-F238E27FC236}">
                <a16:creationId xmlns:a16="http://schemas.microsoft.com/office/drawing/2014/main" id="{5FE60644-06BE-BB5F-124E-5064D05EB32C}"/>
              </a:ext>
            </a:extLst>
          </p:cNvPr>
          <p:cNvGrpSpPr/>
          <p:nvPr/>
        </p:nvGrpSpPr>
        <p:grpSpPr>
          <a:xfrm rot="5400000" flipH="1">
            <a:off x="10607041" y="1022650"/>
            <a:ext cx="1998009" cy="562309"/>
            <a:chOff x="516591" y="355997"/>
            <a:chExt cx="2247898" cy="632636"/>
          </a:xfrm>
        </p:grpSpPr>
        <p:sp>
          <p:nvSpPr>
            <p:cNvPr id="22" name="Freeform 21">
              <a:extLst>
                <a:ext uri="{FF2B5EF4-FFF2-40B4-BE49-F238E27FC236}">
                  <a16:creationId xmlns:a16="http://schemas.microsoft.com/office/drawing/2014/main" id="{D951A35A-F4D7-545D-8528-2736ED0B0F33}"/>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5144E32-E7BE-EAAC-8BD8-E9981F436BF4}"/>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03">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08CE7-47AF-369A-9577-5F44CACDE745}"/>
              </a:ext>
            </a:extLst>
          </p:cNvPr>
          <p:cNvSpPr/>
          <p:nvPr userDrawn="1"/>
        </p:nvSpPr>
        <p:spPr>
          <a:xfrm>
            <a:off x="0" y="2560320"/>
            <a:ext cx="6095999"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5056632" cy="2670048"/>
          </a:xfrm>
        </p:spPr>
        <p:txBody>
          <a:bodyPr>
            <a:normAutofit/>
          </a:bodyPr>
          <a:lstStyle>
            <a:lvl1pPr>
              <a:spcBef>
                <a:spcPts val="1800"/>
              </a:spcBef>
              <a:buClr>
                <a:schemeClr val="bg1"/>
              </a:buClr>
              <a:defRPr sz="1800">
                <a:solidFill>
                  <a:schemeClr val="bg1"/>
                </a:solidFill>
              </a:defRPr>
            </a:lvl1pPr>
            <a:lvl2pPr marL="457200" indent="0">
              <a:buClr>
                <a:schemeClr val="bg1"/>
              </a:buClr>
              <a:buNone/>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6702552" y="2971800"/>
            <a:ext cx="505663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88443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530352" y="2971800"/>
            <a:ext cx="1104595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27469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04">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08CE7-47AF-369A-9577-5F44CACDE745}"/>
              </a:ext>
            </a:extLst>
          </p:cNvPr>
          <p:cNvSpPr/>
          <p:nvPr userDrawn="1"/>
        </p:nvSpPr>
        <p:spPr>
          <a:xfrm>
            <a:off x="0" y="2560320"/>
            <a:ext cx="6095999"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5056632" cy="2670048"/>
          </a:xfrm>
        </p:spPr>
        <p:txBody>
          <a:bodyPr>
            <a:normAutofit/>
          </a:bodyPr>
          <a:lstStyle>
            <a:lvl1pPr>
              <a:spcBef>
                <a:spcPts val="18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6553200" y="2971800"/>
            <a:ext cx="5056632" cy="2670048"/>
          </a:xfrm>
        </p:spPr>
        <p:txBody>
          <a:bodyPr>
            <a:normAutofit/>
          </a:bodyPr>
          <a:lstStyle>
            <a:lvl1pPr marL="0" indent="0">
              <a:spcBef>
                <a:spcPts val="1800"/>
              </a:spcBef>
              <a:buClr>
                <a:schemeClr val="bg1"/>
              </a:buClr>
              <a:buNone/>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81943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0565-E675-382B-C208-AABB98FD4C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1AD9CD-7F2C-6D15-DA84-D6B75E4F1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585265-5CE2-1BE6-E70F-9F11E9D17454}"/>
              </a:ext>
            </a:extLst>
          </p:cNvPr>
          <p:cNvSpPr>
            <a:spLocks noGrp="1"/>
          </p:cNvSpPr>
          <p:nvPr>
            <p:ph type="dt" sz="half" idx="10"/>
          </p:nvPr>
        </p:nvSpPr>
        <p:spPr/>
        <p:txBody>
          <a:bodyPr/>
          <a:lstStyle/>
          <a:p>
            <a:fld id="{37FCDD4C-D293-48F5-973E-EB4D438D9382}" type="datetimeFigureOut">
              <a:rPr lang="en-GB" smtClean="0"/>
              <a:t>20/02/2026</a:t>
            </a:fld>
            <a:endParaRPr lang="en-GB" dirty="0"/>
          </a:p>
        </p:txBody>
      </p:sp>
      <p:sp>
        <p:nvSpPr>
          <p:cNvPr id="5" name="Footer Placeholder 4">
            <a:extLst>
              <a:ext uri="{FF2B5EF4-FFF2-40B4-BE49-F238E27FC236}">
                <a16:creationId xmlns:a16="http://schemas.microsoft.com/office/drawing/2014/main" id="{BB366041-A7A0-E8B5-6C0A-E2DAE98093F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1B0BA0D-DCC6-24F4-7B2E-EAC4C192BF40}"/>
              </a:ext>
            </a:extLst>
          </p:cNvPr>
          <p:cNvSpPr>
            <a:spLocks noGrp="1"/>
          </p:cNvSpPr>
          <p:nvPr>
            <p:ph type="sldNum" sz="quarter" idx="12"/>
          </p:nvPr>
        </p:nvSpPr>
        <p:spPr/>
        <p:txBody>
          <a:bodyPr/>
          <a:lstStyle/>
          <a:p>
            <a:fld id="{C9EE1641-417E-4F54-8639-F3F9945393AA}" type="slidenum">
              <a:rPr lang="en-GB" smtClean="0"/>
              <a:t>‹#›</a:t>
            </a:fld>
            <a:endParaRPr lang="en-GB" dirty="0"/>
          </a:p>
        </p:txBody>
      </p:sp>
    </p:spTree>
    <p:extLst>
      <p:ext uri="{BB962C8B-B14F-4D97-AF65-F5344CB8AC3E}">
        <p14:creationId xmlns:p14="http://schemas.microsoft.com/office/powerpoint/2010/main" val="1565687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58DB-9688-D4F8-73BE-83D7339AE1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929FD4-4548-FC0E-D954-61FF2C8BF0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BF9D8E-C4F0-D423-8D10-D6BA63F8AE47}"/>
              </a:ext>
            </a:extLst>
          </p:cNvPr>
          <p:cNvSpPr>
            <a:spLocks noGrp="1"/>
          </p:cNvSpPr>
          <p:nvPr>
            <p:ph type="dt" sz="half" idx="10"/>
          </p:nvPr>
        </p:nvSpPr>
        <p:spPr/>
        <p:txBody>
          <a:bodyPr/>
          <a:lstStyle/>
          <a:p>
            <a:fld id="{37FCDD4C-D293-48F5-973E-EB4D438D9382}" type="datetimeFigureOut">
              <a:rPr lang="en-GB" smtClean="0"/>
              <a:t>20/02/2026</a:t>
            </a:fld>
            <a:endParaRPr lang="en-GB" dirty="0"/>
          </a:p>
        </p:txBody>
      </p:sp>
      <p:sp>
        <p:nvSpPr>
          <p:cNvPr id="5" name="Footer Placeholder 4">
            <a:extLst>
              <a:ext uri="{FF2B5EF4-FFF2-40B4-BE49-F238E27FC236}">
                <a16:creationId xmlns:a16="http://schemas.microsoft.com/office/drawing/2014/main" id="{32D5192F-B78F-5F47-180B-FBC5679870C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13246E-8740-93DF-8902-349BF48505A1}"/>
              </a:ext>
            </a:extLst>
          </p:cNvPr>
          <p:cNvSpPr>
            <a:spLocks noGrp="1"/>
          </p:cNvSpPr>
          <p:nvPr>
            <p:ph type="sldNum" sz="quarter" idx="12"/>
          </p:nvPr>
        </p:nvSpPr>
        <p:spPr/>
        <p:txBody>
          <a:bodyPr/>
          <a:lstStyle/>
          <a:p>
            <a:fld id="{C9EE1641-417E-4F54-8639-F3F9945393AA}" type="slidenum">
              <a:rPr lang="en-GB" smtClean="0"/>
              <a:t>‹#›</a:t>
            </a:fld>
            <a:endParaRPr lang="en-GB" dirty="0"/>
          </a:p>
        </p:txBody>
      </p:sp>
    </p:spTree>
    <p:extLst>
      <p:ext uri="{BB962C8B-B14F-4D97-AF65-F5344CB8AC3E}">
        <p14:creationId xmlns:p14="http://schemas.microsoft.com/office/powerpoint/2010/main" val="371076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BDA8E3-4A22-4F30-2CBB-DFBA0B6063D0}"/>
              </a:ext>
            </a:extLst>
          </p:cNvPr>
          <p:cNvSpPr/>
          <p:nvPr userDrawn="1"/>
        </p:nvSpPr>
        <p:spPr>
          <a:xfrm>
            <a:off x="0" y="0"/>
            <a:ext cx="6096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AA36011-0CC6-C389-EAAB-90C4ACC2D522}"/>
              </a:ext>
            </a:extLst>
          </p:cNvPr>
          <p:cNvSpPr/>
          <p:nvPr userDrawn="1"/>
        </p:nvSpPr>
        <p:spPr>
          <a:xfrm>
            <a:off x="0" y="6096000"/>
            <a:ext cx="6096001"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1527048"/>
            <a:ext cx="5257800" cy="3886197"/>
          </a:xfrm>
        </p:spPr>
        <p:txBody>
          <a:bodyPr lIns="0" tIns="0" rIns="0" bIns="0" anchor="t" anchorCtr="0">
            <a:noAutofit/>
          </a:bodyPr>
          <a:lstStyle>
            <a:lvl1pPr>
              <a:defRPr sz="4000" cap="all" baseline="0">
                <a:solidFill>
                  <a:schemeClr val="tx1"/>
                </a:solidFill>
              </a:defRPr>
            </a:lvl1pPr>
          </a:lstStyle>
          <a:p>
            <a:r>
              <a:rPr lang="en-US" dirty="0"/>
              <a:t>Click to edit Master title style</a:t>
            </a:r>
            <a:endParaRPr dirty="0"/>
          </a:p>
        </p:txBody>
      </p:sp>
      <p:sp>
        <p:nvSpPr>
          <p:cNvPr id="4" name="Content Placeholder 2">
            <a:extLst>
              <a:ext uri="{FF2B5EF4-FFF2-40B4-BE49-F238E27FC236}">
                <a16:creationId xmlns:a16="http://schemas.microsoft.com/office/drawing/2014/main" id="{3DAA3FF9-4C9C-8494-A2BB-F77816393331}"/>
              </a:ext>
            </a:extLst>
          </p:cNvPr>
          <p:cNvSpPr>
            <a:spLocks noGrp="1"/>
          </p:cNvSpPr>
          <p:nvPr>
            <p:ph idx="14"/>
          </p:nvPr>
        </p:nvSpPr>
        <p:spPr>
          <a:xfrm>
            <a:off x="6547151" y="1527048"/>
            <a:ext cx="5187649" cy="5020056"/>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Slide Number Placeholder 9">
            <a:extLst>
              <a:ext uri="{FF2B5EF4-FFF2-40B4-BE49-F238E27FC236}">
                <a16:creationId xmlns:a16="http://schemas.microsoft.com/office/drawing/2014/main" id="{7595BE4A-3E73-906A-3F04-20F3B489B1C9}"/>
              </a:ext>
            </a:extLst>
          </p:cNvPr>
          <p:cNvSpPr>
            <a:spLocks noGrp="1"/>
          </p:cNvSpPr>
          <p:nvPr>
            <p:ph type="sldNum" sz="quarter" idx="12"/>
          </p:nvPr>
        </p:nvSpPr>
        <p:spPr/>
        <p:txBody>
          <a:bodyPr/>
          <a:lstStyle/>
          <a:p>
            <a:fld id="{CA8D9AD5-F248-4919-864A-CFD76CC027D6}" type="slidenum">
              <a:rPr lang="en-US" smtClean="0"/>
              <a:pPr/>
              <a:t>‹#›</a:t>
            </a:fld>
            <a:endParaRPr lang="en-US" dirty="0"/>
          </a:p>
        </p:txBody>
      </p:sp>
      <p:sp>
        <p:nvSpPr>
          <p:cNvPr id="9" name="Footer Placeholder 8">
            <a:extLst>
              <a:ext uri="{FF2B5EF4-FFF2-40B4-BE49-F238E27FC236}">
                <a16:creationId xmlns:a16="http://schemas.microsoft.com/office/drawing/2014/main" id="{F086E1E6-8939-6965-E9E7-75606774EC5F}"/>
              </a:ext>
            </a:extLst>
          </p:cNvPr>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E6BC3BBC-129A-FBDC-E6A0-294EF21E1914}"/>
              </a:ext>
            </a:extLst>
          </p:cNvPr>
          <p:cNvCxnSpPr>
            <a:cxnSpLocks/>
          </p:cNvCxnSpPr>
          <p:nvPr userDrawn="1"/>
        </p:nvCxnSpPr>
        <p:spPr>
          <a:xfrm>
            <a:off x="0" y="6096000"/>
            <a:ext cx="6096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2E86B28-A98B-0D98-5ED4-C8422E49C808}"/>
              </a:ext>
            </a:extLst>
          </p:cNvPr>
          <p:cNvGrpSpPr/>
          <p:nvPr userDrawn="1"/>
        </p:nvGrpSpPr>
        <p:grpSpPr>
          <a:xfrm>
            <a:off x="516591" y="355997"/>
            <a:ext cx="3750609" cy="632636"/>
            <a:chOff x="516591" y="355997"/>
            <a:chExt cx="3750609" cy="632636"/>
          </a:xfrm>
        </p:grpSpPr>
        <p:grpSp>
          <p:nvGrpSpPr>
            <p:cNvPr id="18" name="Graphic 16">
              <a:extLst>
                <a:ext uri="{FF2B5EF4-FFF2-40B4-BE49-F238E27FC236}">
                  <a16:creationId xmlns:a16="http://schemas.microsoft.com/office/drawing/2014/main" id="{B848D6FC-B5F4-D029-DBB8-11C46A0856B4}"/>
                </a:ext>
              </a:extLst>
            </p:cNvPr>
            <p:cNvGrpSpPr/>
            <p:nvPr/>
          </p:nvGrpSpPr>
          <p:grpSpPr>
            <a:xfrm flipH="1">
              <a:off x="516591" y="355997"/>
              <a:ext cx="2247898" cy="632636"/>
              <a:chOff x="516591" y="355997"/>
              <a:chExt cx="2247898" cy="632636"/>
            </a:xfrm>
          </p:grpSpPr>
          <p:sp>
            <p:nvSpPr>
              <p:cNvPr id="19" name="Freeform 18">
                <a:extLst>
                  <a:ext uri="{FF2B5EF4-FFF2-40B4-BE49-F238E27FC236}">
                    <a16:creationId xmlns:a16="http://schemas.microsoft.com/office/drawing/2014/main" id="{B5A04C0E-365F-3B06-1EA3-05B2F8F8CFAE}"/>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EF649C9-96CE-047E-9440-177154C63F50}"/>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21" name="Oval 20">
              <a:extLst>
                <a:ext uri="{FF2B5EF4-FFF2-40B4-BE49-F238E27FC236}">
                  <a16:creationId xmlns:a16="http://schemas.microsoft.com/office/drawing/2014/main" id="{D26DC255-D0C4-CE6D-2A0F-2A757B8D9E8A}"/>
                </a:ext>
              </a:extLst>
            </p:cNvPr>
            <p:cNvSpPr>
              <a:spLocks noChangeAspect="1"/>
            </p:cNvSpPr>
            <p:nvPr userDrawn="1"/>
          </p:nvSpPr>
          <p:spPr>
            <a:xfrm>
              <a:off x="321564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76FE056-1AC1-BB94-30F3-EE44BDDABDBD}"/>
                </a:ext>
              </a:extLst>
            </p:cNvPr>
            <p:cNvSpPr>
              <a:spLocks noChangeAspect="1"/>
            </p:cNvSpPr>
            <p:nvPr userDrawn="1"/>
          </p:nvSpPr>
          <p:spPr>
            <a:xfrm>
              <a:off x="4175760" y="611882"/>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DEB2A61-AC40-2F91-DCA2-08DF63492018}"/>
                </a:ext>
              </a:extLst>
            </p:cNvPr>
            <p:cNvSpPr>
              <a:spLocks noChangeAspect="1"/>
            </p:cNvSpPr>
            <p:nvPr userDrawn="1"/>
          </p:nvSpPr>
          <p:spPr>
            <a:xfrm>
              <a:off x="369570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666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0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BDA8E3-4A22-4F30-2CBB-DFBA0B6063D0}"/>
              </a:ext>
            </a:extLst>
          </p:cNvPr>
          <p:cNvSpPr/>
          <p:nvPr userDrawn="1"/>
        </p:nvSpPr>
        <p:spPr>
          <a:xfrm>
            <a:off x="6096000" y="0"/>
            <a:ext cx="6096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AA36011-0CC6-C389-EAAB-90C4ACC2D522}"/>
              </a:ext>
            </a:extLst>
          </p:cNvPr>
          <p:cNvSpPr/>
          <p:nvPr userDrawn="1"/>
        </p:nvSpPr>
        <p:spPr>
          <a:xfrm>
            <a:off x="1" y="6096000"/>
            <a:ext cx="6095999"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53200" y="1527048"/>
            <a:ext cx="5181600" cy="4636293"/>
          </a:xfrm>
        </p:spPr>
        <p:txBody>
          <a:bodyPr lIns="0" tIns="0" rIns="0" bIns="0" anchor="t" anchorCtr="0">
            <a:noAutofit/>
          </a:bodyPr>
          <a:lstStyle>
            <a:lvl1pPr>
              <a:defRPr sz="4000" cap="all" baseline="0">
                <a:solidFill>
                  <a:schemeClr val="tx1"/>
                </a:solidFill>
              </a:defRPr>
            </a:lvl1pPr>
          </a:lstStyle>
          <a:p>
            <a:r>
              <a:rPr lang="en-US" dirty="0"/>
              <a:t>Click to edit Master title style</a:t>
            </a:r>
            <a:endParaRPr dirty="0"/>
          </a:p>
        </p:txBody>
      </p:sp>
      <p:sp>
        <p:nvSpPr>
          <p:cNvPr id="3" name="Picture Placeholder 2">
            <a:extLst>
              <a:ext uri="{FF2B5EF4-FFF2-40B4-BE49-F238E27FC236}">
                <a16:creationId xmlns:a16="http://schemas.microsoft.com/office/drawing/2014/main" id="{06D146FE-2CCD-1628-C75B-ABAC2022D9E1}"/>
              </a:ext>
            </a:extLst>
          </p:cNvPr>
          <p:cNvSpPr>
            <a:spLocks noGrp="1"/>
          </p:cNvSpPr>
          <p:nvPr>
            <p:ph type="pic" idx="13"/>
          </p:nvPr>
        </p:nvSpPr>
        <p:spPr>
          <a:xfrm>
            <a:off x="484632" y="457200"/>
            <a:ext cx="5157216" cy="2514600"/>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Content Placeholder 2">
            <a:extLst>
              <a:ext uri="{FF2B5EF4-FFF2-40B4-BE49-F238E27FC236}">
                <a16:creationId xmlns:a16="http://schemas.microsoft.com/office/drawing/2014/main" id="{3DAA3FF9-4C9C-8494-A2BB-F77816393331}"/>
              </a:ext>
            </a:extLst>
          </p:cNvPr>
          <p:cNvSpPr>
            <a:spLocks noGrp="1"/>
          </p:cNvSpPr>
          <p:nvPr>
            <p:ph idx="14"/>
          </p:nvPr>
        </p:nvSpPr>
        <p:spPr>
          <a:xfrm>
            <a:off x="530352" y="3429000"/>
            <a:ext cx="5187649" cy="2514600"/>
          </a:xfrm>
        </p:spPr>
        <p:txBody>
          <a:bodyPr tIns="45720" bIns="45720">
            <a:normAutofit/>
          </a:bodyPr>
          <a:lstStyle>
            <a:lvl1pPr marL="45720" indent="0">
              <a:buNone/>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Slide Number Placeholder 9">
            <a:extLst>
              <a:ext uri="{FF2B5EF4-FFF2-40B4-BE49-F238E27FC236}">
                <a16:creationId xmlns:a16="http://schemas.microsoft.com/office/drawing/2014/main" id="{7595BE4A-3E73-906A-3F04-20F3B489B1C9}"/>
              </a:ext>
            </a:extLst>
          </p:cNvPr>
          <p:cNvSpPr>
            <a:spLocks noGrp="1"/>
          </p:cNvSpPr>
          <p:nvPr>
            <p:ph type="sldNum" sz="quarter" idx="12"/>
          </p:nvPr>
        </p:nvSpPr>
        <p:spPr/>
        <p:txBody>
          <a:bodyPr/>
          <a:lstStyle/>
          <a:p>
            <a:fld id="{CA8D9AD5-F248-4919-864A-CFD76CC027D6}" type="slidenum">
              <a:rPr lang="en-US" smtClean="0"/>
              <a:pPr/>
              <a:t>‹#›</a:t>
            </a:fld>
            <a:endParaRPr lang="en-US" dirty="0"/>
          </a:p>
        </p:txBody>
      </p:sp>
      <p:sp>
        <p:nvSpPr>
          <p:cNvPr id="9" name="Footer Placeholder 8">
            <a:extLst>
              <a:ext uri="{FF2B5EF4-FFF2-40B4-BE49-F238E27FC236}">
                <a16:creationId xmlns:a16="http://schemas.microsoft.com/office/drawing/2014/main" id="{F086E1E6-8939-6965-E9E7-75606774EC5F}"/>
              </a:ext>
            </a:extLst>
          </p:cNvPr>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E6BC3BBC-129A-FBDC-E6A0-294EF21E1914}"/>
              </a:ext>
            </a:extLst>
          </p:cNvPr>
          <p:cNvCxnSpPr>
            <a:cxnSpLocks/>
          </p:cNvCxnSpPr>
          <p:nvPr userDrawn="1"/>
        </p:nvCxnSpPr>
        <p:spPr>
          <a:xfrm>
            <a:off x="0" y="6096000"/>
            <a:ext cx="6096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2E86B28-A98B-0D98-5ED4-C8422E49C808}"/>
              </a:ext>
            </a:extLst>
          </p:cNvPr>
          <p:cNvGrpSpPr/>
          <p:nvPr userDrawn="1"/>
        </p:nvGrpSpPr>
        <p:grpSpPr>
          <a:xfrm flipH="1">
            <a:off x="7755591" y="355997"/>
            <a:ext cx="3750609" cy="632636"/>
            <a:chOff x="516591" y="355997"/>
            <a:chExt cx="3750609" cy="632636"/>
          </a:xfrm>
        </p:grpSpPr>
        <p:grpSp>
          <p:nvGrpSpPr>
            <p:cNvPr id="18" name="Graphic 16">
              <a:extLst>
                <a:ext uri="{FF2B5EF4-FFF2-40B4-BE49-F238E27FC236}">
                  <a16:creationId xmlns:a16="http://schemas.microsoft.com/office/drawing/2014/main" id="{B848D6FC-B5F4-D029-DBB8-11C46A0856B4}"/>
                </a:ext>
              </a:extLst>
            </p:cNvPr>
            <p:cNvGrpSpPr/>
            <p:nvPr/>
          </p:nvGrpSpPr>
          <p:grpSpPr>
            <a:xfrm flipH="1">
              <a:off x="516591" y="355997"/>
              <a:ext cx="2247898" cy="632636"/>
              <a:chOff x="516591" y="355997"/>
              <a:chExt cx="2247898" cy="632636"/>
            </a:xfrm>
          </p:grpSpPr>
          <p:sp>
            <p:nvSpPr>
              <p:cNvPr id="19" name="Freeform 18">
                <a:extLst>
                  <a:ext uri="{FF2B5EF4-FFF2-40B4-BE49-F238E27FC236}">
                    <a16:creationId xmlns:a16="http://schemas.microsoft.com/office/drawing/2014/main" id="{B5A04C0E-365F-3B06-1EA3-05B2F8F8CFAE}"/>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EF649C9-96CE-047E-9440-177154C63F50}"/>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21" name="Oval 20">
              <a:extLst>
                <a:ext uri="{FF2B5EF4-FFF2-40B4-BE49-F238E27FC236}">
                  <a16:creationId xmlns:a16="http://schemas.microsoft.com/office/drawing/2014/main" id="{D26DC255-D0C4-CE6D-2A0F-2A757B8D9E8A}"/>
                </a:ext>
              </a:extLst>
            </p:cNvPr>
            <p:cNvSpPr>
              <a:spLocks noChangeAspect="1"/>
            </p:cNvSpPr>
            <p:nvPr userDrawn="1"/>
          </p:nvSpPr>
          <p:spPr>
            <a:xfrm>
              <a:off x="321564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76FE056-1AC1-BB94-30F3-EE44BDDABDBD}"/>
                </a:ext>
              </a:extLst>
            </p:cNvPr>
            <p:cNvSpPr>
              <a:spLocks noChangeAspect="1"/>
            </p:cNvSpPr>
            <p:nvPr userDrawn="1"/>
          </p:nvSpPr>
          <p:spPr>
            <a:xfrm>
              <a:off x="4175760" y="611882"/>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DEB2A61-AC40-2F91-DCA2-08DF63492018}"/>
                </a:ext>
              </a:extLst>
            </p:cNvPr>
            <p:cNvSpPr>
              <a:spLocks noChangeAspect="1"/>
            </p:cNvSpPr>
            <p:nvPr userDrawn="1"/>
          </p:nvSpPr>
          <p:spPr>
            <a:xfrm>
              <a:off x="369570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9923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6096001"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476F1A-01F6-616D-199F-9E02AC2551FB}"/>
              </a:ext>
            </a:extLst>
          </p:cNvPr>
          <p:cNvSpPr/>
          <p:nvPr userDrawn="1"/>
        </p:nvSpPr>
        <p:spPr>
          <a:xfrm>
            <a:off x="6095998" y="2560320"/>
            <a:ext cx="6096001"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1430000"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21" name="Picture Placeholder 2">
            <a:extLst>
              <a:ext uri="{FF2B5EF4-FFF2-40B4-BE49-F238E27FC236}">
                <a16:creationId xmlns:a16="http://schemas.microsoft.com/office/drawing/2014/main" id="{CB610F9E-C699-B370-106D-17BDF99159BD}"/>
              </a:ext>
            </a:extLst>
          </p:cNvPr>
          <p:cNvSpPr>
            <a:spLocks noGrp="1"/>
          </p:cNvSpPr>
          <p:nvPr>
            <p:ph type="pic" idx="13"/>
          </p:nvPr>
        </p:nvSpPr>
        <p:spPr>
          <a:xfrm>
            <a:off x="530352" y="3017520"/>
            <a:ext cx="5181600" cy="2617451"/>
          </a:xfrm>
          <a:prstGeom prst="rect">
            <a:avLst/>
          </a:prstGeom>
          <a:solidFill>
            <a:schemeClr val="accent3">
              <a:lumMod val="90000"/>
            </a:schemeClr>
          </a:solidFill>
          <a:ln w="19050">
            <a:noFill/>
          </a:ln>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Content Placeholder 2">
            <a:extLst>
              <a:ext uri="{FF2B5EF4-FFF2-40B4-BE49-F238E27FC236}">
                <a16:creationId xmlns:a16="http://schemas.microsoft.com/office/drawing/2014/main" id="{A0A0C691-BA31-F98C-EFBE-A27B2B391FA9}"/>
              </a:ext>
            </a:extLst>
          </p:cNvPr>
          <p:cNvSpPr>
            <a:spLocks noGrp="1"/>
          </p:cNvSpPr>
          <p:nvPr>
            <p:ph idx="14"/>
          </p:nvPr>
        </p:nvSpPr>
        <p:spPr>
          <a:xfrm>
            <a:off x="6550151" y="3017519"/>
            <a:ext cx="5260849" cy="3078479"/>
          </a:xfrm>
        </p:spPr>
        <p:txBody>
          <a:bodyPr tIns="45720" bIns="45720">
            <a:normAutofit/>
          </a:bodyPr>
          <a:lstStyle>
            <a:lvl1pPr marL="45720" indent="0">
              <a:buNone/>
              <a:defRPr sz="2400">
                <a:solidFill>
                  <a:schemeClr val="bg1"/>
                </a:solidFill>
              </a:defRPr>
            </a:lvl1pPr>
            <a:lvl2pPr>
              <a:buClrTx/>
              <a:defRPr sz="2000">
                <a:solidFill>
                  <a:schemeClr val="bg1"/>
                </a:solidFill>
              </a:defRPr>
            </a:lvl2pPr>
            <a:lvl3pPr>
              <a:buClrTx/>
              <a:defRPr sz="1800">
                <a:solidFill>
                  <a:schemeClr val="bg1"/>
                </a:solidFill>
              </a:defRPr>
            </a:lvl3pPr>
            <a:lvl4pPr>
              <a:buClrTx/>
              <a:defRPr sz="1600">
                <a:solidFill>
                  <a:schemeClr val="bg1"/>
                </a:solidFill>
              </a:defRPr>
            </a:lvl4pPr>
            <a:lvl5pPr>
              <a:buClrTx/>
              <a:defRPr sz="16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6099048"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607453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0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DB9B24-BCB9-43F0-06E4-89671329A6E6}"/>
              </a:ext>
            </a:extLst>
          </p:cNvPr>
          <p:cNvSpPr/>
          <p:nvPr userDrawn="1"/>
        </p:nvSpPr>
        <p:spPr>
          <a:xfrm>
            <a:off x="6081578" y="0"/>
            <a:ext cx="611042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56248" y="1527048"/>
            <a:ext cx="5257800" cy="4187952"/>
          </a:xfrm>
        </p:spPr>
        <p:txBody>
          <a:bodyPr lIns="0" tIns="0" rIns="0" bIns="0" anchor="t" anchorCtr="0">
            <a:noAutofit/>
          </a:bodyPr>
          <a:lstStyle>
            <a:lvl1pPr>
              <a:defRPr sz="4000" cap="all" baseline="0">
                <a:solidFill>
                  <a:schemeClr val="tx1"/>
                </a:solidFill>
              </a:defRPr>
            </a:lvl1pPr>
          </a:lstStyle>
          <a:p>
            <a:r>
              <a:rPr lang="en-US" dirty="0"/>
              <a:t>Click to edit Master title style</a:t>
            </a:r>
            <a:endParaRPr dirty="0"/>
          </a:p>
        </p:txBody>
      </p:sp>
      <p:sp>
        <p:nvSpPr>
          <p:cNvPr id="6" name="Picture Placeholder 2">
            <a:extLst>
              <a:ext uri="{FF2B5EF4-FFF2-40B4-BE49-F238E27FC236}">
                <a16:creationId xmlns:a16="http://schemas.microsoft.com/office/drawing/2014/main" id="{CFAFC54D-0217-DF64-554E-547F9A9CA0AC}"/>
              </a:ext>
            </a:extLst>
          </p:cNvPr>
          <p:cNvSpPr>
            <a:spLocks noGrp="1"/>
          </p:cNvSpPr>
          <p:nvPr>
            <p:ph type="pic" idx="13"/>
          </p:nvPr>
        </p:nvSpPr>
        <p:spPr>
          <a:xfrm>
            <a:off x="484632" y="457200"/>
            <a:ext cx="5184648" cy="230428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Content Placeholder 2">
            <a:extLst>
              <a:ext uri="{FF2B5EF4-FFF2-40B4-BE49-F238E27FC236}">
                <a16:creationId xmlns:a16="http://schemas.microsoft.com/office/drawing/2014/main" id="{6E373C8E-E782-1D19-E1FC-426D3C9FD343}"/>
              </a:ext>
            </a:extLst>
          </p:cNvPr>
          <p:cNvSpPr>
            <a:spLocks noGrp="1"/>
          </p:cNvSpPr>
          <p:nvPr>
            <p:ph idx="14"/>
          </p:nvPr>
        </p:nvSpPr>
        <p:spPr>
          <a:xfrm>
            <a:off x="530352" y="3273552"/>
            <a:ext cx="5187649" cy="2350008"/>
          </a:xfrm>
        </p:spPr>
        <p:txBody>
          <a:bodyPr tIns="0" bIns="0">
            <a:normAutofit/>
          </a:bodyPr>
          <a:lstStyle>
            <a:lvl1pPr marL="347472" indent="-347472">
              <a:buFont typeface="Wingdings" panose="05000000000000000000" pitchFamily="2" charset="2"/>
              <a:buChar char="§"/>
              <a:defRPr sz="1800">
                <a:solidFill>
                  <a:schemeClr val="tx1"/>
                </a:solidFill>
              </a:defRPr>
            </a:lvl1pPr>
            <a:lvl2pPr marL="749808" indent="-347472">
              <a:buFont typeface="Wingdings" panose="05000000000000000000" pitchFamily="2" charset="2"/>
              <a:buChar char="§"/>
              <a:defRPr sz="1600">
                <a:solidFill>
                  <a:schemeClr val="tx1"/>
                </a:solidFill>
              </a:defRPr>
            </a:lvl2pPr>
            <a:lvl3pPr marL="1188720" indent="-347472">
              <a:buFont typeface="Wingdings" panose="05000000000000000000" pitchFamily="2" charset="2"/>
              <a:buChar char="§"/>
              <a:defRPr sz="1400">
                <a:solidFill>
                  <a:schemeClr val="tx1"/>
                </a:solidFill>
              </a:defRPr>
            </a:lvl3pPr>
            <a:lvl4pPr marL="1536192" indent="-347472">
              <a:buFont typeface="Wingdings" panose="05000000000000000000" pitchFamily="2" charset="2"/>
              <a:buChar char="§"/>
              <a:defRPr sz="1200">
                <a:solidFill>
                  <a:schemeClr val="tx1"/>
                </a:solidFill>
              </a:defRPr>
            </a:lvl4pPr>
            <a:lvl5pPr marL="1920240" indent="-347472">
              <a:buFont typeface="Wingdings" panose="05000000000000000000" pitchFamily="2" charset="2"/>
              <a:buChar char="§"/>
              <a:defRPr sz="1200">
                <a:solidFill>
                  <a:schemeClr val="tx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4" name="Rectangle 13">
            <a:extLst>
              <a:ext uri="{FF2B5EF4-FFF2-40B4-BE49-F238E27FC236}">
                <a16:creationId xmlns:a16="http://schemas.microsoft.com/office/drawing/2014/main" id="{62E49B68-4165-33F8-B6DC-2EA1F9C89560}"/>
              </a:ext>
            </a:extLst>
          </p:cNvPr>
          <p:cNvSpPr/>
          <p:nvPr userDrawn="1"/>
        </p:nvSpPr>
        <p:spPr>
          <a:xfrm>
            <a:off x="1" y="6096000"/>
            <a:ext cx="6081577"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7595BE4A-3E73-906A-3F04-20F3B489B1C9}"/>
              </a:ext>
            </a:extLst>
          </p:cNvPr>
          <p:cNvSpPr>
            <a:spLocks noGrp="1"/>
          </p:cNvSpPr>
          <p:nvPr>
            <p:ph type="sldNum" sz="quarter" idx="12"/>
          </p:nvPr>
        </p:nvSpPr>
        <p:spPr/>
        <p:txBody>
          <a:bodyPr/>
          <a:lstStyle/>
          <a:p>
            <a:fld id="{CA8D9AD5-F248-4919-864A-CFD76CC027D6}" type="slidenum">
              <a:rPr lang="en-US" smtClean="0"/>
              <a:pPr/>
              <a:t>‹#›</a:t>
            </a:fld>
            <a:endParaRPr lang="en-US" dirty="0"/>
          </a:p>
        </p:txBody>
      </p:sp>
      <p:sp>
        <p:nvSpPr>
          <p:cNvPr id="9" name="Footer Placeholder 8">
            <a:extLst>
              <a:ext uri="{FF2B5EF4-FFF2-40B4-BE49-F238E27FC236}">
                <a16:creationId xmlns:a16="http://schemas.microsoft.com/office/drawing/2014/main" id="{F086E1E6-8939-6965-E9E7-75606774EC5F}"/>
              </a:ext>
            </a:extLst>
          </p:cNvPr>
          <p:cNvSpPr>
            <a:spLocks noGrp="1"/>
          </p:cNvSpPr>
          <p:nvPr>
            <p:ph type="ftr" sz="quarter" idx="11"/>
          </p:nvPr>
        </p:nvSpPr>
        <p:spPr/>
        <p:txBody>
          <a:bodyPr/>
          <a:lstStyle/>
          <a:p>
            <a:endParaRPr lang="en-US" dirty="0"/>
          </a:p>
        </p:txBody>
      </p:sp>
      <p:cxnSp>
        <p:nvCxnSpPr>
          <p:cNvPr id="16" name="Straight Connector 15">
            <a:extLst>
              <a:ext uri="{FF2B5EF4-FFF2-40B4-BE49-F238E27FC236}">
                <a16:creationId xmlns:a16="http://schemas.microsoft.com/office/drawing/2014/main" id="{108DCABC-882F-DC19-E7E3-47F84A660FBF}"/>
              </a:ext>
            </a:extLst>
          </p:cNvPr>
          <p:cNvCxnSpPr>
            <a:cxnSpLocks/>
          </p:cNvCxnSpPr>
          <p:nvPr userDrawn="1"/>
        </p:nvCxnSpPr>
        <p:spPr>
          <a:xfrm>
            <a:off x="0" y="6096000"/>
            <a:ext cx="6081578"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37E4305-14C9-018D-E409-0B8F52D2A338}"/>
              </a:ext>
            </a:extLst>
          </p:cNvPr>
          <p:cNvGrpSpPr/>
          <p:nvPr userDrawn="1"/>
        </p:nvGrpSpPr>
        <p:grpSpPr>
          <a:xfrm>
            <a:off x="8229600" y="5768164"/>
            <a:ext cx="3750609" cy="632636"/>
            <a:chOff x="8229600" y="5768164"/>
            <a:chExt cx="3750609" cy="632636"/>
          </a:xfrm>
        </p:grpSpPr>
        <p:grpSp>
          <p:nvGrpSpPr>
            <p:cNvPr id="18" name="Graphic 16">
              <a:extLst>
                <a:ext uri="{FF2B5EF4-FFF2-40B4-BE49-F238E27FC236}">
                  <a16:creationId xmlns:a16="http://schemas.microsoft.com/office/drawing/2014/main" id="{4290FB6A-A18A-AD46-DB8D-069CD8C2C1D8}"/>
                </a:ext>
              </a:extLst>
            </p:cNvPr>
            <p:cNvGrpSpPr/>
            <p:nvPr/>
          </p:nvGrpSpPr>
          <p:grpSpPr>
            <a:xfrm>
              <a:off x="9732311" y="5768164"/>
              <a:ext cx="2247898" cy="632636"/>
              <a:chOff x="516591" y="355997"/>
              <a:chExt cx="2247898" cy="632636"/>
            </a:xfrm>
          </p:grpSpPr>
          <p:sp>
            <p:nvSpPr>
              <p:cNvPr id="22" name="Freeform 21">
                <a:extLst>
                  <a:ext uri="{FF2B5EF4-FFF2-40B4-BE49-F238E27FC236}">
                    <a16:creationId xmlns:a16="http://schemas.microsoft.com/office/drawing/2014/main" id="{4B82DAA3-6E75-ABD2-1B01-AED8716443C0}"/>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A5F60A3-B995-EED7-CC81-BCD01621C28A}"/>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19" name="Oval 18">
              <a:extLst>
                <a:ext uri="{FF2B5EF4-FFF2-40B4-BE49-F238E27FC236}">
                  <a16:creationId xmlns:a16="http://schemas.microsoft.com/office/drawing/2014/main" id="{AA514D2B-279C-DAE4-0520-4CBE5CED6D53}"/>
                </a:ext>
              </a:extLst>
            </p:cNvPr>
            <p:cNvSpPr>
              <a:spLocks noChangeAspect="1"/>
            </p:cNvSpPr>
            <p:nvPr userDrawn="1"/>
          </p:nvSpPr>
          <p:spPr>
            <a:xfrm flipH="1">
              <a:off x="9189720" y="60217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681E935-45D1-A9B3-D15E-12975FC0C4B8}"/>
                </a:ext>
              </a:extLst>
            </p:cNvPr>
            <p:cNvSpPr>
              <a:spLocks noChangeAspect="1"/>
            </p:cNvSpPr>
            <p:nvPr userDrawn="1"/>
          </p:nvSpPr>
          <p:spPr>
            <a:xfrm flipH="1">
              <a:off x="8229600" y="6024049"/>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3F6AE22-59FC-D70A-9414-FBD054A9B9E9}"/>
                </a:ext>
              </a:extLst>
            </p:cNvPr>
            <p:cNvSpPr>
              <a:spLocks noChangeAspect="1"/>
            </p:cNvSpPr>
            <p:nvPr userDrawn="1"/>
          </p:nvSpPr>
          <p:spPr>
            <a:xfrm flipH="1">
              <a:off x="8709660" y="60217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3487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A0A4E6-7970-BDE5-78BB-75E86B0CF85A}"/>
              </a:ext>
            </a:extLst>
          </p:cNvPr>
          <p:cNvSpPr/>
          <p:nvPr userDrawn="1"/>
        </p:nvSpPr>
        <p:spPr>
          <a:xfrm>
            <a:off x="0" y="6263"/>
            <a:ext cx="7450402" cy="68517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0352" y="2499194"/>
            <a:ext cx="6464808" cy="3840480"/>
          </a:xfrm>
        </p:spPr>
        <p:txBody>
          <a:bodyPr lIns="0" tIns="0" rIns="0" bIns="0" anchor="b" anchorCtr="0">
            <a:normAutofit/>
          </a:bodyPr>
          <a:lstStyle>
            <a:lvl1pPr algn="l">
              <a:defRPr sz="6000" cap="all" baseline="0">
                <a:solidFill>
                  <a:schemeClr val="tx1"/>
                </a:solidFill>
              </a:defRPr>
            </a:lvl1pPr>
          </a:lstStyle>
          <a:p>
            <a:r>
              <a:rPr lang="en-US" dirty="0"/>
              <a:t>Click to edit Master title style</a:t>
            </a:r>
            <a:endParaRPr dirty="0"/>
          </a:p>
        </p:txBody>
      </p:sp>
      <p:sp>
        <p:nvSpPr>
          <p:cNvPr id="12" name="Rectangle 11">
            <a:extLst>
              <a:ext uri="{FF2B5EF4-FFF2-40B4-BE49-F238E27FC236}">
                <a16:creationId xmlns:a16="http://schemas.microsoft.com/office/drawing/2014/main" id="{52293D5A-F8B8-8C2B-FCAE-05ED2FCE8F54}"/>
              </a:ext>
            </a:extLst>
          </p:cNvPr>
          <p:cNvSpPr/>
          <p:nvPr userDrawn="1"/>
        </p:nvSpPr>
        <p:spPr>
          <a:xfrm>
            <a:off x="0" y="6263"/>
            <a:ext cx="12188952" cy="12542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CFC68E0-D9CA-4632-6C16-A37FF1C296C0}"/>
              </a:ext>
            </a:extLst>
          </p:cNvPr>
          <p:cNvCxnSpPr>
            <a:cxnSpLocks/>
          </p:cNvCxnSpPr>
          <p:nvPr userDrawn="1"/>
        </p:nvCxnSpPr>
        <p:spPr>
          <a:xfrm>
            <a:off x="0" y="1252728"/>
            <a:ext cx="12188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1775A23F-BECF-11F7-0296-411179417D70}"/>
              </a:ext>
            </a:extLst>
          </p:cNvPr>
          <p:cNvSpPr>
            <a:spLocks noGrp="1"/>
          </p:cNvSpPr>
          <p:nvPr>
            <p:ph type="pic" idx="13"/>
          </p:nvPr>
        </p:nvSpPr>
        <p:spPr>
          <a:xfrm>
            <a:off x="7942654" y="1752600"/>
            <a:ext cx="3753001" cy="4572000"/>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grpSp>
        <p:nvGrpSpPr>
          <p:cNvPr id="7" name="Graphic 16">
            <a:extLst>
              <a:ext uri="{FF2B5EF4-FFF2-40B4-BE49-F238E27FC236}">
                <a16:creationId xmlns:a16="http://schemas.microsoft.com/office/drawing/2014/main" id="{DA33DA21-E511-612E-A925-1BD25A1CC5F7}"/>
              </a:ext>
            </a:extLst>
          </p:cNvPr>
          <p:cNvGrpSpPr/>
          <p:nvPr/>
        </p:nvGrpSpPr>
        <p:grpSpPr>
          <a:xfrm flipH="1">
            <a:off x="529167" y="1729564"/>
            <a:ext cx="2247898" cy="632636"/>
            <a:chOff x="516591" y="355997"/>
            <a:chExt cx="2247898" cy="632636"/>
          </a:xfrm>
        </p:grpSpPr>
        <p:sp>
          <p:nvSpPr>
            <p:cNvPr id="14" name="Freeform 13">
              <a:extLst>
                <a:ext uri="{FF2B5EF4-FFF2-40B4-BE49-F238E27FC236}">
                  <a16:creationId xmlns:a16="http://schemas.microsoft.com/office/drawing/2014/main" id="{2A55E5B9-5B7C-3ED3-97DB-94732D570973}"/>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1AA5AA3-18B0-C0D3-2AED-133F81E30A53}"/>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8" name="Oval 7">
            <a:extLst>
              <a:ext uri="{FF2B5EF4-FFF2-40B4-BE49-F238E27FC236}">
                <a16:creationId xmlns:a16="http://schemas.microsoft.com/office/drawing/2014/main" id="{34E22E86-19B4-9281-CF01-615546414760}"/>
              </a:ext>
            </a:extLst>
          </p:cNvPr>
          <p:cNvSpPr>
            <a:spLocks noChangeAspect="1"/>
          </p:cNvSpPr>
          <p:nvPr userDrawn="1"/>
        </p:nvSpPr>
        <p:spPr>
          <a:xfrm>
            <a:off x="3228216" y="19831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EEBFE65-FEBC-6D4F-31C1-24E77FA45BC7}"/>
              </a:ext>
            </a:extLst>
          </p:cNvPr>
          <p:cNvSpPr>
            <a:spLocks noChangeAspect="1"/>
          </p:cNvSpPr>
          <p:nvPr userDrawn="1"/>
        </p:nvSpPr>
        <p:spPr>
          <a:xfrm>
            <a:off x="4188336" y="1985449"/>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FA6CD95-CE47-0B81-9DD7-19CA34568687}"/>
              </a:ext>
            </a:extLst>
          </p:cNvPr>
          <p:cNvSpPr>
            <a:spLocks noChangeAspect="1"/>
          </p:cNvSpPr>
          <p:nvPr userDrawn="1"/>
        </p:nvSpPr>
        <p:spPr>
          <a:xfrm>
            <a:off x="3708276" y="19831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613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04">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6096001"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476F1A-01F6-616D-199F-9E02AC2551FB}"/>
              </a:ext>
            </a:extLst>
          </p:cNvPr>
          <p:cNvSpPr/>
          <p:nvPr userDrawn="1"/>
        </p:nvSpPr>
        <p:spPr>
          <a:xfrm>
            <a:off x="6095998" y="2560320"/>
            <a:ext cx="6096001"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1277600" cy="1645919"/>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21" name="Picture Placeholder 2">
            <a:extLst>
              <a:ext uri="{FF2B5EF4-FFF2-40B4-BE49-F238E27FC236}">
                <a16:creationId xmlns:a16="http://schemas.microsoft.com/office/drawing/2014/main" id="{CB610F9E-C699-B370-106D-17BDF99159BD}"/>
              </a:ext>
            </a:extLst>
          </p:cNvPr>
          <p:cNvSpPr>
            <a:spLocks noGrp="1"/>
          </p:cNvSpPr>
          <p:nvPr>
            <p:ph type="pic" idx="13"/>
          </p:nvPr>
        </p:nvSpPr>
        <p:spPr>
          <a:xfrm>
            <a:off x="457200" y="3048000"/>
            <a:ext cx="5175504" cy="2590799"/>
          </a:xfrm>
          <a:prstGeom prst="rect">
            <a:avLst/>
          </a:prstGeom>
          <a:solidFill>
            <a:schemeClr val="accent3">
              <a:lumMod val="90000"/>
            </a:schemeClr>
          </a:solidFill>
          <a:ln w="19050">
            <a:noFill/>
          </a:ln>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 Placeholder 2"/>
          <p:cNvSpPr>
            <a:spLocks noGrp="1"/>
          </p:cNvSpPr>
          <p:nvPr>
            <p:ph type="body" idx="1"/>
          </p:nvPr>
        </p:nvSpPr>
        <p:spPr>
          <a:xfrm>
            <a:off x="6553200" y="3017520"/>
            <a:ext cx="5257800" cy="3051048"/>
          </a:xfrm>
        </p:spPr>
        <p:txBody>
          <a:bodyPr lIns="0" tIns="0" rIns="0" bIns="0" anchor="t">
            <a:normAutofit/>
          </a:bodyPr>
          <a:lstStyle>
            <a:lvl1pPr marL="342900" indent="-342900" algn="l">
              <a:spcBef>
                <a:spcPts val="1200"/>
              </a:spcBef>
              <a:buClr>
                <a:schemeClr val="bg1"/>
              </a:buClr>
              <a:buFont typeface="Wingdings" pitchFamily="2" charset="2"/>
              <a:buChar char="§"/>
              <a:defRPr sz="2000" cap="none" baseline="0">
                <a:solidFill>
                  <a:schemeClr val="bg1"/>
                </a:solidFill>
              </a:defRPr>
            </a:lvl1pPr>
            <a:lvl2pPr marL="742950" indent="-285750">
              <a:spcBef>
                <a:spcPts val="1200"/>
              </a:spcBef>
              <a:buClr>
                <a:schemeClr val="bg1"/>
              </a:buClr>
              <a:buFont typeface="Wingdings" pitchFamily="2" charset="2"/>
              <a:buChar char="§"/>
              <a:defRPr sz="1600">
                <a:solidFill>
                  <a:schemeClr val="bg1"/>
                </a:solidFill>
              </a:defRPr>
            </a:lvl2pPr>
            <a:lvl3pPr marL="1200150" indent="-285750">
              <a:spcBef>
                <a:spcPts val="1200"/>
              </a:spcBef>
              <a:buClr>
                <a:schemeClr val="bg1"/>
              </a:buClr>
              <a:buFont typeface="Wingdings" pitchFamily="2" charset="2"/>
              <a:buChar char="§"/>
              <a:defRPr sz="1400">
                <a:solidFill>
                  <a:schemeClr val="bg1"/>
                </a:solidFill>
              </a:defRPr>
            </a:lvl3pPr>
            <a:lvl4pPr marL="1657350" indent="-285750">
              <a:spcBef>
                <a:spcPts val="1200"/>
              </a:spcBef>
              <a:buClr>
                <a:schemeClr val="bg1"/>
              </a:buClr>
              <a:buFont typeface="Wingdings" pitchFamily="2" charset="2"/>
              <a:buChar char="§"/>
              <a:defRPr sz="1200">
                <a:solidFill>
                  <a:schemeClr val="bg1"/>
                </a:solidFill>
              </a:defRPr>
            </a:lvl4pPr>
            <a:lvl5pPr marL="2114550" indent="-285750">
              <a:spcBef>
                <a:spcPts val="1200"/>
              </a:spcBef>
              <a:buClr>
                <a:schemeClr val="bg1"/>
              </a:buClr>
              <a:buFont typeface="Wingdings" pitchFamily="2" charset="2"/>
              <a:buChar char="§"/>
              <a:defRPr sz="1200">
                <a:solidFill>
                  <a:schemeClr val="bg1"/>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6099048"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08CE7-47AF-369A-9577-5F44CACDE745}"/>
              </a:ext>
            </a:extLst>
          </p:cNvPr>
          <p:cNvSpPr/>
          <p:nvPr userDrawn="1"/>
        </p:nvSpPr>
        <p:spPr>
          <a:xfrm>
            <a:off x="0" y="2560320"/>
            <a:ext cx="6095999"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505663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6553200" y="2971800"/>
            <a:ext cx="505663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840265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3584448" cy="2670048"/>
          </a:xfrm>
        </p:spPr>
        <p:txBody>
          <a:bodyPr tIns="45720">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4645152" y="2971800"/>
            <a:ext cx="693115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86540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341120" y="1901952"/>
            <a:ext cx="9509760" cy="41276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341120" y="6304788"/>
            <a:ext cx="3535680" cy="277368"/>
          </a:xfrm>
          <a:prstGeom prst="rect">
            <a:avLst/>
          </a:prstGeom>
        </p:spPr>
        <p:txBody>
          <a:bodyPr vert="horz" lIns="0" tIns="0" rIns="0" bIns="0" rtlCol="0" anchor="b" anchorCtr="0"/>
          <a:lstStyle>
            <a:lvl1pPr algn="l">
              <a:defRPr sz="1100" b="1" cap="all" baseline="0">
                <a:solidFill>
                  <a:schemeClr val="tx1"/>
                </a:solidFill>
                <a:latin typeface="+mn-lt"/>
              </a:defRPr>
            </a:lvl1pPr>
          </a:lstStyle>
          <a:p>
            <a:endParaRPr lang="en-US" dirty="0"/>
          </a:p>
        </p:txBody>
      </p:sp>
      <p:sp>
        <p:nvSpPr>
          <p:cNvPr id="6" name="Slide Number Placeholder 5"/>
          <p:cNvSpPr>
            <a:spLocks noGrp="1"/>
          </p:cNvSpPr>
          <p:nvPr>
            <p:ph type="sldNum" sz="quarter" idx="4"/>
          </p:nvPr>
        </p:nvSpPr>
        <p:spPr>
          <a:xfrm>
            <a:off x="457200" y="6304788"/>
            <a:ext cx="640080" cy="277368"/>
          </a:xfrm>
          <a:prstGeom prst="rect">
            <a:avLst/>
          </a:prstGeom>
        </p:spPr>
        <p:txBody>
          <a:bodyPr vert="horz" lIns="0" tIns="0" rIns="0" bIns="0" rtlCol="0" anchor="b" anchorCtr="0"/>
          <a:lstStyle>
            <a:lvl1pPr algn="l">
              <a:defRPr sz="1200" b="1">
                <a:solidFill>
                  <a:schemeClr val="tx1"/>
                </a:solidFill>
                <a:latin typeface="+mn-lt"/>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70" r:id="rId3"/>
    <p:sldLayoutId id="2147483669" r:id="rId4"/>
    <p:sldLayoutId id="2147483677" r:id="rId5"/>
    <p:sldLayoutId id="2147483672" r:id="rId6"/>
    <p:sldLayoutId id="2147483662" r:id="rId7"/>
    <p:sldLayoutId id="2147483678" r:id="rId8"/>
    <p:sldLayoutId id="2147483679" r:id="rId9"/>
    <p:sldLayoutId id="2147483680" r:id="rId10"/>
    <p:sldLayoutId id="2147483681" r:id="rId11"/>
    <p:sldLayoutId id="2147483682" r:id="rId12"/>
    <p:sldLayoutId id="2147483683" r:id="rId13"/>
    <p:sldLayoutId id="214748368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3400" kern="1200" cap="all" baseline="0">
          <a:solidFill>
            <a:schemeClr val="tx1"/>
          </a:solidFill>
          <a:latin typeface="+mj-lt"/>
          <a:ea typeface="+mj-ea"/>
          <a:cs typeface="+mj-cs"/>
        </a:defRPr>
      </a:lvl1pPr>
    </p:titleStyle>
    <p:bodyStyle>
      <a:lvl1pPr marL="347472" indent="-347472"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1"/>
          </a:solidFill>
          <a:latin typeface="+mn-lt"/>
          <a:ea typeface="+mn-ea"/>
          <a:cs typeface="+mn-cs"/>
        </a:defRPr>
      </a:lvl1pPr>
      <a:lvl2pPr marL="749808" indent="-347472"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1"/>
          </a:solidFill>
          <a:latin typeface="+mn-lt"/>
          <a:ea typeface="+mn-ea"/>
          <a:cs typeface="+mn-cs"/>
        </a:defRPr>
      </a:lvl2pPr>
      <a:lvl3pPr marL="1188720" indent="-347472"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1"/>
          </a:solidFill>
          <a:latin typeface="+mn-lt"/>
          <a:ea typeface="+mn-ea"/>
          <a:cs typeface="+mn-cs"/>
        </a:defRPr>
      </a:lvl3pPr>
      <a:lvl4pPr marL="1536192"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4pPr>
      <a:lvl5pPr marL="1920240"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60">
          <p15:clr>
            <a:srgbClr val="F26B43"/>
          </p15:clr>
        </p15:guide>
        <p15:guide id="2" pos="40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slideLayout" Target="../slideLayouts/slideLayout10.xml"/><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4.xml"/><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9A66-5E16-0DFD-01AB-F769676DACAB}"/>
              </a:ext>
            </a:extLst>
          </p:cNvPr>
          <p:cNvSpPr>
            <a:spLocks noGrp="1"/>
          </p:cNvSpPr>
          <p:nvPr>
            <p:ph type="ctrTitle"/>
          </p:nvPr>
        </p:nvSpPr>
        <p:spPr>
          <a:xfrm>
            <a:off x="533400" y="763492"/>
            <a:ext cx="4876800" cy="1828800"/>
          </a:xfrm>
        </p:spPr>
        <p:txBody>
          <a:bodyPr>
            <a:normAutofit fontScale="90000"/>
          </a:bodyPr>
          <a:lstStyle/>
          <a:p>
            <a:r>
              <a:rPr lang="en-US" dirty="0"/>
              <a:t>Road Safety</a:t>
            </a:r>
            <a:br>
              <a:rPr lang="en-US" dirty="0"/>
            </a:br>
            <a:r>
              <a:rPr lang="en-US" dirty="0"/>
              <a:t>Education </a:t>
            </a:r>
            <a:br>
              <a:rPr lang="en-US" dirty="0"/>
            </a:br>
            <a:r>
              <a:rPr lang="en-US" dirty="0"/>
              <a:t>Reception </a:t>
            </a:r>
          </a:p>
        </p:txBody>
      </p:sp>
      <p:sp>
        <p:nvSpPr>
          <p:cNvPr id="13" name="Subtitle 2">
            <a:extLst>
              <a:ext uri="{FF2B5EF4-FFF2-40B4-BE49-F238E27FC236}">
                <a16:creationId xmlns:a16="http://schemas.microsoft.com/office/drawing/2014/main" id="{5F6E2127-2B19-2F33-980D-AB3445CB20E6}"/>
              </a:ext>
            </a:extLst>
          </p:cNvPr>
          <p:cNvSpPr txBox="1">
            <a:spLocks/>
          </p:cNvSpPr>
          <p:nvPr/>
        </p:nvSpPr>
        <p:spPr>
          <a:xfrm>
            <a:off x="685800" y="3577278"/>
            <a:ext cx="11201400" cy="908222"/>
          </a:xfrm>
          <a:prstGeom prst="rect">
            <a:avLst/>
          </a:prstGeom>
        </p:spPr>
        <p:txBody>
          <a:bodyPr vert="horz" lIns="0" tIns="0" rIns="0" bIns="0" rtlCol="0" anchor="ctr" anchorCtr="0">
            <a:normAutofit lnSpcReduction="10000"/>
          </a:bodyPr>
          <a:lstStyle>
            <a:lvl1pPr marL="0" indent="0" algn="l" defTabSz="914400" rtl="0" eaLnBrk="1" latinLnBrk="0" hangingPunct="1">
              <a:lnSpc>
                <a:spcPct val="90000"/>
              </a:lnSpc>
              <a:spcBef>
                <a:spcPts val="0"/>
              </a:spcBef>
              <a:buClr>
                <a:schemeClr val="tx2"/>
              </a:buClr>
              <a:buSzPct val="80000"/>
              <a:buFont typeface="Wingdings" pitchFamily="2" charset="2"/>
              <a:buNone/>
              <a:defRPr sz="2400" kern="1200" cap="none" baseline="0">
                <a:solidFill>
                  <a:schemeClr val="tx1"/>
                </a:solidFill>
                <a:latin typeface="+mn-lt"/>
                <a:ea typeface="+mn-ea"/>
                <a:cs typeface="+mn-cs"/>
              </a:defRPr>
            </a:lvl1pPr>
            <a:lvl2pPr marL="457200" indent="0" algn="ctr" defTabSz="914400" rtl="0" eaLnBrk="1" latinLnBrk="0" hangingPunct="1">
              <a:lnSpc>
                <a:spcPct val="90000"/>
              </a:lnSpc>
              <a:spcBef>
                <a:spcPts val="1000"/>
              </a:spcBef>
              <a:buClr>
                <a:schemeClr val="tx2"/>
              </a:buClr>
              <a:buSzPct val="80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tx2"/>
              </a:buClr>
              <a:buSzPct val="80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tx2"/>
              </a:buClr>
              <a:buSzPct val="80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tx2"/>
              </a:buClr>
              <a:buSzPct val="80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SzPct val="80000"/>
              <a:buFont typeface="Wingdings" pitchFamily="2" charset="2"/>
              <a:buNone/>
              <a:defRPr sz="2000" kern="1200">
                <a:solidFill>
                  <a:schemeClr val="tx2"/>
                </a:solidFill>
                <a:latin typeface="+mn-lt"/>
                <a:ea typeface="+mn-ea"/>
                <a:cs typeface="+mn-cs"/>
              </a:defRPr>
            </a:lvl6pPr>
            <a:lvl7pPr marL="2743200" indent="0" algn="ctr" defTabSz="914400" rtl="0" eaLnBrk="1" latinLnBrk="0" hangingPunct="1">
              <a:lnSpc>
                <a:spcPct val="90000"/>
              </a:lnSpc>
              <a:spcBef>
                <a:spcPts val="800"/>
              </a:spcBef>
              <a:buSzPct val="80000"/>
              <a:buFont typeface="Wingdings" pitchFamily="2" charset="2"/>
              <a:buNone/>
              <a:defRPr sz="2000" kern="1200" baseline="0">
                <a:solidFill>
                  <a:schemeClr val="tx2"/>
                </a:solidFill>
                <a:latin typeface="+mn-lt"/>
                <a:ea typeface="+mn-ea"/>
                <a:cs typeface="+mn-cs"/>
              </a:defRPr>
            </a:lvl7pPr>
            <a:lvl8pPr marL="3200400" indent="0" algn="ctr" defTabSz="914400" rtl="0" eaLnBrk="1" latinLnBrk="0" hangingPunct="1">
              <a:lnSpc>
                <a:spcPct val="90000"/>
              </a:lnSpc>
              <a:spcBef>
                <a:spcPts val="800"/>
              </a:spcBef>
              <a:buSzPct val="80000"/>
              <a:buFont typeface="Wingdings" pitchFamily="2" charset="2"/>
              <a:buNone/>
              <a:defRPr sz="2000" kern="1200" baseline="0">
                <a:solidFill>
                  <a:schemeClr val="tx2"/>
                </a:solidFill>
                <a:latin typeface="+mn-lt"/>
                <a:ea typeface="+mn-ea"/>
                <a:cs typeface="+mn-cs"/>
              </a:defRPr>
            </a:lvl8pPr>
            <a:lvl9pPr marL="3657600" indent="0" algn="ctr" defTabSz="914400" rtl="0" eaLnBrk="1" latinLnBrk="0" hangingPunct="1">
              <a:lnSpc>
                <a:spcPct val="90000"/>
              </a:lnSpc>
              <a:spcBef>
                <a:spcPts val="800"/>
              </a:spcBef>
              <a:buSzPct val="80000"/>
              <a:buFont typeface="Wingdings" pitchFamily="2" charset="2"/>
              <a:buNone/>
              <a:defRPr sz="2000" kern="1200" baseline="0">
                <a:solidFill>
                  <a:schemeClr val="tx2"/>
                </a:solidFill>
                <a:latin typeface="+mn-lt"/>
                <a:ea typeface="+mn-ea"/>
                <a:cs typeface="+mn-cs"/>
              </a:defRPr>
            </a:lvl9pPr>
          </a:lstStyle>
          <a:p>
            <a:r>
              <a:rPr lang="en-US" dirty="0"/>
              <a:t>Learning outcome:</a:t>
            </a:r>
          </a:p>
          <a:p>
            <a:endParaRPr lang="en-US" dirty="0"/>
          </a:p>
          <a:p>
            <a:r>
              <a:rPr lang="en-US" dirty="0"/>
              <a:t>To be able to use the Road Safety Hand to cross the road safely.</a:t>
            </a:r>
          </a:p>
          <a:p>
            <a:endParaRPr lang="en-US" dirty="0"/>
          </a:p>
        </p:txBody>
      </p:sp>
      <p:pic>
        <p:nvPicPr>
          <p:cNvPr id="4" name="Picture 3" descr="Leicestershire Road Safety logo">
            <a:extLst>
              <a:ext uri="{FF2B5EF4-FFF2-40B4-BE49-F238E27FC236}">
                <a16:creationId xmlns:a16="http://schemas.microsoft.com/office/drawing/2014/main" id="{E3F33764-5F39-7B02-9E43-F90B115DF8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489123"/>
            <a:ext cx="2358813" cy="1600200"/>
          </a:xfrm>
          <a:prstGeom prst="rect">
            <a:avLst/>
          </a:prstGeom>
        </p:spPr>
      </p:pic>
    </p:spTree>
    <p:extLst>
      <p:ext uri="{BB962C8B-B14F-4D97-AF65-F5344CB8AC3E}">
        <p14:creationId xmlns:p14="http://schemas.microsoft.com/office/powerpoint/2010/main" val="39917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BA21-6133-B4FA-BAFC-BCF107A2B02C}"/>
              </a:ext>
            </a:extLst>
          </p:cNvPr>
          <p:cNvSpPr>
            <a:spLocks noGrp="1"/>
          </p:cNvSpPr>
          <p:nvPr>
            <p:ph type="title"/>
          </p:nvPr>
        </p:nvSpPr>
        <p:spPr>
          <a:xfrm>
            <a:off x="530352" y="411480"/>
            <a:ext cx="10533113" cy="1645920"/>
          </a:xfrm>
        </p:spPr>
        <p:txBody>
          <a:bodyPr anchor="b">
            <a:normAutofit/>
          </a:bodyPr>
          <a:lstStyle/>
          <a:p>
            <a:r>
              <a:rPr lang="en-US" dirty="0"/>
              <a:t>Freeze game</a:t>
            </a:r>
          </a:p>
        </p:txBody>
      </p:sp>
      <p:sp>
        <p:nvSpPr>
          <p:cNvPr id="3" name="Text Placeholder 2">
            <a:extLst>
              <a:ext uri="{FF2B5EF4-FFF2-40B4-BE49-F238E27FC236}">
                <a16:creationId xmlns:a16="http://schemas.microsoft.com/office/drawing/2014/main" id="{6E6F45D2-DAE9-C6E2-51B2-2CE3A9E88468}"/>
              </a:ext>
            </a:extLst>
          </p:cNvPr>
          <p:cNvSpPr>
            <a:spLocks noGrp="1"/>
          </p:cNvSpPr>
          <p:nvPr>
            <p:ph idx="14"/>
          </p:nvPr>
        </p:nvSpPr>
        <p:spPr>
          <a:xfrm>
            <a:off x="6702552" y="2971800"/>
            <a:ext cx="5056632" cy="2670048"/>
          </a:xfrm>
        </p:spPr>
        <p:txBody>
          <a:bodyPr>
            <a:normAutofit/>
          </a:bodyPr>
          <a:lstStyle/>
          <a:p>
            <a:endParaRPr lang="en-US" dirty="0"/>
          </a:p>
          <a:p>
            <a:r>
              <a:rPr lang="en-US" dirty="0"/>
              <a:t>STOP - HAND OUT</a:t>
            </a:r>
          </a:p>
          <a:p>
            <a:r>
              <a:rPr lang="en-US" dirty="0"/>
              <a:t>LOOK – HAND ABOVE EYES</a:t>
            </a:r>
          </a:p>
          <a:p>
            <a:r>
              <a:rPr lang="en-US" dirty="0"/>
              <a:t>LISTEN – CUP BOTH YOUR EARS</a:t>
            </a:r>
          </a:p>
          <a:p>
            <a:r>
              <a:rPr lang="en-US" dirty="0"/>
              <a:t>THINK – POINT TO YOUR HEAD</a:t>
            </a:r>
          </a:p>
          <a:p>
            <a:r>
              <a:rPr lang="en-US" dirty="0"/>
              <a:t>HOLD-HANDS – FIND A PARTNER</a:t>
            </a:r>
          </a:p>
        </p:txBody>
      </p:sp>
      <p:sp>
        <p:nvSpPr>
          <p:cNvPr id="4" name="Slide Number Placeholder 3">
            <a:extLst>
              <a:ext uri="{FF2B5EF4-FFF2-40B4-BE49-F238E27FC236}">
                <a16:creationId xmlns:a16="http://schemas.microsoft.com/office/drawing/2014/main" id="{5C8DF2C3-4916-001D-0A6C-CAB884D3B1D4}"/>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10</a:t>
            </a:fld>
            <a:endParaRPr lang="en-US" dirty="0"/>
          </a:p>
        </p:txBody>
      </p:sp>
      <p:pic>
        <p:nvPicPr>
          <p:cNvPr id="17" name="children-baby-kids-music-347455">
            <a:hlinkClick r:id="" action="ppaction://media"/>
            <a:extLst>
              <a:ext uri="{FF2B5EF4-FFF2-40B4-BE49-F238E27FC236}">
                <a16:creationId xmlns:a16="http://schemas.microsoft.com/office/drawing/2014/main" id="{F0546633-6A3B-B445-20F8-7159DA79E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6249" y="5639539"/>
            <a:ext cx="406400" cy="406400"/>
          </a:xfrm>
          <a:prstGeom prst="rect">
            <a:avLst/>
          </a:prstGeom>
        </p:spPr>
      </p:pic>
      <p:pic>
        <p:nvPicPr>
          <p:cNvPr id="21" name="Graphic 20" descr="Dancing character">
            <a:extLst>
              <a:ext uri="{FF2B5EF4-FFF2-40B4-BE49-F238E27FC236}">
                <a16:creationId xmlns:a16="http://schemas.microsoft.com/office/drawing/2014/main" id="{B9B5F40A-D5F3-34C1-3774-D39FBFAB64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11135" y="2782824"/>
            <a:ext cx="3048000" cy="3048000"/>
          </a:xfrm>
          <a:prstGeom prst="rect">
            <a:avLst/>
          </a:prstGeom>
        </p:spPr>
      </p:pic>
      <p:pic>
        <p:nvPicPr>
          <p:cNvPr id="23" name="Graphic 22" descr="Music notes with solid fill">
            <a:extLst>
              <a:ext uri="{FF2B5EF4-FFF2-40B4-BE49-F238E27FC236}">
                <a16:creationId xmlns:a16="http://schemas.microsoft.com/office/drawing/2014/main" id="{D53DF16A-34A4-4616-FC6C-7824FD7495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67899" y="324385"/>
            <a:ext cx="914400" cy="914400"/>
          </a:xfrm>
          <a:prstGeom prst="rect">
            <a:avLst/>
          </a:prstGeom>
        </p:spPr>
      </p:pic>
      <p:pic>
        <p:nvPicPr>
          <p:cNvPr id="25" name="Graphic 24" descr="Music with solid fill">
            <a:extLst>
              <a:ext uri="{FF2B5EF4-FFF2-40B4-BE49-F238E27FC236}">
                <a16:creationId xmlns:a16="http://schemas.microsoft.com/office/drawing/2014/main" id="{4265EB15-D370-9963-B413-AD52B49DB9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16443" y="2934069"/>
            <a:ext cx="914400" cy="914400"/>
          </a:xfrm>
          <a:prstGeom prst="rect">
            <a:avLst/>
          </a:prstGeom>
        </p:spPr>
      </p:pic>
      <p:pic>
        <p:nvPicPr>
          <p:cNvPr id="27" name="Graphic 26" descr="Music note with solid fill">
            <a:extLst>
              <a:ext uri="{FF2B5EF4-FFF2-40B4-BE49-F238E27FC236}">
                <a16:creationId xmlns:a16="http://schemas.microsoft.com/office/drawing/2014/main" id="{7F006235-4BDD-5C0A-D0B8-609B268A96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1135" y="2572654"/>
            <a:ext cx="914400" cy="914400"/>
          </a:xfrm>
          <a:prstGeom prst="rect">
            <a:avLst/>
          </a:prstGeom>
        </p:spPr>
      </p:pic>
    </p:spTree>
    <p:extLst>
      <p:ext uri="{BB962C8B-B14F-4D97-AF65-F5344CB8AC3E}">
        <p14:creationId xmlns:p14="http://schemas.microsoft.com/office/powerpoint/2010/main" val="28317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CE4186-A693-D2EA-C5DC-C3BDBF96BE0A}"/>
              </a:ext>
            </a:extLst>
          </p:cNvPr>
          <p:cNvSpPr>
            <a:spLocks noGrp="1"/>
          </p:cNvSpPr>
          <p:nvPr>
            <p:ph type="title"/>
          </p:nvPr>
        </p:nvSpPr>
        <p:spPr>
          <a:xfrm>
            <a:off x="6556248" y="1527048"/>
            <a:ext cx="5257800" cy="4187952"/>
          </a:xfrm>
        </p:spPr>
        <p:txBody>
          <a:bodyPr/>
          <a:lstStyle/>
          <a:p>
            <a:pPr algn="ctr"/>
            <a:br>
              <a:rPr lang="en-US" dirty="0"/>
            </a:br>
            <a:br>
              <a:rPr lang="en-US" dirty="0"/>
            </a:br>
            <a:r>
              <a:rPr lang="en-US" dirty="0"/>
              <a:t>Road Safety story Time</a:t>
            </a:r>
            <a:br>
              <a:rPr lang="en-US" dirty="0"/>
            </a:br>
            <a:endParaRPr lang="en-US" dirty="0"/>
          </a:p>
        </p:txBody>
      </p:sp>
      <p:sp>
        <p:nvSpPr>
          <p:cNvPr id="4" name="Slide Number Placeholder 3">
            <a:extLst>
              <a:ext uri="{FF2B5EF4-FFF2-40B4-BE49-F238E27FC236}">
                <a16:creationId xmlns:a16="http://schemas.microsoft.com/office/drawing/2014/main" id="{62FAF847-1B70-8511-F801-22A6B0FC3975}"/>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11</a:t>
            </a:fld>
            <a:endParaRPr lang="en-US" dirty="0"/>
          </a:p>
        </p:txBody>
      </p:sp>
    </p:spTree>
    <p:extLst>
      <p:ext uri="{BB962C8B-B14F-4D97-AF65-F5344CB8AC3E}">
        <p14:creationId xmlns:p14="http://schemas.microsoft.com/office/powerpoint/2010/main" val="35570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2325E4-B27F-B1DC-2765-3D922674E797}"/>
              </a:ext>
            </a:extLst>
          </p:cNvPr>
          <p:cNvPicPr>
            <a:picLocks noChangeAspect="1"/>
          </p:cNvPicPr>
          <p:nvPr/>
        </p:nvPicPr>
        <p:blipFill>
          <a:blip r:embed="rId2"/>
          <a:srcRect l="5750" t="5933" r="5269" b="6223"/>
          <a:stretch>
            <a:fillRect/>
          </a:stretch>
        </p:blipFill>
        <p:spPr>
          <a:xfrm>
            <a:off x="0" y="-67947"/>
            <a:ext cx="12147776" cy="5303976"/>
          </a:xfrm>
          <a:prstGeom prst="rect">
            <a:avLst/>
          </a:prstGeom>
        </p:spPr>
      </p:pic>
      <p:pic>
        <p:nvPicPr>
          <p:cNvPr id="4" name="Picture 3">
            <a:extLst>
              <a:ext uri="{FF2B5EF4-FFF2-40B4-BE49-F238E27FC236}">
                <a16:creationId xmlns:a16="http://schemas.microsoft.com/office/drawing/2014/main" id="{B02F7069-A102-32C3-3A68-8C257AA35FB4}"/>
              </a:ext>
            </a:extLst>
          </p:cNvPr>
          <p:cNvPicPr>
            <a:picLocks noChangeAspect="1"/>
          </p:cNvPicPr>
          <p:nvPr/>
        </p:nvPicPr>
        <p:blipFill>
          <a:blip r:embed="rId3"/>
          <a:stretch>
            <a:fillRect/>
          </a:stretch>
        </p:blipFill>
        <p:spPr>
          <a:xfrm>
            <a:off x="10290048" y="6368713"/>
            <a:ext cx="710184" cy="481911"/>
          </a:xfrm>
          <a:prstGeom prst="rect">
            <a:avLst/>
          </a:prstGeom>
        </p:spPr>
      </p:pic>
      <p:pic>
        <p:nvPicPr>
          <p:cNvPr id="10" name="Picture 9">
            <a:extLst>
              <a:ext uri="{FF2B5EF4-FFF2-40B4-BE49-F238E27FC236}">
                <a16:creationId xmlns:a16="http://schemas.microsoft.com/office/drawing/2014/main" id="{9DEC76E7-91AF-1433-4917-042495F95FCA}"/>
              </a:ext>
            </a:extLst>
          </p:cNvPr>
          <p:cNvPicPr>
            <a:picLocks noChangeAspect="1"/>
          </p:cNvPicPr>
          <p:nvPr/>
        </p:nvPicPr>
        <p:blipFill>
          <a:blip r:embed="rId4"/>
          <a:stretch>
            <a:fillRect/>
          </a:stretch>
        </p:blipFill>
        <p:spPr>
          <a:xfrm>
            <a:off x="11000232" y="6452722"/>
            <a:ext cx="1147544" cy="339580"/>
          </a:xfrm>
          <a:prstGeom prst="rect">
            <a:avLst/>
          </a:prstGeom>
        </p:spPr>
      </p:pic>
      <p:pic>
        <p:nvPicPr>
          <p:cNvPr id="12" name="Picture 11">
            <a:extLst>
              <a:ext uri="{FF2B5EF4-FFF2-40B4-BE49-F238E27FC236}">
                <a16:creationId xmlns:a16="http://schemas.microsoft.com/office/drawing/2014/main" id="{015B015F-E0D8-286B-BA31-FD62D340C7E0}"/>
              </a:ext>
            </a:extLst>
          </p:cNvPr>
          <p:cNvPicPr>
            <a:picLocks noChangeAspect="1"/>
          </p:cNvPicPr>
          <p:nvPr/>
        </p:nvPicPr>
        <p:blipFill>
          <a:blip r:embed="rId5"/>
          <a:stretch>
            <a:fillRect/>
          </a:stretch>
        </p:blipFill>
        <p:spPr>
          <a:xfrm>
            <a:off x="250220" y="5538195"/>
            <a:ext cx="1149536" cy="1244482"/>
          </a:xfrm>
          <a:prstGeom prst="rect">
            <a:avLst/>
          </a:prstGeom>
        </p:spPr>
      </p:pic>
      <p:pic>
        <p:nvPicPr>
          <p:cNvPr id="5" name="Picture 4" descr="Theo Fox and Cyril Squirrel in front of the road safety hand">
            <a:extLst>
              <a:ext uri="{FF2B5EF4-FFF2-40B4-BE49-F238E27FC236}">
                <a16:creationId xmlns:a16="http://schemas.microsoft.com/office/drawing/2014/main" id="{0E6D224A-0958-8389-C11B-8C82E6F63EF3}"/>
              </a:ext>
            </a:extLst>
          </p:cNvPr>
          <p:cNvPicPr>
            <a:picLocks noChangeAspect="1"/>
          </p:cNvPicPr>
          <p:nvPr/>
        </p:nvPicPr>
        <p:blipFill>
          <a:blip r:embed="rId6">
            <a:extLst>
              <a:ext uri="{28A0092B-C50C-407E-A947-70E740481C1C}">
                <a14:useLocalDpi xmlns:a14="http://schemas.microsoft.com/office/drawing/2010/main" val="0"/>
              </a:ext>
            </a:extLst>
          </a:blip>
          <a:srcRect b="34444"/>
          <a:stretch>
            <a:fillRect/>
          </a:stretch>
        </p:blipFill>
        <p:spPr>
          <a:xfrm>
            <a:off x="0" y="-75324"/>
            <a:ext cx="12192000" cy="6925948"/>
          </a:xfrm>
          <a:prstGeom prst="rect">
            <a:avLst/>
          </a:prstGeom>
        </p:spPr>
      </p:pic>
      <p:sp>
        <p:nvSpPr>
          <p:cNvPr id="3" name="Subtitle 2">
            <a:extLst>
              <a:ext uri="{FF2B5EF4-FFF2-40B4-BE49-F238E27FC236}">
                <a16:creationId xmlns:a16="http://schemas.microsoft.com/office/drawing/2014/main" id="{6ADEF26C-4F9C-1753-C63B-16B17E23999F}"/>
              </a:ext>
            </a:extLst>
          </p:cNvPr>
          <p:cNvSpPr>
            <a:spLocks noGrp="1"/>
          </p:cNvSpPr>
          <p:nvPr>
            <p:ph type="subTitle" idx="1"/>
          </p:nvPr>
        </p:nvSpPr>
        <p:spPr>
          <a:xfrm>
            <a:off x="420440" y="6021123"/>
            <a:ext cx="11521340" cy="795528"/>
          </a:xfrm>
        </p:spPr>
        <p:txBody>
          <a:bodyPr>
            <a:noAutofit/>
          </a:bodyPr>
          <a:lstStyle/>
          <a:p>
            <a:r>
              <a:rPr lang="en-GB" sz="5000" b="1" dirty="0">
                <a:solidFill>
                  <a:schemeClr val="bg1"/>
                </a:solidFill>
                <a:latin typeface="Book Antiqua" panose="02040602050305030304" pitchFamily="18" charset="0"/>
              </a:rPr>
              <a:t>Theo and Cyril’s Road Safety Mission</a:t>
            </a:r>
          </a:p>
        </p:txBody>
      </p:sp>
    </p:spTree>
    <p:extLst>
      <p:ext uri="{BB962C8B-B14F-4D97-AF65-F5344CB8AC3E}">
        <p14:creationId xmlns:p14="http://schemas.microsoft.com/office/powerpoint/2010/main" val="342218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364E84-AF05-A63D-CAC9-E52A3C1905C2}"/>
              </a:ext>
            </a:extLst>
          </p:cNvPr>
          <p:cNvCxnSpPr>
            <a:cxnSpLocks/>
          </p:cNvCxnSpPr>
          <p:nvPr/>
        </p:nvCxnSpPr>
        <p:spPr>
          <a:xfrm>
            <a:off x="6096000" y="-98788"/>
            <a:ext cx="0" cy="7055576"/>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9DA047E-0D25-D917-BE6F-DF0A7574746D}"/>
              </a:ext>
            </a:extLst>
          </p:cNvPr>
          <p:cNvSpPr txBox="1"/>
          <p:nvPr/>
        </p:nvSpPr>
        <p:spPr>
          <a:xfrm>
            <a:off x="6248400" y="228600"/>
            <a:ext cx="5943600" cy="5016758"/>
          </a:xfrm>
          <a:prstGeom prst="rect">
            <a:avLst/>
          </a:prstGeom>
          <a:noFill/>
        </p:spPr>
        <p:txBody>
          <a:bodyPr wrap="square" rtlCol="0">
            <a:spAutoFit/>
          </a:bodyPr>
          <a:lstStyle/>
          <a:p>
            <a:pPr algn="just"/>
            <a:r>
              <a:rPr lang="en-GB" sz="2000" dirty="0"/>
              <a:t>Theo the Fox is no ordinary spy,</a:t>
            </a:r>
          </a:p>
          <a:p>
            <a:pPr algn="just"/>
            <a:r>
              <a:rPr lang="en-GB" sz="2000" dirty="0"/>
              <a:t>He’s super‑secret and always nearby.</a:t>
            </a:r>
          </a:p>
          <a:p>
            <a:pPr algn="just"/>
            <a:endParaRPr lang="en-GB" sz="2000" dirty="0"/>
          </a:p>
          <a:p>
            <a:pPr algn="just"/>
            <a:r>
              <a:rPr lang="en-GB" sz="2000" dirty="0"/>
              <a:t>Each day he has an important role to play –</a:t>
            </a:r>
          </a:p>
          <a:p>
            <a:pPr algn="just"/>
            <a:r>
              <a:rPr lang="en-GB" sz="2000" dirty="0"/>
              <a:t>A Road Safety Spy, helping children look each way.</a:t>
            </a:r>
          </a:p>
          <a:p>
            <a:pPr algn="just"/>
            <a:endParaRPr lang="en-GB" sz="2000" dirty="0"/>
          </a:p>
          <a:p>
            <a:pPr algn="just"/>
            <a:r>
              <a:rPr lang="en-GB" sz="2000" dirty="0"/>
              <a:t>Cyril the squirrel wants to help too</a:t>
            </a:r>
          </a:p>
          <a:p>
            <a:pPr algn="just"/>
            <a:r>
              <a:rPr lang="en-GB" sz="2000" dirty="0"/>
              <a:t>He watches and looks and learns what to do.</a:t>
            </a:r>
          </a:p>
          <a:p>
            <a:pPr algn="just"/>
            <a:r>
              <a:rPr lang="en-GB" sz="2000" dirty="0"/>
              <a:t>He spots the dangers, big and small—</a:t>
            </a:r>
          </a:p>
          <a:p>
            <a:pPr algn="just"/>
            <a:r>
              <a:rPr lang="en-GB" sz="2000" dirty="0"/>
              <a:t>On streets and paths and parks and all!</a:t>
            </a:r>
          </a:p>
          <a:p>
            <a:pPr algn="just"/>
            <a:endParaRPr lang="en-GB" sz="2000" dirty="0"/>
          </a:p>
          <a:p>
            <a:pPr algn="just"/>
            <a:r>
              <a:rPr lang="en-GB" sz="2000" dirty="0"/>
              <a:t>But first, says Theo, with a wag of his tail,</a:t>
            </a:r>
          </a:p>
          <a:p>
            <a:pPr algn="just"/>
            <a:r>
              <a:rPr lang="en-GB" sz="2000" dirty="0"/>
              <a:t>Cyril must spot dangers without fail,</a:t>
            </a:r>
          </a:p>
          <a:p>
            <a:pPr algn="just"/>
            <a:r>
              <a:rPr lang="en-GB" sz="2000" dirty="0"/>
              <a:t>Anytime, anywhere, quick as can be…</a:t>
            </a:r>
          </a:p>
          <a:p>
            <a:pPr algn="just"/>
            <a:endParaRPr lang="en-GB" sz="2000" dirty="0"/>
          </a:p>
          <a:p>
            <a:pPr algn="just"/>
            <a:r>
              <a:rPr lang="en-GB" sz="2000" dirty="0"/>
              <a:t>Do you think Cyril’s ready? Well… wait and see!</a:t>
            </a:r>
          </a:p>
        </p:txBody>
      </p:sp>
      <p:pic>
        <p:nvPicPr>
          <p:cNvPr id="2" name="Picture 1" descr="Theo fox and Cyril squirrel ">
            <a:extLst>
              <a:ext uri="{FF2B5EF4-FFF2-40B4-BE49-F238E27FC236}">
                <a16:creationId xmlns:a16="http://schemas.microsoft.com/office/drawing/2014/main" id="{FF1008F0-4FB8-04C4-E47D-6FC790B5AECF}"/>
              </a:ext>
            </a:extLst>
          </p:cNvPr>
          <p:cNvPicPr>
            <a:picLocks noChangeAspect="1"/>
          </p:cNvPicPr>
          <p:nvPr/>
        </p:nvPicPr>
        <p:blipFill>
          <a:blip r:embed="rId3"/>
          <a:stretch>
            <a:fillRect/>
          </a:stretch>
        </p:blipFill>
        <p:spPr>
          <a:xfrm>
            <a:off x="304802" y="1219200"/>
            <a:ext cx="5638799" cy="3752806"/>
          </a:xfrm>
          <a:prstGeom prst="rect">
            <a:avLst/>
          </a:prstGeom>
        </p:spPr>
      </p:pic>
    </p:spTree>
    <p:extLst>
      <p:ext uri="{BB962C8B-B14F-4D97-AF65-F5344CB8AC3E}">
        <p14:creationId xmlns:p14="http://schemas.microsoft.com/office/powerpoint/2010/main" val="539400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0034961-989E-64F0-05CE-691A5184220E}"/>
              </a:ext>
            </a:extLst>
          </p:cNvPr>
          <p:cNvCxnSpPr>
            <a:cxnSpLocks/>
          </p:cNvCxnSpPr>
          <p:nvPr/>
        </p:nvCxnSpPr>
        <p:spPr>
          <a:xfrm>
            <a:off x="6096000" y="-62346"/>
            <a:ext cx="0" cy="6982691"/>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F628110-26B1-17F1-4AC6-9349316AA357}"/>
              </a:ext>
            </a:extLst>
          </p:cNvPr>
          <p:cNvSpPr txBox="1"/>
          <p:nvPr/>
        </p:nvSpPr>
        <p:spPr>
          <a:xfrm>
            <a:off x="6324600" y="305067"/>
            <a:ext cx="5559873" cy="6247864"/>
          </a:xfrm>
          <a:prstGeom prst="rect">
            <a:avLst/>
          </a:prstGeom>
          <a:noFill/>
        </p:spPr>
        <p:txBody>
          <a:bodyPr wrap="square" rtlCol="0">
            <a:spAutoFit/>
          </a:bodyPr>
          <a:lstStyle/>
          <a:p>
            <a:r>
              <a:rPr lang="en-GB" sz="2000" dirty="0"/>
              <a:t>One bright, buzzy morning, with a swish and a snap,</a:t>
            </a:r>
          </a:p>
          <a:p>
            <a:r>
              <a:rPr lang="en-GB" sz="2000" dirty="0"/>
              <a:t>Cyril peered through his binoculars looking through a gap.</a:t>
            </a:r>
          </a:p>
          <a:p>
            <a:endParaRPr lang="en-GB" sz="2000" dirty="0"/>
          </a:p>
          <a:p>
            <a:r>
              <a:rPr lang="en-GB" sz="2000" dirty="0"/>
              <a:t>He blinked and he gasped, and he gave them a shake.</a:t>
            </a:r>
          </a:p>
          <a:p>
            <a:r>
              <a:rPr lang="en-GB" sz="2000" dirty="0"/>
              <a:t>“Oh Theo!” he squeaked, “There’s a mission to take!” </a:t>
            </a:r>
          </a:p>
          <a:p>
            <a:endParaRPr lang="en-GB" sz="2000" dirty="0"/>
          </a:p>
          <a:p>
            <a:r>
              <a:rPr lang="en-GB" sz="2000" dirty="0"/>
              <a:t>A Road Safety mission! Spotted clear as could be. </a:t>
            </a:r>
          </a:p>
          <a:p>
            <a:r>
              <a:rPr lang="en-GB" sz="2000" dirty="0"/>
              <a:t>“We’ve got work to do, you and me!”</a:t>
            </a:r>
          </a:p>
          <a:p>
            <a:endParaRPr lang="en-GB" sz="2000" dirty="0"/>
          </a:p>
          <a:p>
            <a:r>
              <a:rPr lang="en-GB" sz="2000" dirty="0"/>
              <a:t>Cyril called out, with a hop and a cheer.</a:t>
            </a:r>
          </a:p>
          <a:p>
            <a:r>
              <a:rPr lang="en-GB" sz="2000" dirty="0"/>
              <a:t> “Look, Theo! It’s urgent a mission is here!”</a:t>
            </a:r>
          </a:p>
          <a:p>
            <a:endParaRPr lang="en-GB" sz="2000" dirty="0"/>
          </a:p>
          <a:p>
            <a:r>
              <a:rPr lang="en-GB" sz="2000" dirty="0"/>
              <a:t>“Well done clever Cyril, you’ll make a brilliant spy.”</a:t>
            </a:r>
          </a:p>
          <a:p>
            <a:endParaRPr lang="en-GB" sz="2000" dirty="0"/>
          </a:p>
        </p:txBody>
      </p:sp>
      <p:pic>
        <p:nvPicPr>
          <p:cNvPr id="3" name="Picture 2">
            <a:extLst>
              <a:ext uri="{FF2B5EF4-FFF2-40B4-BE49-F238E27FC236}">
                <a16:creationId xmlns:a16="http://schemas.microsoft.com/office/drawing/2014/main" id="{124E6747-0452-8B76-7F4E-3C992BA426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400" y="113408"/>
            <a:ext cx="4737003" cy="3151905"/>
          </a:xfrm>
          <a:prstGeom prst="rect">
            <a:avLst/>
          </a:prstGeom>
        </p:spPr>
      </p:pic>
      <p:pic>
        <p:nvPicPr>
          <p:cNvPr id="4" name="Picture 3">
            <a:extLst>
              <a:ext uri="{FF2B5EF4-FFF2-40B4-BE49-F238E27FC236}">
                <a16:creationId xmlns:a16="http://schemas.microsoft.com/office/drawing/2014/main" id="{6CED324C-0DE7-E9FF-D7FF-B4629BEB4E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33600" y="3592687"/>
            <a:ext cx="2133283" cy="3199925"/>
          </a:xfrm>
          <a:prstGeom prst="rect">
            <a:avLst/>
          </a:prstGeom>
        </p:spPr>
      </p:pic>
    </p:spTree>
    <p:extLst>
      <p:ext uri="{BB962C8B-B14F-4D97-AF65-F5344CB8AC3E}">
        <p14:creationId xmlns:p14="http://schemas.microsoft.com/office/powerpoint/2010/main" val="1181115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33A77F0-506E-542E-CC34-7FA0E98115DA}"/>
              </a:ext>
            </a:extLst>
          </p:cNvPr>
          <p:cNvCxnSpPr>
            <a:cxnSpLocks/>
          </p:cNvCxnSpPr>
          <p:nvPr/>
        </p:nvCxnSpPr>
        <p:spPr>
          <a:xfrm>
            <a:off x="6096000" y="-263326"/>
            <a:ext cx="0" cy="7114032"/>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1978F0B-A202-6ABF-F37A-9A451ADE45C0}"/>
              </a:ext>
            </a:extLst>
          </p:cNvPr>
          <p:cNvSpPr txBox="1"/>
          <p:nvPr/>
        </p:nvSpPr>
        <p:spPr>
          <a:xfrm>
            <a:off x="6413500" y="1495084"/>
            <a:ext cx="5562599" cy="4031873"/>
          </a:xfrm>
          <a:prstGeom prst="rect">
            <a:avLst/>
          </a:prstGeom>
          <a:noFill/>
        </p:spPr>
        <p:txBody>
          <a:bodyPr wrap="square" rtlCol="0">
            <a:spAutoFit/>
          </a:bodyPr>
          <a:lstStyle/>
          <a:p>
            <a:pPr algn="just"/>
            <a:r>
              <a:rPr lang="en-GB" sz="2000" dirty="0"/>
              <a:t>Theo and Cyril raced through the park,</a:t>
            </a:r>
          </a:p>
          <a:p>
            <a:pPr algn="just"/>
            <a:r>
              <a:rPr lang="en-GB" sz="2000" dirty="0"/>
              <a:t>A fox and a squirrel- both clever and sharp.</a:t>
            </a:r>
          </a:p>
          <a:p>
            <a:pPr algn="just"/>
            <a:endParaRPr lang="en-GB" sz="2000" dirty="0"/>
          </a:p>
          <a:p>
            <a:pPr algn="just"/>
            <a:endParaRPr lang="en-GB" sz="2000" dirty="0"/>
          </a:p>
          <a:p>
            <a:pPr algn="just"/>
            <a:r>
              <a:rPr lang="en-GB" sz="2000" dirty="0"/>
              <a:t>A little boy, really fast on his feet,</a:t>
            </a:r>
          </a:p>
          <a:p>
            <a:pPr algn="just"/>
            <a:r>
              <a:rPr lang="en-GB" sz="2000" dirty="0"/>
              <a:t>pretended to be a rocket, running down the street.</a:t>
            </a:r>
          </a:p>
          <a:p>
            <a:pPr algn="just"/>
            <a:endParaRPr lang="en-GB" sz="2000" dirty="0"/>
          </a:p>
          <a:p>
            <a:pPr algn="just"/>
            <a:r>
              <a:rPr lang="en-GB" sz="2000" dirty="0"/>
              <a:t>He heard someone call, “Stop! Take Care”</a:t>
            </a:r>
          </a:p>
          <a:p>
            <a:pPr algn="just"/>
            <a:r>
              <a:rPr lang="en-GB" sz="2000" dirty="0"/>
              <a:t>So, he skidded, he slid, and he stopped right there! </a:t>
            </a:r>
          </a:p>
          <a:p>
            <a:pPr algn="just"/>
            <a:endParaRPr lang="en-GB" dirty="0"/>
          </a:p>
          <a:p>
            <a:endParaRPr lang="en-GB" dirty="0"/>
          </a:p>
        </p:txBody>
      </p:sp>
      <p:pic>
        <p:nvPicPr>
          <p:cNvPr id="4" name="Picture 3">
            <a:extLst>
              <a:ext uri="{FF2B5EF4-FFF2-40B4-BE49-F238E27FC236}">
                <a16:creationId xmlns:a16="http://schemas.microsoft.com/office/drawing/2014/main" id="{21BA527D-90E7-AA63-7765-065459B8F1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3786" y="125950"/>
            <a:ext cx="4771896" cy="3186135"/>
          </a:xfrm>
          <a:prstGeom prst="rect">
            <a:avLst/>
          </a:prstGeom>
        </p:spPr>
      </p:pic>
      <p:pic>
        <p:nvPicPr>
          <p:cNvPr id="7" name="Picture 6">
            <a:extLst>
              <a:ext uri="{FF2B5EF4-FFF2-40B4-BE49-F238E27FC236}">
                <a16:creationId xmlns:a16="http://schemas.microsoft.com/office/drawing/2014/main" id="{9E325FC3-B7B9-0845-DD15-9710DFA3BE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09800" y="3446271"/>
            <a:ext cx="2209798" cy="3317826"/>
          </a:xfrm>
          <a:prstGeom prst="rect">
            <a:avLst/>
          </a:prstGeom>
        </p:spPr>
      </p:pic>
    </p:spTree>
    <p:extLst>
      <p:ext uri="{BB962C8B-B14F-4D97-AF65-F5344CB8AC3E}">
        <p14:creationId xmlns:p14="http://schemas.microsoft.com/office/powerpoint/2010/main" val="214585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2A5B896-EAEF-A8E9-70F9-F15207FF780B}"/>
              </a:ext>
            </a:extLst>
          </p:cNvPr>
          <p:cNvCxnSpPr/>
          <p:nvPr/>
        </p:nvCxnSpPr>
        <p:spPr>
          <a:xfrm>
            <a:off x="6102096" y="0"/>
            <a:ext cx="0" cy="7159752"/>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DD986D8-A2B6-F6FE-8BB0-86F1BD9E5C1C}"/>
              </a:ext>
            </a:extLst>
          </p:cNvPr>
          <p:cNvSpPr txBox="1"/>
          <p:nvPr/>
        </p:nvSpPr>
        <p:spPr>
          <a:xfrm>
            <a:off x="6553200" y="228600"/>
            <a:ext cx="5279923" cy="6247864"/>
          </a:xfrm>
          <a:prstGeom prst="rect">
            <a:avLst/>
          </a:prstGeom>
          <a:noFill/>
        </p:spPr>
        <p:txBody>
          <a:bodyPr wrap="square" rtlCol="0">
            <a:spAutoFit/>
          </a:bodyPr>
          <a:lstStyle/>
          <a:p>
            <a:r>
              <a:rPr lang="en-GB" sz="2000" dirty="0"/>
              <a:t>“Joe you can’t run across the road, you see, you must use your Road Safety hand just like me”. </a:t>
            </a:r>
          </a:p>
          <a:p>
            <a:endParaRPr lang="en-GB" sz="2000" dirty="0"/>
          </a:p>
          <a:p>
            <a:r>
              <a:rPr lang="en-GB" sz="2000" dirty="0"/>
              <a:t>Joe slowed down, his shoulders dropped.</a:t>
            </a:r>
          </a:p>
          <a:p>
            <a:r>
              <a:rPr lang="en-GB" sz="2000" dirty="0"/>
              <a:t>“I’m sorry, Theo I should’ve stopped”.</a:t>
            </a:r>
          </a:p>
          <a:p>
            <a:endParaRPr lang="en-GB" sz="2000" dirty="0"/>
          </a:p>
          <a:p>
            <a:r>
              <a:rPr lang="en-GB" sz="2000" dirty="0"/>
              <a:t>Theo smiled softly. “No need to fret.</a:t>
            </a:r>
          </a:p>
          <a:p>
            <a:r>
              <a:rPr lang="en-GB" sz="2000" dirty="0"/>
              <a:t>It’s my job to teach you, are you ready yet?”</a:t>
            </a:r>
          </a:p>
          <a:p>
            <a:endParaRPr lang="en-GB" sz="2000" dirty="0"/>
          </a:p>
          <a:p>
            <a:r>
              <a:rPr lang="en-GB" sz="2000" dirty="0"/>
              <a:t>But first, he said, with a smile on his face,</a:t>
            </a:r>
          </a:p>
          <a:p>
            <a:r>
              <a:rPr lang="en-GB" sz="2000" dirty="0"/>
              <a:t>“Let’s find a safer crossing place.” </a:t>
            </a:r>
          </a:p>
          <a:p>
            <a:endParaRPr lang="en-GB" sz="2000" dirty="0"/>
          </a:p>
          <a:p>
            <a:r>
              <a:rPr lang="en-GB" sz="2000" dirty="0"/>
              <a:t>So off they walked, side by side,</a:t>
            </a:r>
          </a:p>
          <a:p>
            <a:r>
              <a:rPr lang="en-GB" sz="2000" dirty="0"/>
              <a:t>No rushing feet, no giant stride.</a:t>
            </a:r>
          </a:p>
          <a:p>
            <a:endParaRPr lang="en-GB" sz="2000" dirty="0"/>
          </a:p>
          <a:p>
            <a:r>
              <a:rPr lang="en-GB" sz="2000" dirty="0"/>
              <a:t>Joe, ready now, as safe as can be,</a:t>
            </a:r>
          </a:p>
          <a:p>
            <a:r>
              <a:rPr lang="en-GB" sz="2000" dirty="0"/>
              <a:t>To learn the Road Safety Hand from Cyril and me.</a:t>
            </a:r>
          </a:p>
          <a:p>
            <a:endParaRPr lang="en-GB" sz="2000" dirty="0"/>
          </a:p>
        </p:txBody>
      </p:sp>
      <p:pic>
        <p:nvPicPr>
          <p:cNvPr id="3" name="Picture 2">
            <a:extLst>
              <a:ext uri="{FF2B5EF4-FFF2-40B4-BE49-F238E27FC236}">
                <a16:creationId xmlns:a16="http://schemas.microsoft.com/office/drawing/2014/main" id="{7FAA0DE5-6946-F6DD-7EE2-E4C2CEFA1A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3345" y="1408094"/>
            <a:ext cx="5472684" cy="3648456"/>
          </a:xfrm>
          <a:prstGeom prst="rect">
            <a:avLst/>
          </a:prstGeom>
        </p:spPr>
      </p:pic>
    </p:spTree>
    <p:extLst>
      <p:ext uri="{BB962C8B-B14F-4D97-AF65-F5344CB8AC3E}">
        <p14:creationId xmlns:p14="http://schemas.microsoft.com/office/powerpoint/2010/main" val="778748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A99901A-DB7C-1E28-9702-336FD0159B20}"/>
              </a:ext>
            </a:extLst>
          </p:cNvPr>
          <p:cNvCxnSpPr/>
          <p:nvPr/>
        </p:nvCxnSpPr>
        <p:spPr>
          <a:xfrm>
            <a:off x="6096000" y="-57150"/>
            <a:ext cx="0" cy="7232073"/>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804BE8E5-610B-3A37-A13F-7E8ECF1442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20648">
            <a:off x="4526709" y="1340544"/>
            <a:ext cx="1738215" cy="1887352"/>
          </a:xfrm>
          <a:prstGeom prst="rect">
            <a:avLst/>
          </a:prstGeom>
        </p:spPr>
      </p:pic>
      <p:sp>
        <p:nvSpPr>
          <p:cNvPr id="2" name="TextBox 1">
            <a:extLst>
              <a:ext uri="{FF2B5EF4-FFF2-40B4-BE49-F238E27FC236}">
                <a16:creationId xmlns:a16="http://schemas.microsoft.com/office/drawing/2014/main" id="{6EAE62DD-98D5-6EA5-4078-D0EAD7957248}"/>
              </a:ext>
            </a:extLst>
          </p:cNvPr>
          <p:cNvSpPr txBox="1"/>
          <p:nvPr/>
        </p:nvSpPr>
        <p:spPr>
          <a:xfrm>
            <a:off x="6479174" y="408663"/>
            <a:ext cx="5340283" cy="5632311"/>
          </a:xfrm>
          <a:prstGeom prst="rect">
            <a:avLst/>
          </a:prstGeom>
          <a:noFill/>
        </p:spPr>
        <p:txBody>
          <a:bodyPr wrap="square" rtlCol="0">
            <a:spAutoFit/>
          </a:bodyPr>
          <a:lstStyle/>
          <a:p>
            <a:r>
              <a:rPr lang="en-GB" sz="2000" dirty="0"/>
              <a:t>“A zebra crossing, a perfect place to cross! </a:t>
            </a:r>
          </a:p>
          <a:p>
            <a:r>
              <a:rPr lang="en-GB" sz="2000" dirty="0"/>
              <a:t>Cyril lets teach Joe, how to cross like a boss!”</a:t>
            </a:r>
          </a:p>
          <a:p>
            <a:endParaRPr lang="en-GB" sz="2000" dirty="0"/>
          </a:p>
          <a:p>
            <a:r>
              <a:rPr lang="en-GB" sz="2000" dirty="0"/>
              <a:t>Theo said, “Show FIVE! </a:t>
            </a:r>
          </a:p>
          <a:p>
            <a:r>
              <a:rPr lang="en-GB" sz="2000" dirty="0"/>
              <a:t>We STOP, </a:t>
            </a:r>
          </a:p>
          <a:p>
            <a:r>
              <a:rPr lang="en-GB" sz="2000" dirty="0"/>
              <a:t>We LOOK, </a:t>
            </a:r>
          </a:p>
          <a:p>
            <a:r>
              <a:rPr lang="en-GB" sz="2000" dirty="0"/>
              <a:t>We LISTEN,</a:t>
            </a:r>
          </a:p>
          <a:p>
            <a:r>
              <a:rPr lang="en-GB" sz="2000" dirty="0"/>
              <a:t>We THINK and HOLD HANDS</a:t>
            </a:r>
          </a:p>
          <a:p>
            <a:endParaRPr lang="en-GB" sz="2000" dirty="0"/>
          </a:p>
          <a:p>
            <a:r>
              <a:rPr lang="en-GB" sz="2000" dirty="0"/>
              <a:t>Joe smiled wide. “I’ve got it!</a:t>
            </a:r>
          </a:p>
          <a:p>
            <a:r>
              <a:rPr lang="en-GB" sz="2000" dirty="0"/>
              <a:t>I know just what to do!</a:t>
            </a:r>
          </a:p>
          <a:p>
            <a:r>
              <a:rPr lang="en-GB" sz="2000" dirty="0"/>
              <a:t>Your Road Safety Hand is clever. </a:t>
            </a:r>
          </a:p>
          <a:p>
            <a:r>
              <a:rPr lang="en-GB" sz="2000" dirty="0"/>
              <a:t>I’ll use it through and through!” </a:t>
            </a:r>
          </a:p>
          <a:p>
            <a:endParaRPr lang="en-GB" sz="2000" dirty="0"/>
          </a:p>
          <a:p>
            <a:r>
              <a:rPr lang="en-GB" sz="2000" dirty="0"/>
              <a:t>Cyril squeaked, “Great job there, Joe!</a:t>
            </a:r>
          </a:p>
          <a:p>
            <a:r>
              <a:rPr lang="en-GB" sz="2000" dirty="0"/>
              <a:t>You’re learning every part.</a:t>
            </a:r>
          </a:p>
          <a:p>
            <a:r>
              <a:rPr lang="en-GB" sz="2000" dirty="0"/>
              <a:t>Use your Road Safety Hand each time you cross, and you’ll be off to a brilliant start!”</a:t>
            </a:r>
          </a:p>
        </p:txBody>
      </p:sp>
      <p:pic>
        <p:nvPicPr>
          <p:cNvPr id="4" name="Picture 3">
            <a:extLst>
              <a:ext uri="{FF2B5EF4-FFF2-40B4-BE49-F238E27FC236}">
                <a16:creationId xmlns:a16="http://schemas.microsoft.com/office/drawing/2014/main" id="{29216C66-6D8F-76AA-30E3-987729392BCD}"/>
              </a:ext>
              <a:ext uri="{C183D7F6-B498-43B3-948B-1728B52AA6E4}">
                <adec:decorative xmlns:adec="http://schemas.microsoft.com/office/drawing/2017/decorative" val="1"/>
              </a:ext>
            </a:extLst>
          </p:cNvPr>
          <p:cNvPicPr>
            <a:picLocks noChangeAspect="1"/>
          </p:cNvPicPr>
          <p:nvPr/>
        </p:nvPicPr>
        <p:blipFill>
          <a:blip r:embed="rId3"/>
          <a:srcRect l="6549" r="8652" b="8686"/>
          <a:stretch>
            <a:fillRect/>
          </a:stretch>
        </p:blipFill>
        <p:spPr>
          <a:xfrm>
            <a:off x="170296" y="257175"/>
            <a:ext cx="4133857" cy="2967644"/>
          </a:xfrm>
          <a:prstGeom prst="rect">
            <a:avLst/>
          </a:prstGeom>
        </p:spPr>
      </p:pic>
      <p:pic>
        <p:nvPicPr>
          <p:cNvPr id="6" name="Picture 5">
            <a:extLst>
              <a:ext uri="{FF2B5EF4-FFF2-40B4-BE49-F238E27FC236}">
                <a16:creationId xmlns:a16="http://schemas.microsoft.com/office/drawing/2014/main" id="{1AB7F56F-33EC-17C2-E2E8-36C8769CD9BF}"/>
              </a:ext>
              <a:ext uri="{C183D7F6-B498-43B3-948B-1728B52AA6E4}">
                <adec:decorative xmlns:adec="http://schemas.microsoft.com/office/drawing/2017/decorative" val="1"/>
              </a:ext>
            </a:extLst>
          </p:cNvPr>
          <p:cNvPicPr>
            <a:picLocks noChangeAspect="1"/>
          </p:cNvPicPr>
          <p:nvPr/>
        </p:nvPicPr>
        <p:blipFill>
          <a:blip r:embed="rId4"/>
          <a:srcRect l="5946" r="8688" b="8765"/>
          <a:stretch>
            <a:fillRect/>
          </a:stretch>
        </p:blipFill>
        <p:spPr>
          <a:xfrm>
            <a:off x="1713346" y="3655429"/>
            <a:ext cx="4133856" cy="2945396"/>
          </a:xfrm>
          <a:prstGeom prst="rect">
            <a:avLst/>
          </a:prstGeom>
        </p:spPr>
      </p:pic>
    </p:spTree>
    <p:extLst>
      <p:ext uri="{BB962C8B-B14F-4D97-AF65-F5344CB8AC3E}">
        <p14:creationId xmlns:p14="http://schemas.microsoft.com/office/powerpoint/2010/main" val="3109665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142D2B7-B806-93EF-7410-861EFB5A39D8}"/>
              </a:ext>
            </a:extLst>
          </p:cNvPr>
          <p:cNvCxnSpPr>
            <a:cxnSpLocks/>
          </p:cNvCxnSpPr>
          <p:nvPr/>
        </p:nvCxnSpPr>
        <p:spPr>
          <a:xfrm>
            <a:off x="6096000" y="0"/>
            <a:ext cx="0" cy="7205472"/>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7206150-FB28-3DD3-DE49-D0A718BC4BDB}"/>
              </a:ext>
            </a:extLst>
          </p:cNvPr>
          <p:cNvSpPr txBox="1"/>
          <p:nvPr/>
        </p:nvSpPr>
        <p:spPr>
          <a:xfrm>
            <a:off x="6477000" y="457200"/>
            <a:ext cx="5353426" cy="4093428"/>
          </a:xfrm>
          <a:prstGeom prst="rect">
            <a:avLst/>
          </a:prstGeom>
          <a:noFill/>
        </p:spPr>
        <p:txBody>
          <a:bodyPr wrap="square" rtlCol="0">
            <a:spAutoFit/>
          </a:bodyPr>
          <a:lstStyle/>
          <a:p>
            <a:r>
              <a:rPr lang="en-GB" sz="2000" dirty="0"/>
              <a:t>“Thank you, Theo and Cyril for keeping me safe. </a:t>
            </a:r>
          </a:p>
          <a:p>
            <a:r>
              <a:rPr lang="en-GB" sz="2000" dirty="0"/>
              <a:t>I’ll use my Road Safety hand every time, every place!” </a:t>
            </a:r>
          </a:p>
          <a:p>
            <a:endParaRPr lang="en-GB" sz="2000" dirty="0"/>
          </a:p>
          <a:p>
            <a:r>
              <a:rPr lang="en-GB" sz="2000" dirty="0"/>
              <a:t>Theo nodded proudly, his whiskers all neat,</a:t>
            </a:r>
          </a:p>
          <a:p>
            <a:r>
              <a:rPr lang="en-GB" sz="2000" dirty="0"/>
              <a:t>“Remember it, Joe, on every busy street.</a:t>
            </a:r>
          </a:p>
          <a:p>
            <a:r>
              <a:rPr lang="en-GB" sz="2000" dirty="0"/>
              <a:t>Hold it up high as you stop and you stand—there’s magic tucked into your road‑safety hand!”</a:t>
            </a:r>
          </a:p>
          <a:p>
            <a:endParaRPr lang="en-GB" sz="2000" dirty="0"/>
          </a:p>
          <a:p>
            <a:r>
              <a:rPr lang="en-GB" sz="2000" dirty="0"/>
              <a:t>Cyril spun in a circle and squeaked, “Hip Hip‑hooray! Keep safe on the road, every day!”</a:t>
            </a:r>
          </a:p>
        </p:txBody>
      </p:sp>
      <p:pic>
        <p:nvPicPr>
          <p:cNvPr id="4" name="Picture 3">
            <a:extLst>
              <a:ext uri="{FF2B5EF4-FFF2-40B4-BE49-F238E27FC236}">
                <a16:creationId xmlns:a16="http://schemas.microsoft.com/office/drawing/2014/main" id="{39D7771B-7236-1EAE-A02D-F1F9FF913A1F}"/>
              </a:ext>
              <a:ext uri="{C183D7F6-B498-43B3-948B-1728B52AA6E4}">
                <adec:decorative xmlns:adec="http://schemas.microsoft.com/office/drawing/2017/decorative" val="1"/>
              </a:ext>
            </a:extLst>
          </p:cNvPr>
          <p:cNvPicPr>
            <a:picLocks noChangeAspect="1"/>
          </p:cNvPicPr>
          <p:nvPr/>
        </p:nvPicPr>
        <p:blipFill>
          <a:blip r:embed="rId2"/>
          <a:srcRect l="7824" t="3075" r="8145" b="8805"/>
          <a:stretch>
            <a:fillRect/>
          </a:stretch>
        </p:blipFill>
        <p:spPr>
          <a:xfrm>
            <a:off x="171452" y="1028700"/>
            <a:ext cx="5772147" cy="4035297"/>
          </a:xfrm>
          <a:prstGeom prst="rect">
            <a:avLst/>
          </a:prstGeom>
        </p:spPr>
      </p:pic>
    </p:spTree>
    <p:extLst>
      <p:ext uri="{BB962C8B-B14F-4D97-AF65-F5344CB8AC3E}">
        <p14:creationId xmlns:p14="http://schemas.microsoft.com/office/powerpoint/2010/main" val="209909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F85A902-4A17-897E-02FE-D15F2B8B0AFB}"/>
              </a:ext>
            </a:extLst>
          </p:cNvPr>
          <p:cNvCxnSpPr>
            <a:cxnSpLocks/>
          </p:cNvCxnSpPr>
          <p:nvPr/>
        </p:nvCxnSpPr>
        <p:spPr>
          <a:xfrm>
            <a:off x="6096000" y="0"/>
            <a:ext cx="0" cy="7334142"/>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D6752B3-DD32-718A-692E-2167D8FC4FD5}"/>
              </a:ext>
            </a:extLst>
          </p:cNvPr>
          <p:cNvSpPr txBox="1"/>
          <p:nvPr/>
        </p:nvSpPr>
        <p:spPr>
          <a:xfrm>
            <a:off x="6400800" y="381000"/>
            <a:ext cx="5638798" cy="4708981"/>
          </a:xfrm>
          <a:prstGeom prst="rect">
            <a:avLst/>
          </a:prstGeom>
          <a:noFill/>
        </p:spPr>
        <p:txBody>
          <a:bodyPr wrap="square" rtlCol="0">
            <a:spAutoFit/>
          </a:bodyPr>
          <a:lstStyle/>
          <a:p>
            <a:r>
              <a:rPr lang="en-GB" sz="2000" dirty="0"/>
              <a:t>“Well done, clever Cyril!” said Theo with glee,</a:t>
            </a:r>
          </a:p>
          <a:p>
            <a:r>
              <a:rPr lang="en-GB" sz="2000" dirty="0"/>
              <a:t>“You spotted the danger as quick as can be.</a:t>
            </a:r>
          </a:p>
          <a:p>
            <a:r>
              <a:rPr lang="en-GB" sz="2000" dirty="0"/>
              <a:t>Another young road‑user safe on their way,</a:t>
            </a:r>
          </a:p>
          <a:p>
            <a:r>
              <a:rPr lang="en-GB" sz="2000" dirty="0"/>
              <a:t>All thanks to your sharp lookout skills today.”</a:t>
            </a:r>
          </a:p>
          <a:p>
            <a:endParaRPr lang="en-GB" sz="2000" dirty="0"/>
          </a:p>
          <a:p>
            <a:r>
              <a:rPr lang="en-GB" sz="2000" dirty="0"/>
              <a:t>Cyril grinned proudly, his eyes shining bright.</a:t>
            </a:r>
          </a:p>
          <a:p>
            <a:r>
              <a:rPr lang="en-GB" sz="2000" dirty="0"/>
              <a:t>“So, tell me, please, Theo am I doing it right?” </a:t>
            </a:r>
          </a:p>
          <a:p>
            <a:endParaRPr lang="en-GB" sz="2000" dirty="0"/>
          </a:p>
          <a:p>
            <a:r>
              <a:rPr lang="en-GB" sz="2000" dirty="0"/>
              <a:t>Theo nodded and gave a wink.</a:t>
            </a:r>
          </a:p>
          <a:p>
            <a:r>
              <a:rPr lang="en-GB" sz="2000" dirty="0"/>
              <a:t>“You might just be the missing link!”</a:t>
            </a:r>
          </a:p>
          <a:p>
            <a:endParaRPr lang="en-GB" sz="2000" dirty="0"/>
          </a:p>
          <a:p>
            <a:r>
              <a:rPr lang="en-GB" sz="2000" dirty="0"/>
              <a:t>Cyril asked keenly, “Am I now a Road Safety Spy?”</a:t>
            </a:r>
          </a:p>
          <a:p>
            <a:r>
              <a:rPr lang="en-GB" sz="2000" dirty="0"/>
              <a:t>Theo beamed and Cyril was on cloud nine!</a:t>
            </a:r>
          </a:p>
          <a:p>
            <a:endParaRPr lang="en-GB" sz="2000" dirty="0"/>
          </a:p>
        </p:txBody>
      </p:sp>
      <p:pic>
        <p:nvPicPr>
          <p:cNvPr id="2" name="Picture 1">
            <a:extLst>
              <a:ext uri="{FF2B5EF4-FFF2-40B4-BE49-F238E27FC236}">
                <a16:creationId xmlns:a16="http://schemas.microsoft.com/office/drawing/2014/main" id="{4CFCADEF-0E47-E17B-6261-68613A13623C}"/>
              </a:ext>
              <a:ext uri="{C183D7F6-B498-43B3-948B-1728B52AA6E4}">
                <adec:decorative xmlns:adec="http://schemas.microsoft.com/office/drawing/2017/decorative" val="1"/>
              </a:ext>
            </a:extLst>
          </p:cNvPr>
          <p:cNvPicPr>
            <a:picLocks noChangeAspect="1"/>
          </p:cNvPicPr>
          <p:nvPr/>
        </p:nvPicPr>
        <p:blipFill>
          <a:blip r:embed="rId2"/>
          <a:srcRect l="8323" t="11035" r="6850" b="8735"/>
          <a:stretch>
            <a:fillRect/>
          </a:stretch>
        </p:blipFill>
        <p:spPr>
          <a:xfrm>
            <a:off x="612990" y="928764"/>
            <a:ext cx="4829175" cy="4567432"/>
          </a:xfrm>
          <a:prstGeom prst="rect">
            <a:avLst/>
          </a:prstGeom>
        </p:spPr>
      </p:pic>
    </p:spTree>
    <p:extLst>
      <p:ext uri="{BB962C8B-B14F-4D97-AF65-F5344CB8AC3E}">
        <p14:creationId xmlns:p14="http://schemas.microsoft.com/office/powerpoint/2010/main" val="3279662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33A8-A12D-7FC4-C3F1-76E3C0EEEC6C}"/>
              </a:ext>
            </a:extLst>
          </p:cNvPr>
          <p:cNvSpPr>
            <a:spLocks noGrp="1"/>
          </p:cNvSpPr>
          <p:nvPr>
            <p:ph type="title"/>
          </p:nvPr>
        </p:nvSpPr>
        <p:spPr/>
        <p:txBody>
          <a:bodyPr/>
          <a:lstStyle/>
          <a:p>
            <a:pPr algn="ctr"/>
            <a:r>
              <a:rPr lang="en-GB" dirty="0"/>
              <a:t>Who are we and why are we here!</a:t>
            </a:r>
            <a:br>
              <a:rPr lang="en-GB" dirty="0"/>
            </a:br>
            <a:br>
              <a:rPr lang="en-GB" dirty="0"/>
            </a:br>
            <a:r>
              <a:rPr lang="en-GB" sz="2400" dirty="0"/>
              <a:t>We are Road Safety Education Officers and we here to teach you how to stay safe when using the road!</a:t>
            </a:r>
            <a:br>
              <a:rPr lang="en-GB" sz="2400" dirty="0"/>
            </a:br>
            <a:br>
              <a:rPr lang="en-GB" sz="2400" dirty="0"/>
            </a:br>
            <a:r>
              <a:rPr lang="en-GB" sz="2400" dirty="0"/>
              <a:t>by the end of the lesson, we hope we can complete our Road Safety Checklist! </a:t>
            </a:r>
            <a:endParaRPr lang="en-GB" dirty="0"/>
          </a:p>
        </p:txBody>
      </p:sp>
      <p:sp>
        <p:nvSpPr>
          <p:cNvPr id="5" name="Slide Number Placeholder 4">
            <a:extLst>
              <a:ext uri="{FF2B5EF4-FFF2-40B4-BE49-F238E27FC236}">
                <a16:creationId xmlns:a16="http://schemas.microsoft.com/office/drawing/2014/main" id="{D82D6D80-556C-4CCA-35D4-F14792AD7982}"/>
              </a:ext>
            </a:extLst>
          </p:cNvPr>
          <p:cNvSpPr>
            <a:spLocks noGrp="1"/>
          </p:cNvSpPr>
          <p:nvPr>
            <p:ph type="sldNum" sz="quarter" idx="12"/>
          </p:nvPr>
        </p:nvSpPr>
        <p:spPr/>
        <p:txBody>
          <a:bodyPr/>
          <a:lstStyle/>
          <a:p>
            <a:fld id="{CA8D9AD5-F248-4919-864A-CFD76CC027D6}" type="slidenum">
              <a:rPr lang="en-US" smtClean="0"/>
              <a:pPr/>
              <a:t>2</a:t>
            </a:fld>
            <a:endParaRPr lang="en-US" dirty="0"/>
          </a:p>
        </p:txBody>
      </p:sp>
      <p:pic>
        <p:nvPicPr>
          <p:cNvPr id="6" name="Picture 5" descr="Road Checklist, stop, look, listen, think, hold-hands">
            <a:extLst>
              <a:ext uri="{FF2B5EF4-FFF2-40B4-BE49-F238E27FC236}">
                <a16:creationId xmlns:a16="http://schemas.microsoft.com/office/drawing/2014/main" id="{2231E928-8827-E04D-4161-3708A93E750F}"/>
              </a:ext>
            </a:extLst>
          </p:cNvPr>
          <p:cNvPicPr>
            <a:picLocks noChangeAspect="1"/>
          </p:cNvPicPr>
          <p:nvPr/>
        </p:nvPicPr>
        <p:blipFill>
          <a:blip r:embed="rId3">
            <a:extLst>
              <a:ext uri="{28A0092B-C50C-407E-A947-70E740481C1C}">
                <a14:useLocalDpi xmlns:a14="http://schemas.microsoft.com/office/drawing/2010/main" val="0"/>
              </a:ext>
            </a:extLst>
          </a:blip>
          <a:srcRect t="2418" b="17731"/>
          <a:stretch>
            <a:fillRect/>
          </a:stretch>
        </p:blipFill>
        <p:spPr>
          <a:xfrm>
            <a:off x="466725" y="1390650"/>
            <a:ext cx="5105400" cy="4076700"/>
          </a:xfrm>
          <a:prstGeom prst="rect">
            <a:avLst/>
          </a:prstGeom>
        </p:spPr>
      </p:pic>
      <p:sp>
        <p:nvSpPr>
          <p:cNvPr id="8" name="TextBox 7">
            <a:extLst>
              <a:ext uri="{FF2B5EF4-FFF2-40B4-BE49-F238E27FC236}">
                <a16:creationId xmlns:a16="http://schemas.microsoft.com/office/drawing/2014/main" id="{E091343C-11D4-0E06-5905-7D3435094BB2}"/>
              </a:ext>
            </a:extLst>
          </p:cNvPr>
          <p:cNvSpPr txBox="1"/>
          <p:nvPr/>
        </p:nvSpPr>
        <p:spPr>
          <a:xfrm>
            <a:off x="453452" y="691184"/>
            <a:ext cx="5105400" cy="553998"/>
          </a:xfrm>
          <a:prstGeom prst="rect">
            <a:avLst/>
          </a:prstGeom>
          <a:noFill/>
        </p:spPr>
        <p:txBody>
          <a:bodyPr wrap="square" rtlCol="0">
            <a:spAutoFit/>
          </a:bodyPr>
          <a:lstStyle/>
          <a:p>
            <a:r>
              <a:rPr lang="en-GB" sz="3000" dirty="0"/>
              <a:t>Checklist;</a:t>
            </a:r>
          </a:p>
        </p:txBody>
      </p:sp>
      <p:sp>
        <p:nvSpPr>
          <p:cNvPr id="9" name="Rectangle 8">
            <a:extLst>
              <a:ext uri="{FF2B5EF4-FFF2-40B4-BE49-F238E27FC236}">
                <a16:creationId xmlns:a16="http://schemas.microsoft.com/office/drawing/2014/main" id="{CBA5216E-7E50-C9DF-0DAC-F1875D6389F3}"/>
              </a:ext>
            </a:extLst>
          </p:cNvPr>
          <p:cNvSpPr/>
          <p:nvPr/>
        </p:nvSpPr>
        <p:spPr>
          <a:xfrm>
            <a:off x="4572000" y="1527048"/>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D69B88-1C92-78C8-93F1-04D66A62CEF6}"/>
              </a:ext>
            </a:extLst>
          </p:cNvPr>
          <p:cNvSpPr/>
          <p:nvPr/>
        </p:nvSpPr>
        <p:spPr>
          <a:xfrm>
            <a:off x="4572000" y="2285047"/>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920D2C9E-04D3-41B3-8770-A9CBC65014FD}"/>
              </a:ext>
            </a:extLst>
          </p:cNvPr>
          <p:cNvSpPr/>
          <p:nvPr/>
        </p:nvSpPr>
        <p:spPr>
          <a:xfrm>
            <a:off x="4572000" y="3043047"/>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F5941EEF-B797-FABA-F7C1-96EB8522EF3A}"/>
              </a:ext>
            </a:extLst>
          </p:cNvPr>
          <p:cNvSpPr/>
          <p:nvPr/>
        </p:nvSpPr>
        <p:spPr>
          <a:xfrm>
            <a:off x="4576762" y="3801047"/>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C71303B9-4FB0-D58D-D325-94CA5A6B5D52}"/>
              </a:ext>
            </a:extLst>
          </p:cNvPr>
          <p:cNvSpPr/>
          <p:nvPr/>
        </p:nvSpPr>
        <p:spPr>
          <a:xfrm>
            <a:off x="4572000" y="4559046"/>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4857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BED80C-F064-0B27-34E8-58BBA6CC53EB}"/>
              </a:ext>
            </a:extLst>
          </p:cNvPr>
          <p:cNvSpPr txBox="1"/>
          <p:nvPr/>
        </p:nvSpPr>
        <p:spPr>
          <a:xfrm>
            <a:off x="6587804" y="496972"/>
            <a:ext cx="4846320" cy="3170099"/>
          </a:xfrm>
          <a:prstGeom prst="rect">
            <a:avLst/>
          </a:prstGeom>
          <a:noFill/>
        </p:spPr>
        <p:txBody>
          <a:bodyPr wrap="square" rtlCol="0">
            <a:spAutoFit/>
          </a:bodyPr>
          <a:lstStyle/>
          <a:p>
            <a:r>
              <a:rPr lang="en-GB" sz="2000" dirty="0"/>
              <a:t>So, Theo and Cyril are done for today.</a:t>
            </a:r>
          </a:p>
          <a:p>
            <a:endParaRPr lang="en-GB" sz="2000" dirty="0"/>
          </a:p>
          <a:p>
            <a:r>
              <a:rPr lang="en-GB" sz="2000" dirty="0"/>
              <a:t>With lessons all learned and adventures at bay.</a:t>
            </a:r>
          </a:p>
          <a:p>
            <a:endParaRPr lang="en-GB" sz="2000" dirty="0"/>
          </a:p>
          <a:p>
            <a:r>
              <a:rPr lang="en-GB" sz="2000" dirty="0"/>
              <a:t>Heading home proudly, in their own safe way.</a:t>
            </a:r>
          </a:p>
          <a:p>
            <a:endParaRPr lang="en-GB" sz="2000" dirty="0"/>
          </a:p>
          <a:p>
            <a:r>
              <a:rPr lang="en-GB" sz="2000" dirty="0"/>
              <a:t>Maybe they’ll tell you about another mission one day!</a:t>
            </a:r>
          </a:p>
        </p:txBody>
      </p:sp>
      <p:cxnSp>
        <p:nvCxnSpPr>
          <p:cNvPr id="2" name="Straight Connector 1">
            <a:extLst>
              <a:ext uri="{FF2B5EF4-FFF2-40B4-BE49-F238E27FC236}">
                <a16:creationId xmlns:a16="http://schemas.microsoft.com/office/drawing/2014/main" id="{1E55A4FB-4482-2770-7AB3-B302B6E2E6B1}"/>
              </a:ext>
            </a:extLst>
          </p:cNvPr>
          <p:cNvCxnSpPr>
            <a:cxnSpLocks/>
          </p:cNvCxnSpPr>
          <p:nvPr/>
        </p:nvCxnSpPr>
        <p:spPr>
          <a:xfrm>
            <a:off x="6096000" y="0"/>
            <a:ext cx="0" cy="7334142"/>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32150E1-A199-DC05-66B8-1F6E11A11A77}"/>
              </a:ext>
            </a:extLst>
          </p:cNvPr>
          <p:cNvPicPr>
            <a:picLocks noChangeAspect="1"/>
          </p:cNvPicPr>
          <p:nvPr/>
        </p:nvPicPr>
        <p:blipFill>
          <a:blip r:embed="rId2"/>
          <a:srcRect r="34223" b="36933"/>
          <a:stretch>
            <a:fillRect/>
          </a:stretch>
        </p:blipFill>
        <p:spPr>
          <a:xfrm>
            <a:off x="780288" y="1000306"/>
            <a:ext cx="4599760" cy="4410175"/>
          </a:xfrm>
          <a:prstGeom prst="rect">
            <a:avLst/>
          </a:prstGeom>
        </p:spPr>
      </p:pic>
    </p:spTree>
    <p:extLst>
      <p:ext uri="{BB962C8B-B14F-4D97-AF65-F5344CB8AC3E}">
        <p14:creationId xmlns:p14="http://schemas.microsoft.com/office/powerpoint/2010/main" val="3630702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98BE-1A97-B172-D6D8-7C453029AE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605FE-9B1E-567A-4DAD-23237939DB5B}"/>
              </a:ext>
            </a:extLst>
          </p:cNvPr>
          <p:cNvSpPr>
            <a:spLocks noGrp="1"/>
          </p:cNvSpPr>
          <p:nvPr>
            <p:ph type="ctrTitle"/>
          </p:nvPr>
        </p:nvSpPr>
        <p:spPr>
          <a:xfrm>
            <a:off x="457200" y="-152400"/>
            <a:ext cx="11734800" cy="1249680"/>
          </a:xfrm>
        </p:spPr>
        <p:txBody>
          <a:bodyPr>
            <a:normAutofit fontScale="90000"/>
          </a:bodyPr>
          <a:lstStyle/>
          <a:p>
            <a:r>
              <a:rPr lang="en-US" dirty="0"/>
              <a:t>Colour in the Road Safety hand</a:t>
            </a:r>
          </a:p>
        </p:txBody>
      </p:sp>
      <p:pic>
        <p:nvPicPr>
          <p:cNvPr id="6" name="Picture 5" descr="Road Safety Hand, on each finger it says a word. Stop, Look, Listen, Think, Hold hands - colouring in sheet">
            <a:extLst>
              <a:ext uri="{FF2B5EF4-FFF2-40B4-BE49-F238E27FC236}">
                <a16:creationId xmlns:a16="http://schemas.microsoft.com/office/drawing/2014/main" id="{55F08A19-F739-462D-E211-B5729888124B}"/>
              </a:ext>
            </a:extLst>
          </p:cNvPr>
          <p:cNvPicPr>
            <a:picLocks noChangeAspect="1"/>
          </p:cNvPicPr>
          <p:nvPr/>
        </p:nvPicPr>
        <p:blipFill>
          <a:blip r:embed="rId2" cstate="print">
            <a:extLst>
              <a:ext uri="{28A0092B-C50C-407E-A947-70E740481C1C}">
                <a14:useLocalDpi xmlns:a14="http://schemas.microsoft.com/office/drawing/2010/main" val="0"/>
              </a:ext>
            </a:extLst>
          </a:blip>
          <a:srcRect t="8889" b="18889"/>
          <a:stretch>
            <a:fillRect/>
          </a:stretch>
        </p:blipFill>
        <p:spPr>
          <a:xfrm>
            <a:off x="1905000" y="2209800"/>
            <a:ext cx="3962400" cy="4292600"/>
          </a:xfrm>
          <a:prstGeom prst="rect">
            <a:avLst/>
          </a:prstGeom>
        </p:spPr>
      </p:pic>
      <p:sp>
        <p:nvSpPr>
          <p:cNvPr id="9" name="TextBox 8">
            <a:extLst>
              <a:ext uri="{FF2B5EF4-FFF2-40B4-BE49-F238E27FC236}">
                <a16:creationId xmlns:a16="http://schemas.microsoft.com/office/drawing/2014/main" id="{675A6CE8-70AB-46A1-FDD9-0974F5ED0460}"/>
              </a:ext>
            </a:extLst>
          </p:cNvPr>
          <p:cNvSpPr txBox="1"/>
          <p:nvPr/>
        </p:nvSpPr>
        <p:spPr>
          <a:xfrm>
            <a:off x="7501742" y="5791200"/>
            <a:ext cx="4679372" cy="923330"/>
          </a:xfrm>
          <a:prstGeom prst="rect">
            <a:avLst/>
          </a:prstGeom>
          <a:noFill/>
        </p:spPr>
        <p:txBody>
          <a:bodyPr wrap="square" rtlCol="0">
            <a:spAutoFit/>
          </a:bodyPr>
          <a:lstStyle/>
          <a:p>
            <a:pPr algn="ctr"/>
            <a:r>
              <a:rPr lang="en-GB" dirty="0"/>
              <a:t>If you have time, you could even cut your hands out and turn them into a Road Safety Wreath to put on your display board!</a:t>
            </a:r>
          </a:p>
        </p:txBody>
      </p:sp>
      <p:pic>
        <p:nvPicPr>
          <p:cNvPr id="11" name="Picture 10" descr="wreath made out of cut out road safety hands">
            <a:extLst>
              <a:ext uri="{FF2B5EF4-FFF2-40B4-BE49-F238E27FC236}">
                <a16:creationId xmlns:a16="http://schemas.microsoft.com/office/drawing/2014/main" id="{7D273BF9-876F-C5E3-A964-6E87B15D3E42}"/>
              </a:ext>
            </a:extLst>
          </p:cNvPr>
          <p:cNvPicPr>
            <a:picLocks noChangeAspect="1"/>
          </p:cNvPicPr>
          <p:nvPr/>
        </p:nvPicPr>
        <p:blipFill>
          <a:blip r:embed="rId3">
            <a:extLst>
              <a:ext uri="{28A0092B-C50C-407E-A947-70E740481C1C}">
                <a14:useLocalDpi xmlns:a14="http://schemas.microsoft.com/office/drawing/2010/main" val="0"/>
              </a:ext>
            </a:extLst>
          </a:blip>
          <a:srcRect t="15185" b="22223"/>
          <a:stretch>
            <a:fillRect/>
          </a:stretch>
        </p:blipFill>
        <p:spPr>
          <a:xfrm>
            <a:off x="7555428" y="1371600"/>
            <a:ext cx="4572000" cy="4292600"/>
          </a:xfrm>
          <a:prstGeom prst="rect">
            <a:avLst/>
          </a:prstGeom>
        </p:spPr>
      </p:pic>
    </p:spTree>
    <p:extLst>
      <p:ext uri="{BB962C8B-B14F-4D97-AF65-F5344CB8AC3E}">
        <p14:creationId xmlns:p14="http://schemas.microsoft.com/office/powerpoint/2010/main" val="136031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34ADC-76E0-C891-8ED7-9299236626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98A2A62-518A-A2C3-0567-E236CA788313}"/>
              </a:ext>
            </a:extLst>
          </p:cNvPr>
          <p:cNvSpPr>
            <a:spLocks noGrp="1"/>
          </p:cNvSpPr>
          <p:nvPr>
            <p:ph type="title"/>
          </p:nvPr>
        </p:nvSpPr>
        <p:spPr>
          <a:xfrm>
            <a:off x="6556248" y="1527048"/>
            <a:ext cx="5257800" cy="4187952"/>
          </a:xfrm>
        </p:spPr>
        <p:txBody>
          <a:bodyPr/>
          <a:lstStyle/>
          <a:p>
            <a:pPr algn="ctr"/>
            <a:br>
              <a:rPr lang="en-US" dirty="0"/>
            </a:br>
            <a:br>
              <a:rPr lang="en-US" dirty="0"/>
            </a:br>
            <a:r>
              <a:rPr lang="en-US" dirty="0"/>
              <a:t>Have we completed our Road safety Check list?</a:t>
            </a:r>
          </a:p>
        </p:txBody>
      </p:sp>
      <p:sp>
        <p:nvSpPr>
          <p:cNvPr id="4" name="Slide Number Placeholder 3">
            <a:extLst>
              <a:ext uri="{FF2B5EF4-FFF2-40B4-BE49-F238E27FC236}">
                <a16:creationId xmlns:a16="http://schemas.microsoft.com/office/drawing/2014/main" id="{42920871-8788-8162-26F2-4083A09CC093}"/>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22</a:t>
            </a:fld>
            <a:endParaRPr lang="en-US" dirty="0"/>
          </a:p>
        </p:txBody>
      </p:sp>
      <p:pic>
        <p:nvPicPr>
          <p:cNvPr id="3" name="Picture 2" descr="road safety Checklist - stop, look, listening, think, hold-hands">
            <a:extLst>
              <a:ext uri="{FF2B5EF4-FFF2-40B4-BE49-F238E27FC236}">
                <a16:creationId xmlns:a16="http://schemas.microsoft.com/office/drawing/2014/main" id="{EE237D73-D359-C81C-1F0C-60B46B2FB827}"/>
              </a:ext>
            </a:extLst>
          </p:cNvPr>
          <p:cNvPicPr>
            <a:picLocks noChangeAspect="1"/>
          </p:cNvPicPr>
          <p:nvPr/>
        </p:nvPicPr>
        <p:blipFill>
          <a:blip r:embed="rId3">
            <a:extLst>
              <a:ext uri="{28A0092B-C50C-407E-A947-70E740481C1C}">
                <a14:useLocalDpi xmlns:a14="http://schemas.microsoft.com/office/drawing/2010/main" val="0"/>
              </a:ext>
            </a:extLst>
          </a:blip>
          <a:srcRect b="17970"/>
          <a:stretch>
            <a:fillRect/>
          </a:stretch>
        </p:blipFill>
        <p:spPr>
          <a:xfrm>
            <a:off x="466725" y="1335024"/>
            <a:ext cx="5105400" cy="4187952"/>
          </a:xfrm>
          <a:prstGeom prst="rect">
            <a:avLst/>
          </a:prstGeom>
        </p:spPr>
      </p:pic>
      <p:sp>
        <p:nvSpPr>
          <p:cNvPr id="5" name="TextBox 4">
            <a:extLst>
              <a:ext uri="{FF2B5EF4-FFF2-40B4-BE49-F238E27FC236}">
                <a16:creationId xmlns:a16="http://schemas.microsoft.com/office/drawing/2014/main" id="{CAD26526-D210-D14A-6659-6EDEFBB3BFB0}"/>
              </a:ext>
            </a:extLst>
          </p:cNvPr>
          <p:cNvSpPr txBox="1"/>
          <p:nvPr/>
        </p:nvSpPr>
        <p:spPr>
          <a:xfrm>
            <a:off x="1422273" y="713110"/>
            <a:ext cx="5105400" cy="553998"/>
          </a:xfrm>
          <a:prstGeom prst="rect">
            <a:avLst/>
          </a:prstGeom>
          <a:noFill/>
        </p:spPr>
        <p:txBody>
          <a:bodyPr wrap="square" rtlCol="0">
            <a:spAutoFit/>
          </a:bodyPr>
          <a:lstStyle/>
          <a:p>
            <a:r>
              <a:rPr lang="en-GB" sz="3000" dirty="0"/>
              <a:t>Do we know how to;</a:t>
            </a:r>
          </a:p>
        </p:txBody>
      </p:sp>
      <p:sp>
        <p:nvSpPr>
          <p:cNvPr id="7" name="Rectangle 6">
            <a:extLst>
              <a:ext uri="{FF2B5EF4-FFF2-40B4-BE49-F238E27FC236}">
                <a16:creationId xmlns:a16="http://schemas.microsoft.com/office/drawing/2014/main" id="{E08F5853-609E-AFD4-1098-3FB3800C7FB0}"/>
              </a:ext>
            </a:extLst>
          </p:cNvPr>
          <p:cNvSpPr/>
          <p:nvPr/>
        </p:nvSpPr>
        <p:spPr>
          <a:xfrm>
            <a:off x="4557712" y="1712401"/>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E5F8A416-1DEE-74B7-AEF5-F92B0F70FF2D}"/>
              </a:ext>
            </a:extLst>
          </p:cNvPr>
          <p:cNvSpPr/>
          <p:nvPr/>
        </p:nvSpPr>
        <p:spPr>
          <a:xfrm>
            <a:off x="4557712" y="2480879"/>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EEC1AB6-4F87-E3CD-37FC-E6DED39961F5}"/>
              </a:ext>
            </a:extLst>
          </p:cNvPr>
          <p:cNvSpPr/>
          <p:nvPr/>
        </p:nvSpPr>
        <p:spPr>
          <a:xfrm>
            <a:off x="4557712" y="3249357"/>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CDAFD15-85E3-0642-3A79-1EA3970117F0}"/>
              </a:ext>
            </a:extLst>
          </p:cNvPr>
          <p:cNvSpPr/>
          <p:nvPr/>
        </p:nvSpPr>
        <p:spPr>
          <a:xfrm>
            <a:off x="4557712" y="4017835"/>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A9F1524C-D604-05FA-F028-53679A384D71}"/>
              </a:ext>
            </a:extLst>
          </p:cNvPr>
          <p:cNvSpPr/>
          <p:nvPr/>
        </p:nvSpPr>
        <p:spPr>
          <a:xfrm>
            <a:off x="4572000" y="4781550"/>
            <a:ext cx="685800" cy="530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Checkmark with solid fill">
            <a:extLst>
              <a:ext uri="{FF2B5EF4-FFF2-40B4-BE49-F238E27FC236}">
                <a16:creationId xmlns:a16="http://schemas.microsoft.com/office/drawing/2014/main" id="{15C40572-D90B-5C46-DA91-2108B75D1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012" y="1717163"/>
            <a:ext cx="457200" cy="457200"/>
          </a:xfrm>
          <a:prstGeom prst="rect">
            <a:avLst/>
          </a:prstGeom>
        </p:spPr>
      </p:pic>
      <p:pic>
        <p:nvPicPr>
          <p:cNvPr id="16" name="Graphic 15" descr="Checkmark with solid fill">
            <a:extLst>
              <a:ext uri="{FF2B5EF4-FFF2-40B4-BE49-F238E27FC236}">
                <a16:creationId xmlns:a16="http://schemas.microsoft.com/office/drawing/2014/main" id="{D9708CF9-95DE-7748-BBF4-D1DCB665B3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012" y="2495640"/>
            <a:ext cx="457200" cy="457200"/>
          </a:xfrm>
          <a:prstGeom prst="rect">
            <a:avLst/>
          </a:prstGeom>
        </p:spPr>
      </p:pic>
      <p:pic>
        <p:nvPicPr>
          <p:cNvPr id="17" name="Graphic 16" descr="Checkmark with solid fill">
            <a:extLst>
              <a:ext uri="{FF2B5EF4-FFF2-40B4-BE49-F238E27FC236}">
                <a16:creationId xmlns:a16="http://schemas.microsoft.com/office/drawing/2014/main" id="{13743CDA-AC70-5CD5-52B4-6C501E7FE5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4875" y="4790073"/>
            <a:ext cx="457200" cy="457200"/>
          </a:xfrm>
          <a:prstGeom prst="rect">
            <a:avLst/>
          </a:prstGeom>
        </p:spPr>
      </p:pic>
      <p:pic>
        <p:nvPicPr>
          <p:cNvPr id="18" name="Graphic 17" descr="Checkmark with solid fill">
            <a:extLst>
              <a:ext uri="{FF2B5EF4-FFF2-40B4-BE49-F238E27FC236}">
                <a16:creationId xmlns:a16="http://schemas.microsoft.com/office/drawing/2014/main" id="{C54B61AF-182C-5FF8-C96F-19A629660C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4875" y="4054411"/>
            <a:ext cx="457200" cy="457200"/>
          </a:xfrm>
          <a:prstGeom prst="rect">
            <a:avLst/>
          </a:prstGeom>
        </p:spPr>
      </p:pic>
      <p:pic>
        <p:nvPicPr>
          <p:cNvPr id="19" name="Graphic 18" descr="Checkmark with solid fill">
            <a:extLst>
              <a:ext uri="{FF2B5EF4-FFF2-40B4-BE49-F238E27FC236}">
                <a16:creationId xmlns:a16="http://schemas.microsoft.com/office/drawing/2014/main" id="{54AF1876-76BD-CCDC-5E08-040B890DFD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2012" y="3272147"/>
            <a:ext cx="457200" cy="457200"/>
          </a:xfrm>
          <a:prstGeom prst="rect">
            <a:avLst/>
          </a:prstGeom>
        </p:spPr>
      </p:pic>
      <p:sp>
        <p:nvSpPr>
          <p:cNvPr id="20" name="TextBox 19">
            <a:extLst>
              <a:ext uri="{FF2B5EF4-FFF2-40B4-BE49-F238E27FC236}">
                <a16:creationId xmlns:a16="http://schemas.microsoft.com/office/drawing/2014/main" id="{8458C540-72E7-575F-0517-70787F7BCF4B}"/>
              </a:ext>
            </a:extLst>
          </p:cNvPr>
          <p:cNvSpPr txBox="1"/>
          <p:nvPr/>
        </p:nvSpPr>
        <p:spPr>
          <a:xfrm>
            <a:off x="796290" y="5522976"/>
            <a:ext cx="5105400" cy="553998"/>
          </a:xfrm>
          <a:prstGeom prst="rect">
            <a:avLst/>
          </a:prstGeom>
          <a:noFill/>
        </p:spPr>
        <p:txBody>
          <a:bodyPr wrap="square" rtlCol="0">
            <a:spAutoFit/>
          </a:bodyPr>
          <a:lstStyle/>
          <a:p>
            <a:r>
              <a:rPr lang="en-GB" sz="3000" dirty="0"/>
              <a:t>Before we cross the road?</a:t>
            </a:r>
          </a:p>
        </p:txBody>
      </p:sp>
    </p:spTree>
    <p:extLst>
      <p:ext uri="{BB962C8B-B14F-4D97-AF65-F5344CB8AC3E}">
        <p14:creationId xmlns:p14="http://schemas.microsoft.com/office/powerpoint/2010/main" val="264291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9A66-5E16-0DFD-01AB-F769676DACAB}"/>
              </a:ext>
            </a:extLst>
          </p:cNvPr>
          <p:cNvSpPr>
            <a:spLocks noGrp="1"/>
          </p:cNvSpPr>
          <p:nvPr>
            <p:ph type="ctrTitle"/>
          </p:nvPr>
        </p:nvSpPr>
        <p:spPr>
          <a:xfrm>
            <a:off x="530352" y="457200"/>
            <a:ext cx="10317914" cy="1828800"/>
          </a:xfrm>
        </p:spPr>
        <p:txBody>
          <a:bodyPr/>
          <a:lstStyle/>
          <a:p>
            <a:r>
              <a:rPr lang="en-US" dirty="0"/>
              <a:t>Thank you!</a:t>
            </a:r>
          </a:p>
        </p:txBody>
      </p:sp>
      <p:sp>
        <p:nvSpPr>
          <p:cNvPr id="3" name="Subtitle 2">
            <a:extLst>
              <a:ext uri="{FF2B5EF4-FFF2-40B4-BE49-F238E27FC236}">
                <a16:creationId xmlns:a16="http://schemas.microsoft.com/office/drawing/2014/main" id="{112A31D4-B6EB-2A84-2F6D-D0176C5A7067}"/>
              </a:ext>
            </a:extLst>
          </p:cNvPr>
          <p:cNvSpPr>
            <a:spLocks noGrp="1"/>
          </p:cNvSpPr>
          <p:nvPr>
            <p:ph type="subTitle" idx="1"/>
          </p:nvPr>
        </p:nvSpPr>
        <p:spPr>
          <a:xfrm>
            <a:off x="530352" y="5776779"/>
            <a:ext cx="11201400" cy="908222"/>
          </a:xfrm>
        </p:spPr>
        <p:txBody>
          <a:bodyPr/>
          <a:lstStyle/>
          <a:p>
            <a:r>
              <a:rPr lang="en-US" dirty="0"/>
              <a:t>Leicestershire County Council | Traffic and Safety Team | Roadsafety@leics.gov.uk</a:t>
            </a:r>
          </a:p>
        </p:txBody>
      </p:sp>
      <p:pic>
        <p:nvPicPr>
          <p:cNvPr id="38" name="Picture 37" descr="Theo fox - Listen">
            <a:extLst>
              <a:ext uri="{FF2B5EF4-FFF2-40B4-BE49-F238E27FC236}">
                <a16:creationId xmlns:a16="http://schemas.microsoft.com/office/drawing/2014/main" id="{56CFA3C2-C7A3-3A54-9A1B-698609A8B6C6}"/>
              </a:ext>
            </a:extLst>
          </p:cNvPr>
          <p:cNvPicPr>
            <a:picLocks noChangeAspect="1"/>
          </p:cNvPicPr>
          <p:nvPr/>
        </p:nvPicPr>
        <p:blipFill>
          <a:blip r:embed="rId2"/>
          <a:srcRect t="12173"/>
          <a:stretch>
            <a:fillRect/>
          </a:stretch>
        </p:blipFill>
        <p:spPr>
          <a:xfrm>
            <a:off x="4987868" y="2904909"/>
            <a:ext cx="2216264" cy="2237125"/>
          </a:xfrm>
          <a:prstGeom prst="rect">
            <a:avLst/>
          </a:prstGeom>
        </p:spPr>
      </p:pic>
      <p:pic>
        <p:nvPicPr>
          <p:cNvPr id="40" name="Picture 39" descr="Theo fox - think">
            <a:extLst>
              <a:ext uri="{FF2B5EF4-FFF2-40B4-BE49-F238E27FC236}">
                <a16:creationId xmlns:a16="http://schemas.microsoft.com/office/drawing/2014/main" id="{32F16159-00E0-BE3C-4047-6565B08F4AEA}"/>
              </a:ext>
            </a:extLst>
          </p:cNvPr>
          <p:cNvPicPr>
            <a:picLocks noChangeAspect="1"/>
          </p:cNvPicPr>
          <p:nvPr/>
        </p:nvPicPr>
        <p:blipFill>
          <a:blip r:embed="rId3"/>
          <a:srcRect t="3805"/>
          <a:stretch>
            <a:fillRect/>
          </a:stretch>
        </p:blipFill>
        <p:spPr>
          <a:xfrm>
            <a:off x="7386369" y="2891055"/>
            <a:ext cx="2216264" cy="2237126"/>
          </a:xfrm>
          <a:prstGeom prst="rect">
            <a:avLst/>
          </a:prstGeom>
        </p:spPr>
      </p:pic>
      <p:sp>
        <p:nvSpPr>
          <p:cNvPr id="41" name="Rectangle 1">
            <a:extLst>
              <a:ext uri="{FF2B5EF4-FFF2-40B4-BE49-F238E27FC236}">
                <a16:creationId xmlns:a16="http://schemas.microsoft.com/office/drawing/2014/main" id="{59F2A6F8-3F2A-BE6F-B569-8A630B521F7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42" name="Rectangle 2">
            <a:extLst>
              <a:ext uri="{FF2B5EF4-FFF2-40B4-BE49-F238E27FC236}">
                <a16:creationId xmlns:a16="http://schemas.microsoft.com/office/drawing/2014/main" id="{B6DD3AEF-84E8-A8EA-6A9B-7CB2459E490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pic>
        <p:nvPicPr>
          <p:cNvPr id="44" name="Picture 43" descr="Theo fox - hold hands">
            <a:extLst>
              <a:ext uri="{FF2B5EF4-FFF2-40B4-BE49-F238E27FC236}">
                <a16:creationId xmlns:a16="http://schemas.microsoft.com/office/drawing/2014/main" id="{74763988-659E-D920-82B8-A6CA00EA7740}"/>
              </a:ext>
            </a:extLst>
          </p:cNvPr>
          <p:cNvPicPr>
            <a:picLocks noChangeAspect="1"/>
          </p:cNvPicPr>
          <p:nvPr/>
        </p:nvPicPr>
        <p:blipFill>
          <a:blip r:embed="rId4"/>
          <a:srcRect l="5877" t="16520" r="4729" b="6963"/>
          <a:stretch>
            <a:fillRect/>
          </a:stretch>
        </p:blipFill>
        <p:spPr>
          <a:xfrm>
            <a:off x="9784870" y="2883138"/>
            <a:ext cx="2111438" cy="2237123"/>
          </a:xfrm>
          <a:prstGeom prst="rect">
            <a:avLst/>
          </a:prstGeom>
        </p:spPr>
      </p:pic>
      <p:pic>
        <p:nvPicPr>
          <p:cNvPr id="46" name="Picture 45" descr="Theo fox - look">
            <a:extLst>
              <a:ext uri="{FF2B5EF4-FFF2-40B4-BE49-F238E27FC236}">
                <a16:creationId xmlns:a16="http://schemas.microsoft.com/office/drawing/2014/main" id="{3B9FAB12-3086-3B66-1EBC-215E12F32D08}"/>
              </a:ext>
            </a:extLst>
          </p:cNvPr>
          <p:cNvPicPr>
            <a:picLocks noChangeAspect="1"/>
          </p:cNvPicPr>
          <p:nvPr/>
        </p:nvPicPr>
        <p:blipFill>
          <a:blip r:embed="rId5"/>
          <a:srcRect t="3664"/>
          <a:stretch>
            <a:fillRect/>
          </a:stretch>
        </p:blipFill>
        <p:spPr>
          <a:xfrm>
            <a:off x="2608418" y="2904909"/>
            <a:ext cx="2197213" cy="2241036"/>
          </a:xfrm>
          <a:prstGeom prst="rect">
            <a:avLst/>
          </a:prstGeom>
        </p:spPr>
      </p:pic>
      <p:sp>
        <p:nvSpPr>
          <p:cNvPr id="47" name="Rectangle 3">
            <a:extLst>
              <a:ext uri="{FF2B5EF4-FFF2-40B4-BE49-F238E27FC236}">
                <a16:creationId xmlns:a16="http://schemas.microsoft.com/office/drawing/2014/main" id="{AF1FA73F-C640-1A63-F325-924DB40CA0AC}"/>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pic>
        <p:nvPicPr>
          <p:cNvPr id="49" name="Picture 48" descr="Theo fox - stop">
            <a:extLst>
              <a:ext uri="{FF2B5EF4-FFF2-40B4-BE49-F238E27FC236}">
                <a16:creationId xmlns:a16="http://schemas.microsoft.com/office/drawing/2014/main" id="{91AD0931-D028-3A90-221A-3900FCD1920B}"/>
              </a:ext>
            </a:extLst>
          </p:cNvPr>
          <p:cNvPicPr>
            <a:picLocks noChangeAspect="1"/>
          </p:cNvPicPr>
          <p:nvPr/>
        </p:nvPicPr>
        <p:blipFill>
          <a:blip r:embed="rId6"/>
          <a:srcRect t="2931"/>
          <a:stretch>
            <a:fillRect/>
          </a:stretch>
        </p:blipFill>
        <p:spPr>
          <a:xfrm>
            <a:off x="202120" y="2904908"/>
            <a:ext cx="2229138" cy="2237126"/>
          </a:xfrm>
          <a:prstGeom prst="rect">
            <a:avLst/>
          </a:prstGeom>
        </p:spPr>
      </p:pic>
      <p:sp>
        <p:nvSpPr>
          <p:cNvPr id="4" name="TextBox 3">
            <a:extLst>
              <a:ext uri="{FF2B5EF4-FFF2-40B4-BE49-F238E27FC236}">
                <a16:creationId xmlns:a16="http://schemas.microsoft.com/office/drawing/2014/main" id="{09CB1E1B-256C-D753-1B04-A0BAA2B0AC3D}"/>
              </a:ext>
            </a:extLst>
          </p:cNvPr>
          <p:cNvSpPr txBox="1"/>
          <p:nvPr/>
        </p:nvSpPr>
        <p:spPr>
          <a:xfrm>
            <a:off x="223891" y="5179857"/>
            <a:ext cx="11887200" cy="369332"/>
          </a:xfrm>
          <a:prstGeom prst="rect">
            <a:avLst/>
          </a:prstGeom>
          <a:noFill/>
        </p:spPr>
        <p:txBody>
          <a:bodyPr wrap="square" rtlCol="0">
            <a:spAutoFit/>
          </a:bodyPr>
          <a:lstStyle/>
          <a:p>
            <a:r>
              <a:rPr lang="en-GB" b="1" dirty="0">
                <a:latin typeface="Abadi" panose="020B0604020104020204" pitchFamily="34" charset="0"/>
              </a:rPr>
              <a:t>          STOP                          LOOK                       LISTEN                     THINK                    HOLDHANDS</a:t>
            </a:r>
          </a:p>
        </p:txBody>
      </p:sp>
      <p:pic>
        <p:nvPicPr>
          <p:cNvPr id="6" name="Picture 5" descr="Leicestershire County council logo">
            <a:extLst>
              <a:ext uri="{FF2B5EF4-FFF2-40B4-BE49-F238E27FC236}">
                <a16:creationId xmlns:a16="http://schemas.microsoft.com/office/drawing/2014/main" id="{542DECE2-2FF2-6D3D-2ED6-D4DA36A8C1B1}"/>
              </a:ext>
            </a:extLst>
          </p:cNvPr>
          <p:cNvPicPr>
            <a:picLocks noChangeAspect="1"/>
          </p:cNvPicPr>
          <p:nvPr/>
        </p:nvPicPr>
        <p:blipFill>
          <a:blip r:embed="rId7">
            <a:biLevel thresh="25000"/>
          </a:blip>
          <a:stretch>
            <a:fillRect/>
          </a:stretch>
        </p:blipFill>
        <p:spPr>
          <a:xfrm>
            <a:off x="7937650" y="327827"/>
            <a:ext cx="3329966" cy="992330"/>
          </a:xfrm>
          <a:prstGeom prst="rect">
            <a:avLst/>
          </a:prstGeom>
        </p:spPr>
      </p:pic>
      <p:pic>
        <p:nvPicPr>
          <p:cNvPr id="8" name="Picture 7" descr="Leicestershire Road Safety hand logo">
            <a:extLst>
              <a:ext uri="{FF2B5EF4-FFF2-40B4-BE49-F238E27FC236}">
                <a16:creationId xmlns:a16="http://schemas.microsoft.com/office/drawing/2014/main" id="{8B39DBD1-F9EB-9455-6502-2DB11570FD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8298" y="1320157"/>
            <a:ext cx="2088670" cy="1416938"/>
          </a:xfrm>
          <a:prstGeom prst="rect">
            <a:avLst/>
          </a:prstGeom>
        </p:spPr>
      </p:pic>
    </p:spTree>
    <p:extLst>
      <p:ext uri="{BB962C8B-B14F-4D97-AF65-F5344CB8AC3E}">
        <p14:creationId xmlns:p14="http://schemas.microsoft.com/office/powerpoint/2010/main" val="328737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D7C8-9E59-70B1-5D04-E2FF3459D436}"/>
              </a:ext>
            </a:extLst>
          </p:cNvPr>
          <p:cNvSpPr>
            <a:spLocks noGrp="1"/>
          </p:cNvSpPr>
          <p:nvPr>
            <p:ph type="title"/>
          </p:nvPr>
        </p:nvSpPr>
        <p:spPr/>
        <p:txBody>
          <a:bodyPr/>
          <a:lstStyle/>
          <a:p>
            <a:r>
              <a:rPr lang="en-GB" sz="1000" dirty="0"/>
              <a:t>Reference:</a:t>
            </a:r>
            <a:br>
              <a:rPr lang="en-GB" sz="1000" dirty="0"/>
            </a:br>
            <a:r>
              <a:rPr lang="en-GB" sz="1000" dirty="0"/>
              <a:t>Photo by Kindel Media: https://www.pexels.com/photo/man-people-summer-park-7715062/</a:t>
            </a:r>
            <a:br>
              <a:rPr lang="en-GB" sz="1000" dirty="0"/>
            </a:br>
            <a:r>
              <a:rPr lang="pl-PL" sz="1000" dirty="0"/>
              <a:t>Photo by Elvijs Korolovs: https://www.pexels.com/photo/grayscale-photo-of-a-child-riding-bicycle-8290740/</a:t>
            </a:r>
            <a:br>
              <a:rPr lang="en-GB" sz="1000" dirty="0"/>
            </a:br>
            <a:r>
              <a:rPr lang="en-GB" sz="1000" dirty="0"/>
              <a:t>Photo by Mike Bird: https://www.pexels.com/photo/a-black-hatchback-car-parked-outside-7459481/</a:t>
            </a:r>
            <a:br>
              <a:rPr lang="en-GB" sz="1000" dirty="0"/>
            </a:br>
            <a:r>
              <a:rPr lang="en-GB" sz="1000" dirty="0"/>
              <a:t>Photo by Mathias Reding: https://www.pexels.com/photo/red-bus-in-london-16124548/</a:t>
            </a:r>
            <a:br>
              <a:rPr lang="en-GB" sz="1000" dirty="0"/>
            </a:br>
            <a:r>
              <a:rPr lang="en-GB" sz="1000" dirty="0"/>
              <a:t>Music by &lt;a href="https://pixabay.com/users/nastelbom-48128234/?utm_source=link-attribution&amp;utm_medium=referral&amp;utm_campaign=music&amp;utm_content=451590"&gt;Dmitrii Spis&lt;/a&gt; from &lt;a href="https://pixabay.com/music//?utm_source=link-attribution&amp;utm_medium=referral&amp;utm_campaign=music&amp;utm_content=451590"&gt;Pixabay&lt;/a&gt;Music by &lt;a href="https://pixabay.com/users/tunetank-50201703/?utm_source=link-attribution&amp;utm_medium=referral&amp;utm_campaign=music&amp;utm_content=347455"&gt;Tunetank&lt;/a&gt; from &lt;a href="https://pixabay.com//?utm_source=link-attribution&amp;utm_medium=referral&amp;utm_campaign=music&amp;utm_content=347455"&gt;Pixabay&lt;/a&gt;</a:t>
            </a:r>
            <a:br>
              <a:rPr lang="en-GB" sz="1000" dirty="0"/>
            </a:br>
            <a:br>
              <a:rPr lang="en-GB" dirty="0"/>
            </a:br>
            <a:endParaRPr lang="en-GB" sz="1000" dirty="0"/>
          </a:p>
        </p:txBody>
      </p:sp>
      <p:sp>
        <p:nvSpPr>
          <p:cNvPr id="4" name="Slide Number Placeholder 3">
            <a:extLst>
              <a:ext uri="{FF2B5EF4-FFF2-40B4-BE49-F238E27FC236}">
                <a16:creationId xmlns:a16="http://schemas.microsoft.com/office/drawing/2014/main" id="{1E60C689-5736-5DFA-8151-68E0F95B323C}"/>
              </a:ext>
            </a:extLst>
          </p:cNvPr>
          <p:cNvSpPr>
            <a:spLocks noGrp="1"/>
          </p:cNvSpPr>
          <p:nvPr>
            <p:ph type="sldNum" sz="quarter" idx="12"/>
          </p:nvPr>
        </p:nvSpPr>
        <p:spPr/>
        <p:txBody>
          <a:bodyPr/>
          <a:lstStyle/>
          <a:p>
            <a:fld id="{CA8D9AD5-F248-4919-864A-CFD76CC027D6}" type="slidenum">
              <a:rPr lang="en-US" smtClean="0"/>
              <a:pPr/>
              <a:t>24</a:t>
            </a:fld>
            <a:endParaRPr lang="en-US" dirty="0"/>
          </a:p>
        </p:txBody>
      </p:sp>
    </p:spTree>
    <p:extLst>
      <p:ext uri="{BB962C8B-B14F-4D97-AF65-F5344CB8AC3E}">
        <p14:creationId xmlns:p14="http://schemas.microsoft.com/office/powerpoint/2010/main" val="254254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irl on scooter with helmet">
            <a:extLst>
              <a:ext uri="{FF2B5EF4-FFF2-40B4-BE49-F238E27FC236}">
                <a16:creationId xmlns:a16="http://schemas.microsoft.com/office/drawing/2014/main" id="{8B80D68A-2C2A-C46D-F548-40723DCAA9E9}"/>
              </a:ext>
            </a:extLst>
          </p:cNvPr>
          <p:cNvPicPr>
            <a:picLocks noChangeAspect="1"/>
          </p:cNvPicPr>
          <p:nvPr/>
        </p:nvPicPr>
        <p:blipFill>
          <a:blip r:embed="rId3" cstate="print">
            <a:extLst>
              <a:ext uri="{28A0092B-C50C-407E-A947-70E740481C1C}">
                <a14:useLocalDpi xmlns:a14="http://schemas.microsoft.com/office/drawing/2010/main" val="0"/>
              </a:ext>
            </a:extLst>
          </a:blip>
          <a:srcRect r="16839"/>
          <a:stretch>
            <a:fillRect/>
          </a:stretch>
        </p:blipFill>
        <p:spPr>
          <a:xfrm>
            <a:off x="9226394" y="908436"/>
            <a:ext cx="2619248" cy="2684059"/>
          </a:xfrm>
          <a:prstGeom prst="rect">
            <a:avLst/>
          </a:prstGeom>
        </p:spPr>
      </p:pic>
      <p:sp>
        <p:nvSpPr>
          <p:cNvPr id="2" name="Title 1">
            <a:extLst>
              <a:ext uri="{FF2B5EF4-FFF2-40B4-BE49-F238E27FC236}">
                <a16:creationId xmlns:a16="http://schemas.microsoft.com/office/drawing/2014/main" id="{DC522D0C-A776-6A93-E10F-0F0BC0D1158E}"/>
              </a:ext>
            </a:extLst>
          </p:cNvPr>
          <p:cNvSpPr>
            <a:spLocks noGrp="1"/>
          </p:cNvSpPr>
          <p:nvPr>
            <p:ph type="title"/>
          </p:nvPr>
        </p:nvSpPr>
        <p:spPr/>
        <p:txBody>
          <a:bodyPr/>
          <a:lstStyle/>
          <a:p>
            <a:pPr algn="ctr"/>
            <a:br>
              <a:rPr lang="en-GB" dirty="0"/>
            </a:br>
            <a:br>
              <a:rPr lang="en-GB" dirty="0"/>
            </a:br>
            <a:r>
              <a:rPr lang="en-GB" dirty="0"/>
              <a:t>How do you travel to school?</a:t>
            </a:r>
          </a:p>
        </p:txBody>
      </p:sp>
      <p:sp>
        <p:nvSpPr>
          <p:cNvPr id="4" name="Slide Number Placeholder 3">
            <a:extLst>
              <a:ext uri="{FF2B5EF4-FFF2-40B4-BE49-F238E27FC236}">
                <a16:creationId xmlns:a16="http://schemas.microsoft.com/office/drawing/2014/main" id="{02D3C8AF-6ACE-44CE-FE85-3A52D67F0461}"/>
              </a:ext>
            </a:extLst>
          </p:cNvPr>
          <p:cNvSpPr>
            <a:spLocks noGrp="1"/>
          </p:cNvSpPr>
          <p:nvPr>
            <p:ph type="sldNum" sz="quarter" idx="12"/>
          </p:nvPr>
        </p:nvSpPr>
        <p:spPr/>
        <p:txBody>
          <a:bodyPr/>
          <a:lstStyle/>
          <a:p>
            <a:fld id="{CA8D9AD5-F248-4919-864A-CFD76CC027D6}" type="slidenum">
              <a:rPr lang="en-US" smtClean="0"/>
              <a:pPr/>
              <a:t>3</a:t>
            </a:fld>
            <a:endParaRPr lang="en-US" dirty="0"/>
          </a:p>
        </p:txBody>
      </p:sp>
      <p:pic>
        <p:nvPicPr>
          <p:cNvPr id="8" name="Picture 7" descr="boy on scooter with helmet">
            <a:extLst>
              <a:ext uri="{FF2B5EF4-FFF2-40B4-BE49-F238E27FC236}">
                <a16:creationId xmlns:a16="http://schemas.microsoft.com/office/drawing/2014/main" id="{20BD8C0C-AD29-7D1A-6221-449E55EEB78C}"/>
              </a:ext>
            </a:extLst>
          </p:cNvPr>
          <p:cNvPicPr>
            <a:picLocks noChangeAspect="1"/>
          </p:cNvPicPr>
          <p:nvPr/>
        </p:nvPicPr>
        <p:blipFill>
          <a:blip r:embed="rId4" cstate="print">
            <a:extLst>
              <a:ext uri="{28A0092B-C50C-407E-A947-70E740481C1C}">
                <a14:useLocalDpi xmlns:a14="http://schemas.microsoft.com/office/drawing/2010/main" val="0"/>
              </a:ext>
            </a:extLst>
          </a:blip>
          <a:srcRect t="30000" r="45000"/>
          <a:stretch>
            <a:fillRect/>
          </a:stretch>
        </p:blipFill>
        <p:spPr>
          <a:xfrm>
            <a:off x="6512146" y="908436"/>
            <a:ext cx="2876786" cy="2746023"/>
          </a:xfrm>
          <a:prstGeom prst="rect">
            <a:avLst/>
          </a:prstGeom>
        </p:spPr>
      </p:pic>
      <p:pic>
        <p:nvPicPr>
          <p:cNvPr id="17" name="Picture 16" descr="Bus">
            <a:extLst>
              <a:ext uri="{FF2B5EF4-FFF2-40B4-BE49-F238E27FC236}">
                <a16:creationId xmlns:a16="http://schemas.microsoft.com/office/drawing/2014/main" id="{B6E781B0-5F53-A0C7-7D0D-3CE0364746E4}"/>
              </a:ext>
            </a:extLst>
          </p:cNvPr>
          <p:cNvPicPr>
            <a:picLocks noChangeAspect="1"/>
          </p:cNvPicPr>
          <p:nvPr/>
        </p:nvPicPr>
        <p:blipFill>
          <a:blip r:embed="rId5" cstate="print">
            <a:extLst>
              <a:ext uri="{28A0092B-C50C-407E-A947-70E740481C1C}">
                <a14:useLocalDpi xmlns:a14="http://schemas.microsoft.com/office/drawing/2010/main" val="0"/>
              </a:ext>
            </a:extLst>
          </a:blip>
          <a:srcRect t="25000"/>
          <a:stretch>
            <a:fillRect/>
          </a:stretch>
        </p:blipFill>
        <p:spPr>
          <a:xfrm>
            <a:off x="9307247" y="3540420"/>
            <a:ext cx="2538395" cy="2383529"/>
          </a:xfrm>
          <a:prstGeom prst="rect">
            <a:avLst/>
          </a:prstGeom>
        </p:spPr>
      </p:pic>
      <p:pic>
        <p:nvPicPr>
          <p:cNvPr id="14" name="Picture 13" descr="Car">
            <a:extLst>
              <a:ext uri="{FF2B5EF4-FFF2-40B4-BE49-F238E27FC236}">
                <a16:creationId xmlns:a16="http://schemas.microsoft.com/office/drawing/2014/main" id="{044A3F18-D6F5-F832-033E-A787C6ADFD13}"/>
              </a:ext>
            </a:extLst>
          </p:cNvPr>
          <p:cNvPicPr>
            <a:picLocks noChangeAspect="1"/>
          </p:cNvPicPr>
          <p:nvPr/>
        </p:nvPicPr>
        <p:blipFill>
          <a:blip r:embed="rId6" cstate="print">
            <a:extLst>
              <a:ext uri="{28A0092B-C50C-407E-A947-70E740481C1C}">
                <a14:useLocalDpi xmlns:a14="http://schemas.microsoft.com/office/drawing/2010/main" val="0"/>
              </a:ext>
            </a:extLst>
          </a:blip>
          <a:srcRect l="3575"/>
          <a:stretch>
            <a:fillRect/>
          </a:stretch>
        </p:blipFill>
        <p:spPr>
          <a:xfrm>
            <a:off x="6512146" y="3540420"/>
            <a:ext cx="2874853" cy="2383529"/>
          </a:xfrm>
          <a:prstGeom prst="rect">
            <a:avLst/>
          </a:prstGeom>
        </p:spPr>
      </p:pic>
      <p:sp>
        <p:nvSpPr>
          <p:cNvPr id="15" name="TextBox 14">
            <a:extLst>
              <a:ext uri="{FF2B5EF4-FFF2-40B4-BE49-F238E27FC236}">
                <a16:creationId xmlns:a16="http://schemas.microsoft.com/office/drawing/2014/main" id="{E46FD642-68BB-87C2-1B96-83EB85B46875}"/>
              </a:ext>
            </a:extLst>
          </p:cNvPr>
          <p:cNvSpPr txBox="1"/>
          <p:nvPr/>
        </p:nvSpPr>
        <p:spPr>
          <a:xfrm rot="21265594">
            <a:off x="8397362" y="4451408"/>
            <a:ext cx="666986" cy="246221"/>
          </a:xfrm>
          <a:prstGeom prst="rect">
            <a:avLst/>
          </a:prstGeom>
          <a:noFill/>
        </p:spPr>
        <p:txBody>
          <a:bodyPr wrap="square" rtlCol="0">
            <a:spAutoFit/>
          </a:bodyPr>
          <a:lstStyle/>
          <a:p>
            <a:r>
              <a:rPr lang="en-GB" sz="1000" dirty="0"/>
              <a:t>B3LT UP</a:t>
            </a:r>
          </a:p>
        </p:txBody>
      </p:sp>
    </p:spTree>
    <p:extLst>
      <p:ext uri="{BB962C8B-B14F-4D97-AF65-F5344CB8AC3E}">
        <p14:creationId xmlns:p14="http://schemas.microsoft.com/office/powerpoint/2010/main" val="27642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1F63-6027-5747-C128-8254A577F66A}"/>
              </a:ext>
            </a:extLst>
          </p:cNvPr>
          <p:cNvSpPr>
            <a:spLocks noGrp="1"/>
          </p:cNvSpPr>
          <p:nvPr>
            <p:ph type="title"/>
          </p:nvPr>
        </p:nvSpPr>
        <p:spPr>
          <a:xfrm>
            <a:off x="530352" y="2133600"/>
            <a:ext cx="5257800" cy="1139952"/>
          </a:xfrm>
        </p:spPr>
        <p:txBody>
          <a:bodyPr/>
          <a:lstStyle/>
          <a:p>
            <a:pPr algn="ctr"/>
            <a:r>
              <a:rPr lang="en-GB" sz="6600" dirty="0"/>
              <a:t>The road safety hand!</a:t>
            </a:r>
          </a:p>
        </p:txBody>
      </p:sp>
      <p:sp>
        <p:nvSpPr>
          <p:cNvPr id="4" name="Slide Number Placeholder 3">
            <a:extLst>
              <a:ext uri="{FF2B5EF4-FFF2-40B4-BE49-F238E27FC236}">
                <a16:creationId xmlns:a16="http://schemas.microsoft.com/office/drawing/2014/main" id="{C2E53271-BEDD-A59F-2719-624CC1CD3655}"/>
              </a:ext>
            </a:extLst>
          </p:cNvPr>
          <p:cNvSpPr>
            <a:spLocks noGrp="1"/>
          </p:cNvSpPr>
          <p:nvPr>
            <p:ph type="sldNum" sz="quarter" idx="12"/>
          </p:nvPr>
        </p:nvSpPr>
        <p:spPr/>
        <p:txBody>
          <a:bodyPr/>
          <a:lstStyle/>
          <a:p>
            <a:fld id="{CA8D9AD5-F248-4919-864A-CFD76CC027D6}" type="slidenum">
              <a:rPr lang="en-US" smtClean="0"/>
              <a:pPr/>
              <a:t>4</a:t>
            </a:fld>
            <a:endParaRPr lang="en-US" dirty="0"/>
          </a:p>
        </p:txBody>
      </p:sp>
      <p:pic>
        <p:nvPicPr>
          <p:cNvPr id="6" name="Picture 5" descr="Road Safety Hand, on each finger it says a word. Stop, Look, Listen, Think, Hold hands">
            <a:extLst>
              <a:ext uri="{FF2B5EF4-FFF2-40B4-BE49-F238E27FC236}">
                <a16:creationId xmlns:a16="http://schemas.microsoft.com/office/drawing/2014/main" id="{1D3C897A-B602-81C0-5F40-D2BFCE583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847" y="609600"/>
            <a:ext cx="4614801" cy="5020602"/>
          </a:xfrm>
          <a:prstGeom prst="rect">
            <a:avLst/>
          </a:prstGeom>
        </p:spPr>
      </p:pic>
    </p:spTree>
    <p:extLst>
      <p:ext uri="{BB962C8B-B14F-4D97-AF65-F5344CB8AC3E}">
        <p14:creationId xmlns:p14="http://schemas.microsoft.com/office/powerpoint/2010/main" val="370898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0F67C1-8A1F-BFB3-BE54-72BE4EF3EC8D}"/>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5</a:t>
            </a:fld>
            <a:endParaRPr lang="en-US" dirty="0"/>
          </a:p>
        </p:txBody>
      </p:sp>
      <p:sp>
        <p:nvSpPr>
          <p:cNvPr id="6" name="Title 5">
            <a:extLst>
              <a:ext uri="{FF2B5EF4-FFF2-40B4-BE49-F238E27FC236}">
                <a16:creationId xmlns:a16="http://schemas.microsoft.com/office/drawing/2014/main" id="{046B2A8E-1AC0-85AC-0AD3-2B80545A555A}"/>
              </a:ext>
            </a:extLst>
          </p:cNvPr>
          <p:cNvSpPr>
            <a:spLocks noGrp="1"/>
          </p:cNvSpPr>
          <p:nvPr>
            <p:ph type="title"/>
          </p:nvPr>
        </p:nvSpPr>
        <p:spPr/>
        <p:txBody>
          <a:bodyPr/>
          <a:lstStyle/>
          <a:p>
            <a:pPr algn="ctr"/>
            <a:br>
              <a:rPr lang="en-GB" dirty="0"/>
            </a:br>
            <a:br>
              <a:rPr lang="en-GB" dirty="0"/>
            </a:br>
            <a:r>
              <a:rPr lang="en-GB" dirty="0"/>
              <a:t>5 volunteers to try on the props!</a:t>
            </a:r>
          </a:p>
        </p:txBody>
      </p:sp>
      <p:pic>
        <p:nvPicPr>
          <p:cNvPr id="10" name="Content Placeholder 9">
            <a:extLst>
              <a:ext uri="{FF2B5EF4-FFF2-40B4-BE49-F238E27FC236}">
                <a16:creationId xmlns:a16="http://schemas.microsoft.com/office/drawing/2014/main" id="{FE83E4C4-C694-B928-35BD-0DC0093A881A}"/>
              </a:ext>
              <a:ext uri="{C183D7F6-B498-43B3-948B-1728B52AA6E4}">
                <adec:decorative xmlns:adec="http://schemas.microsoft.com/office/drawing/2017/decorative" val="1"/>
              </a:ext>
            </a:extLst>
          </p:cNvPr>
          <p:cNvPicPr>
            <a:picLocks noGrp="1" noChangeAspect="1"/>
          </p:cNvPicPr>
          <p:nvPr>
            <p:ph idx="14"/>
          </p:nvPr>
        </p:nvPicPr>
        <p:blipFill>
          <a:blip r:embed="rId2">
            <a:extLst>
              <a:ext uri="{96DAC541-7B7A-43D3-8B79-37D633B846F1}">
                <asvg:svgBlip xmlns:asvg="http://schemas.microsoft.com/office/drawing/2016/SVG/main" r:embed="rId3"/>
              </a:ext>
            </a:extLst>
          </a:blip>
          <a:stretch>
            <a:fillRect/>
          </a:stretch>
        </p:blipFill>
        <p:spPr>
          <a:xfrm>
            <a:off x="6705600" y="1143000"/>
            <a:ext cx="4572000" cy="4572000"/>
          </a:xfrm>
        </p:spPr>
      </p:pic>
    </p:spTree>
    <p:extLst>
      <p:ext uri="{BB962C8B-B14F-4D97-AF65-F5344CB8AC3E}">
        <p14:creationId xmlns:p14="http://schemas.microsoft.com/office/powerpoint/2010/main" val="415541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F00884-B2E8-52D0-EA22-1B05784CD084}"/>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6</a:t>
            </a:fld>
            <a:endParaRPr lang="en-US" dirty="0"/>
          </a:p>
        </p:txBody>
      </p:sp>
      <p:sp>
        <p:nvSpPr>
          <p:cNvPr id="16" name="TextBox 15">
            <a:extLst>
              <a:ext uri="{FF2B5EF4-FFF2-40B4-BE49-F238E27FC236}">
                <a16:creationId xmlns:a16="http://schemas.microsoft.com/office/drawing/2014/main" id="{D0D9EE0C-8BEF-66B3-72B6-B3737FAEADB6}"/>
              </a:ext>
            </a:extLst>
          </p:cNvPr>
          <p:cNvSpPr txBox="1"/>
          <p:nvPr/>
        </p:nvSpPr>
        <p:spPr>
          <a:xfrm>
            <a:off x="-38100" y="607229"/>
            <a:ext cx="6096000" cy="5016758"/>
          </a:xfrm>
          <a:prstGeom prst="rect">
            <a:avLst/>
          </a:prstGeom>
          <a:noFill/>
        </p:spPr>
        <p:txBody>
          <a:bodyPr wrap="square">
            <a:spAutoFit/>
          </a:bodyPr>
          <a:lstStyle/>
          <a:p>
            <a:pPr algn="ctr"/>
            <a:r>
              <a:rPr lang="en-US" sz="8000" dirty="0"/>
              <a:t>What can help us cross the road?</a:t>
            </a:r>
            <a:endParaRPr lang="en-GB" sz="8000" dirty="0"/>
          </a:p>
        </p:txBody>
      </p:sp>
    </p:spTree>
    <p:extLst>
      <p:ext uri="{BB962C8B-B14F-4D97-AF65-F5344CB8AC3E}">
        <p14:creationId xmlns:p14="http://schemas.microsoft.com/office/powerpoint/2010/main" val="288788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A0FC-643F-1913-0DCF-4F60E0601E33}"/>
              </a:ext>
            </a:extLst>
          </p:cNvPr>
          <p:cNvSpPr>
            <a:spLocks noGrp="1"/>
          </p:cNvSpPr>
          <p:nvPr>
            <p:ph type="title"/>
          </p:nvPr>
        </p:nvSpPr>
        <p:spPr>
          <a:xfrm>
            <a:off x="530352" y="1527049"/>
            <a:ext cx="5257800" cy="1673352"/>
          </a:xfrm>
        </p:spPr>
        <p:txBody>
          <a:bodyPr/>
          <a:lstStyle/>
          <a:p>
            <a:pPr algn="ctr"/>
            <a:br>
              <a:rPr lang="en-GB" dirty="0"/>
            </a:br>
            <a:r>
              <a:rPr lang="en-GB" dirty="0"/>
              <a:t>Our grown ups!</a:t>
            </a:r>
            <a:br>
              <a:rPr lang="en-GB" dirty="0"/>
            </a:br>
            <a:br>
              <a:rPr lang="en-GB" dirty="0"/>
            </a:br>
            <a:endParaRPr lang="en-GB" dirty="0"/>
          </a:p>
        </p:txBody>
      </p:sp>
      <p:sp>
        <p:nvSpPr>
          <p:cNvPr id="4" name="Slide Number Placeholder 3">
            <a:extLst>
              <a:ext uri="{FF2B5EF4-FFF2-40B4-BE49-F238E27FC236}">
                <a16:creationId xmlns:a16="http://schemas.microsoft.com/office/drawing/2014/main" id="{275261CB-3F47-02BF-10E2-EF70D2DC92D0}"/>
              </a:ext>
            </a:extLst>
          </p:cNvPr>
          <p:cNvSpPr>
            <a:spLocks noGrp="1"/>
          </p:cNvSpPr>
          <p:nvPr>
            <p:ph type="sldNum" sz="quarter" idx="12"/>
          </p:nvPr>
        </p:nvSpPr>
        <p:spPr/>
        <p:txBody>
          <a:bodyPr/>
          <a:lstStyle/>
          <a:p>
            <a:fld id="{CA8D9AD5-F248-4919-864A-CFD76CC027D6}" type="slidenum">
              <a:rPr lang="en-US" smtClean="0"/>
              <a:pPr/>
              <a:t>7</a:t>
            </a:fld>
            <a:endParaRPr lang="en-US" dirty="0"/>
          </a:p>
        </p:txBody>
      </p:sp>
      <p:pic>
        <p:nvPicPr>
          <p:cNvPr id="8" name="Picture 7" descr="Parent and children walking to school">
            <a:extLst>
              <a:ext uri="{FF2B5EF4-FFF2-40B4-BE49-F238E27FC236}">
                <a16:creationId xmlns:a16="http://schemas.microsoft.com/office/drawing/2014/main" id="{FB55AB2E-A067-7DC4-ADA4-B7FA181A200A}"/>
              </a:ext>
            </a:extLst>
          </p:cNvPr>
          <p:cNvPicPr>
            <a:picLocks noChangeAspect="1"/>
          </p:cNvPicPr>
          <p:nvPr/>
        </p:nvPicPr>
        <p:blipFill>
          <a:blip r:embed="rId2">
            <a:extLst>
              <a:ext uri="{28A0092B-C50C-407E-A947-70E740481C1C}">
                <a14:useLocalDpi xmlns:a14="http://schemas.microsoft.com/office/drawing/2010/main" val="0"/>
              </a:ext>
            </a:extLst>
          </a:blip>
          <a:srcRect l="36740" t="23499" r="21271"/>
          <a:stretch>
            <a:fillRect/>
          </a:stretch>
        </p:blipFill>
        <p:spPr>
          <a:xfrm>
            <a:off x="7467600" y="1023876"/>
            <a:ext cx="3581400" cy="4353050"/>
          </a:xfrm>
          <a:prstGeom prst="rect">
            <a:avLst/>
          </a:prstGeom>
        </p:spPr>
      </p:pic>
      <p:sp>
        <p:nvSpPr>
          <p:cNvPr id="10" name="TextBox 9">
            <a:extLst>
              <a:ext uri="{FF2B5EF4-FFF2-40B4-BE49-F238E27FC236}">
                <a16:creationId xmlns:a16="http://schemas.microsoft.com/office/drawing/2014/main" id="{B24F87C1-4F33-D4CB-FAE1-4291DFD19DD4}"/>
              </a:ext>
            </a:extLst>
          </p:cNvPr>
          <p:cNvSpPr txBox="1"/>
          <p:nvPr/>
        </p:nvSpPr>
        <p:spPr>
          <a:xfrm>
            <a:off x="777240" y="3429000"/>
            <a:ext cx="4308348" cy="1938992"/>
          </a:xfrm>
          <a:prstGeom prst="rect">
            <a:avLst/>
          </a:prstGeom>
          <a:noFill/>
        </p:spPr>
        <p:txBody>
          <a:bodyPr wrap="square">
            <a:spAutoFit/>
          </a:bodyPr>
          <a:lstStyle/>
          <a:p>
            <a:pPr algn="ctr"/>
            <a:r>
              <a:rPr lang="en-GB" sz="3000" dirty="0"/>
              <a:t>We need to hold-hands with our grown-ups, but we still must still: STOP, LOOK, LISTEN, THINK!</a:t>
            </a:r>
          </a:p>
        </p:txBody>
      </p:sp>
    </p:spTree>
    <p:extLst>
      <p:ext uri="{BB962C8B-B14F-4D97-AF65-F5344CB8AC3E}">
        <p14:creationId xmlns:p14="http://schemas.microsoft.com/office/powerpoint/2010/main" val="401849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CF127-648C-B875-6391-C20778CAF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8A66E-3BA6-0996-4889-D87545288BE9}"/>
              </a:ext>
            </a:extLst>
          </p:cNvPr>
          <p:cNvSpPr>
            <a:spLocks noGrp="1"/>
          </p:cNvSpPr>
          <p:nvPr>
            <p:ph type="title"/>
          </p:nvPr>
        </p:nvSpPr>
        <p:spPr>
          <a:xfrm>
            <a:off x="6781800" y="685801"/>
            <a:ext cx="5181600" cy="1371600"/>
          </a:xfrm>
        </p:spPr>
        <p:txBody>
          <a:bodyPr/>
          <a:lstStyle/>
          <a:p>
            <a:pPr algn="ctr"/>
            <a:br>
              <a:rPr lang="en-GB" dirty="0"/>
            </a:br>
            <a:r>
              <a:rPr lang="en-GB" dirty="0"/>
              <a:t>Crossing point!</a:t>
            </a:r>
            <a:br>
              <a:rPr lang="en-GB" dirty="0"/>
            </a:br>
            <a:endParaRPr lang="en-GB" dirty="0"/>
          </a:p>
        </p:txBody>
      </p:sp>
      <p:sp>
        <p:nvSpPr>
          <p:cNvPr id="5" name="Slide Number Placeholder 4">
            <a:extLst>
              <a:ext uri="{FF2B5EF4-FFF2-40B4-BE49-F238E27FC236}">
                <a16:creationId xmlns:a16="http://schemas.microsoft.com/office/drawing/2014/main" id="{72AAC9B6-F6A1-D80D-0BF8-0921A82B4DFE}"/>
              </a:ext>
            </a:extLst>
          </p:cNvPr>
          <p:cNvSpPr>
            <a:spLocks noGrp="1"/>
          </p:cNvSpPr>
          <p:nvPr>
            <p:ph type="sldNum" sz="quarter" idx="12"/>
          </p:nvPr>
        </p:nvSpPr>
        <p:spPr/>
        <p:txBody>
          <a:bodyPr/>
          <a:lstStyle/>
          <a:p>
            <a:fld id="{CA8D9AD5-F248-4919-864A-CFD76CC027D6}" type="slidenum">
              <a:rPr lang="en-US" smtClean="0"/>
              <a:pPr/>
              <a:t>8</a:t>
            </a:fld>
            <a:endParaRPr lang="en-US" dirty="0"/>
          </a:p>
        </p:txBody>
      </p:sp>
      <p:pic>
        <p:nvPicPr>
          <p:cNvPr id="8" name="Picture 7" descr="Toucan Crossing">
            <a:extLst>
              <a:ext uri="{FF2B5EF4-FFF2-40B4-BE49-F238E27FC236}">
                <a16:creationId xmlns:a16="http://schemas.microsoft.com/office/drawing/2014/main" id="{8F4A19FD-E499-DBF4-C307-C70956A5DAC1}"/>
              </a:ext>
            </a:extLst>
          </p:cNvPr>
          <p:cNvPicPr>
            <a:picLocks noChangeAspect="1"/>
          </p:cNvPicPr>
          <p:nvPr/>
        </p:nvPicPr>
        <p:blipFill>
          <a:blip r:embed="rId2">
            <a:extLst>
              <a:ext uri="{28A0092B-C50C-407E-A947-70E740481C1C}">
                <a14:useLocalDpi xmlns:a14="http://schemas.microsoft.com/office/drawing/2010/main" val="0"/>
              </a:ext>
            </a:extLst>
          </a:blip>
          <a:srcRect l="53319"/>
          <a:stretch>
            <a:fillRect/>
          </a:stretch>
        </p:blipFill>
        <p:spPr>
          <a:xfrm>
            <a:off x="457199" y="154326"/>
            <a:ext cx="2012731" cy="2886406"/>
          </a:xfrm>
          <a:prstGeom prst="rect">
            <a:avLst/>
          </a:prstGeom>
        </p:spPr>
      </p:pic>
      <p:pic>
        <p:nvPicPr>
          <p:cNvPr id="13" name="Picture 12" descr="School Crossing Patrol">
            <a:extLst>
              <a:ext uri="{FF2B5EF4-FFF2-40B4-BE49-F238E27FC236}">
                <a16:creationId xmlns:a16="http://schemas.microsoft.com/office/drawing/2014/main" id="{235D8803-0416-0BBE-261E-2473F60CB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184756"/>
            <a:ext cx="1898920" cy="2855976"/>
          </a:xfrm>
          <a:prstGeom prst="rect">
            <a:avLst/>
          </a:prstGeom>
        </p:spPr>
      </p:pic>
      <p:pic>
        <p:nvPicPr>
          <p:cNvPr id="15" name="Picture 14" descr="Zebra Crossing">
            <a:extLst>
              <a:ext uri="{FF2B5EF4-FFF2-40B4-BE49-F238E27FC236}">
                <a16:creationId xmlns:a16="http://schemas.microsoft.com/office/drawing/2014/main" id="{8B3641B8-B8BA-C6F5-B86A-84D53FA92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85" y="3198026"/>
            <a:ext cx="2012731" cy="2886405"/>
          </a:xfrm>
          <a:prstGeom prst="rect">
            <a:avLst/>
          </a:prstGeom>
        </p:spPr>
      </p:pic>
      <p:pic>
        <p:nvPicPr>
          <p:cNvPr id="17" name="Picture 16" descr="Puffin Crossing ">
            <a:extLst>
              <a:ext uri="{FF2B5EF4-FFF2-40B4-BE49-F238E27FC236}">
                <a16:creationId xmlns:a16="http://schemas.microsoft.com/office/drawing/2014/main" id="{0FC7C9EB-4A21-3981-9EB2-3C12632E2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3198025"/>
            <a:ext cx="1896293" cy="2886406"/>
          </a:xfrm>
          <a:prstGeom prst="rect">
            <a:avLst/>
          </a:prstGeom>
        </p:spPr>
      </p:pic>
      <p:pic>
        <p:nvPicPr>
          <p:cNvPr id="19" name="Picture 18" descr="puffin">
            <a:extLst>
              <a:ext uri="{FF2B5EF4-FFF2-40B4-BE49-F238E27FC236}">
                <a16:creationId xmlns:a16="http://schemas.microsoft.com/office/drawing/2014/main" id="{5FF709D5-CC99-68AE-6D54-448CE12A7F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2668" y="5231457"/>
            <a:ext cx="829493" cy="853722"/>
          </a:xfrm>
          <a:prstGeom prst="rect">
            <a:avLst/>
          </a:prstGeom>
        </p:spPr>
      </p:pic>
      <p:pic>
        <p:nvPicPr>
          <p:cNvPr id="21" name="Picture 20" descr="Toucan">
            <a:extLst>
              <a:ext uri="{FF2B5EF4-FFF2-40B4-BE49-F238E27FC236}">
                <a16:creationId xmlns:a16="http://schemas.microsoft.com/office/drawing/2014/main" id="{B732BB37-87FB-EEA8-4104-4C882B5981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9580" y="154326"/>
            <a:ext cx="1055706" cy="1055706"/>
          </a:xfrm>
          <a:prstGeom prst="rect">
            <a:avLst/>
          </a:prstGeom>
        </p:spPr>
      </p:pic>
      <p:pic>
        <p:nvPicPr>
          <p:cNvPr id="23" name="Picture 22" descr="zebra">
            <a:extLst>
              <a:ext uri="{FF2B5EF4-FFF2-40B4-BE49-F238E27FC236}">
                <a16:creationId xmlns:a16="http://schemas.microsoft.com/office/drawing/2014/main" id="{218FF6A4-E51D-BEB6-C310-78DDA191D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8239" y="5231457"/>
            <a:ext cx="788478" cy="853722"/>
          </a:xfrm>
          <a:prstGeom prst="rect">
            <a:avLst/>
          </a:prstGeom>
        </p:spPr>
      </p:pic>
      <p:pic>
        <p:nvPicPr>
          <p:cNvPr id="24" name="Picture 23" descr="Road Safety Hand, on each finger it says a word. Stop, Look, Listen, Think, Hold hands">
            <a:extLst>
              <a:ext uri="{FF2B5EF4-FFF2-40B4-BE49-F238E27FC236}">
                <a16:creationId xmlns:a16="http://schemas.microsoft.com/office/drawing/2014/main" id="{D5146DB5-A398-49E3-12F9-144FAC8D6F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9333" y="4538203"/>
            <a:ext cx="1891106" cy="2057400"/>
          </a:xfrm>
          <a:prstGeom prst="rect">
            <a:avLst/>
          </a:prstGeom>
        </p:spPr>
      </p:pic>
      <p:sp>
        <p:nvSpPr>
          <p:cNvPr id="4" name="TextBox 3">
            <a:extLst>
              <a:ext uri="{FF2B5EF4-FFF2-40B4-BE49-F238E27FC236}">
                <a16:creationId xmlns:a16="http://schemas.microsoft.com/office/drawing/2014/main" id="{76257310-D129-D266-8D5B-E14480668CE7}"/>
              </a:ext>
            </a:extLst>
          </p:cNvPr>
          <p:cNvSpPr txBox="1"/>
          <p:nvPr/>
        </p:nvSpPr>
        <p:spPr>
          <a:xfrm>
            <a:off x="6106886" y="2302068"/>
            <a:ext cx="6096000" cy="1938992"/>
          </a:xfrm>
          <a:prstGeom prst="rect">
            <a:avLst/>
          </a:prstGeom>
          <a:noFill/>
        </p:spPr>
        <p:txBody>
          <a:bodyPr wrap="square">
            <a:spAutoFit/>
          </a:bodyPr>
          <a:lstStyle/>
          <a:p>
            <a:pPr algn="ctr"/>
            <a:r>
              <a:rPr lang="en-GB" sz="3000" dirty="0"/>
              <a:t>Crossing points help us to cross the road as they stop the traffic. </a:t>
            </a:r>
          </a:p>
          <a:p>
            <a:pPr algn="ctr"/>
            <a:r>
              <a:rPr lang="en-GB" sz="3000" dirty="0"/>
              <a:t>But we must use the </a:t>
            </a:r>
          </a:p>
          <a:p>
            <a:pPr algn="ctr"/>
            <a:r>
              <a:rPr lang="en-GB" sz="3000" dirty="0"/>
              <a:t>Road Safety Hand </a:t>
            </a:r>
          </a:p>
        </p:txBody>
      </p:sp>
    </p:spTree>
    <p:extLst>
      <p:ext uri="{BB962C8B-B14F-4D97-AF65-F5344CB8AC3E}">
        <p14:creationId xmlns:p14="http://schemas.microsoft.com/office/powerpoint/2010/main" val="6779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1330-162A-F80B-8558-49210EFE258F}"/>
              </a:ext>
            </a:extLst>
          </p:cNvPr>
          <p:cNvSpPr>
            <a:spLocks noGrp="1"/>
          </p:cNvSpPr>
          <p:nvPr>
            <p:ph type="title"/>
          </p:nvPr>
        </p:nvSpPr>
        <p:spPr>
          <a:xfrm>
            <a:off x="457200" y="1219200"/>
            <a:ext cx="5257800" cy="1371600"/>
          </a:xfrm>
        </p:spPr>
        <p:txBody>
          <a:bodyPr/>
          <a:lstStyle/>
          <a:p>
            <a:pPr algn="ctr"/>
            <a:r>
              <a:rPr lang="en-GB" dirty="0"/>
              <a:t>Our Road safety hand!</a:t>
            </a:r>
            <a:br>
              <a:rPr lang="en-GB" dirty="0"/>
            </a:br>
            <a:br>
              <a:rPr lang="en-GB" dirty="0"/>
            </a:br>
            <a:endParaRPr lang="en-GB" dirty="0"/>
          </a:p>
        </p:txBody>
      </p:sp>
      <p:sp>
        <p:nvSpPr>
          <p:cNvPr id="4" name="Slide Number Placeholder 3">
            <a:extLst>
              <a:ext uri="{FF2B5EF4-FFF2-40B4-BE49-F238E27FC236}">
                <a16:creationId xmlns:a16="http://schemas.microsoft.com/office/drawing/2014/main" id="{ACA5E414-4533-1174-482B-FFFDC2E5C0E1}"/>
              </a:ext>
            </a:extLst>
          </p:cNvPr>
          <p:cNvSpPr>
            <a:spLocks noGrp="1"/>
          </p:cNvSpPr>
          <p:nvPr>
            <p:ph type="sldNum" sz="quarter" idx="12"/>
          </p:nvPr>
        </p:nvSpPr>
        <p:spPr/>
        <p:txBody>
          <a:bodyPr/>
          <a:lstStyle/>
          <a:p>
            <a:fld id="{CA8D9AD5-F248-4919-864A-CFD76CC027D6}" type="slidenum">
              <a:rPr lang="en-US" smtClean="0"/>
              <a:pPr/>
              <a:t>9</a:t>
            </a:fld>
            <a:endParaRPr lang="en-US" dirty="0"/>
          </a:p>
        </p:txBody>
      </p:sp>
      <p:pic>
        <p:nvPicPr>
          <p:cNvPr id="5" name="Picture 4" descr="Road Safety Hand, on each finger it says a word. Stop, Look, Listen, Think, Hold hands">
            <a:extLst>
              <a:ext uri="{FF2B5EF4-FFF2-40B4-BE49-F238E27FC236}">
                <a16:creationId xmlns:a16="http://schemas.microsoft.com/office/drawing/2014/main" id="{4865C544-83AC-3589-12BB-07D3131B6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3850" y="271731"/>
            <a:ext cx="5642253" cy="6138403"/>
          </a:xfrm>
          <a:prstGeom prst="rect">
            <a:avLst/>
          </a:prstGeom>
        </p:spPr>
      </p:pic>
      <p:sp>
        <p:nvSpPr>
          <p:cNvPr id="6" name="TextBox 5">
            <a:extLst>
              <a:ext uri="{FF2B5EF4-FFF2-40B4-BE49-F238E27FC236}">
                <a16:creationId xmlns:a16="http://schemas.microsoft.com/office/drawing/2014/main" id="{59C9FCFC-AF64-CB3C-77FF-8EB131E22CB3}"/>
              </a:ext>
            </a:extLst>
          </p:cNvPr>
          <p:cNvSpPr txBox="1"/>
          <p:nvPr/>
        </p:nvSpPr>
        <p:spPr>
          <a:xfrm>
            <a:off x="685800" y="2743200"/>
            <a:ext cx="5102351" cy="2400657"/>
          </a:xfrm>
          <a:prstGeom prst="rect">
            <a:avLst/>
          </a:prstGeom>
          <a:noFill/>
        </p:spPr>
        <p:txBody>
          <a:bodyPr wrap="square" rtlCol="0">
            <a:spAutoFit/>
          </a:bodyPr>
          <a:lstStyle/>
          <a:p>
            <a:pPr algn="ctr"/>
            <a:r>
              <a:rPr lang="en-GB" sz="3000" dirty="0"/>
              <a:t>Every time we cross the road, no matter who we are with or where we cross, we need to use our Road Safety Hand.</a:t>
            </a:r>
          </a:p>
        </p:txBody>
      </p:sp>
    </p:spTree>
    <p:extLst>
      <p:ext uri="{BB962C8B-B14F-4D97-AF65-F5344CB8AC3E}">
        <p14:creationId xmlns:p14="http://schemas.microsoft.com/office/powerpoint/2010/main" val="32046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anded">
  <a:themeElements>
    <a:clrScheme name="Health &amp; Fitness">
      <a:dk1>
        <a:srgbClr val="000000"/>
      </a:dk1>
      <a:lt1>
        <a:srgbClr val="FFFFFF"/>
      </a:lt1>
      <a:dk2>
        <a:srgbClr val="002C4C"/>
      </a:dk2>
      <a:lt2>
        <a:srgbClr val="E8E8E8"/>
      </a:lt2>
      <a:accent1>
        <a:srgbClr val="F14D02"/>
      </a:accent1>
      <a:accent2>
        <a:srgbClr val="C7CFCF"/>
      </a:accent2>
      <a:accent3>
        <a:srgbClr val="E8E9E2"/>
      </a:accent3>
      <a:accent4>
        <a:srgbClr val="B8C04F"/>
      </a:accent4>
      <a:accent5>
        <a:srgbClr val="E6E926"/>
      </a:accent5>
      <a:accent6>
        <a:srgbClr val="F4ADE4"/>
      </a:accent6>
      <a:hlink>
        <a:srgbClr val="467886"/>
      </a:hlink>
      <a:folHlink>
        <a:srgbClr val="96607D"/>
      </a:folHlink>
    </a:clrScheme>
    <a:fontScheme name="Custom 26">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TM03417271_win32_SD_v6" id="{08382C18-9AD6-4207-BC60-EBE913155443}" vid="{42715180-48F6-4D28-AEBB-3ADC4D3FE9AE}"/>
    </a:ext>
  </a:ext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61F2A6-0295-4309-8731-40719902580D}">
  <ds:schemaRefs>
    <ds:schemaRef ds:uri="http://purl.org/dc/elements/1.1/"/>
    <ds:schemaRef ds:uri="230e9df3-be65-4c73-a93b-d1236ebd677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16c05727-aa75-4e4a-9b5f-8a80a1165891"/>
    <ds:schemaRef ds:uri="http://schemas.microsoft.com/office/2006/metadata/properties"/>
    <ds:schemaRef ds:uri="71af3243-3dd4-4a8d-8c0d-dd76da1f02a5"/>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48397412-99B0-44AE-A788-E87AE21F19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FEADA6-23E9-496C-AC34-A0717D04FB88}">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588</TotalTime>
  <Words>1350</Words>
  <Application>Microsoft Office PowerPoint</Application>
  <PresentationFormat>Widescreen</PresentationFormat>
  <Paragraphs>157</Paragraphs>
  <Slides>24</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Abadi</vt:lpstr>
      <vt:lpstr>Arial</vt:lpstr>
      <vt:lpstr>Book Antiqua</vt:lpstr>
      <vt:lpstr>Corbel</vt:lpstr>
      <vt:lpstr>Grandview Display</vt:lpstr>
      <vt:lpstr>Wingdings</vt:lpstr>
      <vt:lpstr>Branded</vt:lpstr>
      <vt:lpstr>Road Safety Education  Reception </vt:lpstr>
      <vt:lpstr>Who are we and why are we here!  We are Road Safety Education Officers and we here to teach you how to stay safe when using the road!  by the end of the lesson, we hope we can complete our Road Safety Checklist! </vt:lpstr>
      <vt:lpstr>  How do you travel to school?</vt:lpstr>
      <vt:lpstr>The road safety hand!</vt:lpstr>
      <vt:lpstr>  5 volunteers to try on the props!</vt:lpstr>
      <vt:lpstr>PowerPoint Presentation</vt:lpstr>
      <vt:lpstr> Our grown ups!  </vt:lpstr>
      <vt:lpstr> Crossing point! </vt:lpstr>
      <vt:lpstr>Our Road safety hand!  </vt:lpstr>
      <vt:lpstr>Freeze game</vt:lpstr>
      <vt:lpstr>  Road Safety story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Colour in the Road Safety hand</vt:lpstr>
      <vt:lpstr>  Have we completed our Road safety Check list?</vt:lpstr>
      <vt:lpstr>Thank you!</vt:lpstr>
      <vt:lpstr>Reference: Photo by Kindel Media: https://www.pexels.com/photo/man-people-summer-park-7715062/ Photo by Elvijs Korolovs: https://www.pexels.com/photo/grayscale-photo-of-a-child-riding-bicycle-8290740/ Photo by Mike Bird: https://www.pexels.com/photo/a-black-hatchback-car-parked-outside-7459481/ Photo by Mathias Reding: https://www.pexels.com/photo/red-bus-in-london-16124548/ Music by &lt;a href="https://pixabay.com/users/nastelbom-48128234/?utm_source=link-attribution&amp;utm_medium=referral&amp;utm_campaign=music&amp;utm_content=451590"&gt;Dmitrii Spis&lt;/a&gt; from &lt;a href="https://pixabay.com/music//?utm_source=link-attribution&amp;utm_medium=referral&amp;utm_campaign=music&amp;utm_content=451590"&gt;Pixabay&lt;/a&gt;Music by &lt;a href="https://pixabay.com/users/tunetank-50201703/?utm_source=link-attribution&amp;utm_medium=referral&amp;utm_campaign=music&amp;utm_content=347455"&gt;Tunetank&lt;/a&gt; from &lt;a href="https://pixabay.com//?utm_source=link-attribution&amp;utm_medium=referral&amp;utm_campaign=music&amp;utm_content=347455"&gt;Pixabay&lt;/a&gt;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Amber Brailsford</dc:creator>
  <cp:lastModifiedBy>Amber Brailsford</cp:lastModifiedBy>
  <cp:revision>21</cp:revision>
  <dcterms:created xsi:type="dcterms:W3CDTF">2026-02-03T10:57:14Z</dcterms:created>
  <dcterms:modified xsi:type="dcterms:W3CDTF">2026-02-20T09:22:13Z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