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5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1" r:id="rId5"/>
    <p:sldId id="305" r:id="rId6"/>
    <p:sldId id="336" r:id="rId7"/>
    <p:sldId id="350" r:id="rId8"/>
    <p:sldId id="329" r:id="rId9"/>
    <p:sldId id="343" r:id="rId10"/>
    <p:sldId id="345" r:id="rId11"/>
    <p:sldId id="347" r:id="rId12"/>
    <p:sldId id="346" r:id="rId13"/>
    <p:sldId id="348" r:id="rId14"/>
    <p:sldId id="3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orient="horz" pos="1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A71315-D290-4571-DB01-FAF6BA690B31}" name="Elizabeth Feldbruegge (Aston Carter)" initials="EF(C" userId="S::v-elizabethf@microsoft.com::8d9d97b7-22ed-43c2-af3e-b07e46fd6454" providerId="AD"/>
  <p188:author id="{B6A3D024-909B-3BC2-1496-FEEAB652808A}" name="Sher Dionisio" initials="" userId="S::Sher.Dionisio@teksystemsgs.com::02daa716-9709-4d47-a153-1943ce1675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347" autoAdjust="0"/>
  </p:normalViewPr>
  <p:slideViewPr>
    <p:cSldViewPr>
      <p:cViewPr varScale="1">
        <p:scale>
          <a:sx n="74" d="100"/>
          <a:sy n="74" d="100"/>
        </p:scale>
        <p:origin x="600" y="62"/>
      </p:cViewPr>
      <p:guideLst>
        <p:guide pos="3840"/>
        <p:guide pos="6816"/>
        <p:guide pos="336"/>
        <p:guide orient="horz" pos="12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2/26/2026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16:18:20.7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24401,'0'54'0,"300"-54"0,-300-54 0,-300 54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16:19:11.59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24575,'18'1'-151,"0"0"-1,0 2 0,0 0 0,0 1 1,-1 1-1,0 1 0,0 0 1,30 17-1,-39-20-6674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16:19:18.12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384 124 24575,'0'-1'0,"0"1"0,0-1 0,-1 1 0,1-1 0,0 0 0,-1 1 0,1-1 0,-1 1 0,1-1 0,-1 1 0,1 0 0,-1-1 0,1 1 0,-1-1 0,1 1 0,-1 0 0,0 0 0,1-1 0,-1 1 0,0 0 0,1 0 0,-1 0 0,1-1 0,-1 1 0,0 0 0,1 0 0,-1 0 0,0 0 0,1 0 0,-1 0 0,0 1 0,1-1 0,-1 0 0,0 0 0,1 0 0,-1 1 0,0-1 0,1 0 0,-1 1 0,1-1 0,-1 0 0,1 1 0,-1-1 0,1 1 0,-1-1 0,1 1 0,-1-1 0,1 1 0,0-1 0,-1 1 0,1-1 0,0 1 0,-1-1 0,1 1 0,0 0 0,0-1 0,-1 1 0,1 0 0,0-1 0,0 1 0,0 0 0,0-3 0,-1 0 0,1 0 0,-1 0 0,1 0 0,-1 0 0,0 0 0,0 0 0,0 0 0,0 1 0,0-1 0,0 0 0,0 0 0,0 1 0,-1-1 0,1 1 0,-1-1 0,0 1 0,1-1 0,-1 1 0,0 0 0,0 0 0,-2-1 0,0 2 0,0 0 0,1 0 0,-1 1 0,0-1 0,0 1 0,1 0 0,-1 0 0,1 0 0,-1 1 0,1-1 0,-6 4 0,8-5 0,1 1 0,-1-1 0,0 1 0,0-1 0,1 0 0,-1 1 0,0-1 0,0 0 0,1 0 0,-1 0 0,0 1 0,0-1 0,0 0 0,1 0 0,-1 0 0,0 0 0,0 0 0,0 0 0,0-1 0,1 1 0,-1 0 0,0 0 0,0 0 0,0-1 0,1 1 0,-1 0 0,0-1 0,1 1 0,-2-1 0,-5-22 0,7 21 0,0 0 0,0 0 0,-1 0 0,1 0 0,0 1 0,-1-1 0,1 0 0,-1 0 0,0 0 0,0 1 0,1-1 0,-1 0 0,0 1 0,-1-1 0,1 0 0,0 1 0,0 0 0,0-1 0,-1 1 0,1 0 0,-1-1 0,1 1 0,-1 0 0,0 0 0,-1 0 0,-1-1 0,0 1 0,0 0 0,0-1 0,0 0 0,1 0 0,-1 0 0,1 0 0,-1 0 0,1-1 0,0 1 0,0-1 0,-6-6 0,9 8 0,0 1 0,-1-1 0,1 1 0,0 0 0,-1-1 0,1 1 0,-1 0 0,1 0 0,0-1 0,-1 1 0,1 0 0,-1 0 0,1-1 0,-1 1 0,1 0 0,-1 0 0,1 0 0,0 0 0,-1 0 0,1 0 0,-1 0 0,1 0 0,-1 0 0,1 0 0,-1 0 0,1 0 0,-1 0 0,1 0 0,-1 0 0,1 1 0,-1-1 0,1 0 0,0 0 0,-1 1 0,1-1 0,-1 0 0,0 1 0,1-1 0,0 0 0,0 0 0,0 1 0,0-1 0,0 0 0,0 0 0,0 0 0,-1 0 0,1 0 0,0 0 0,0 0 0,0 1 0,0-1 0,0 0 0,0 0 0,0 0 0,-1 0 0,1 0 0,0 0 0,0 0 0,0 0 0,0 0 0,0 0 0,-1 0 0,1 0 0,0 0 0,0 0 0,0 0 0,0 0 0,0 0 0,-1 0 0,1 0 0,0 0 0,0 0 0,0 0 0,0 0 0,0 0 0,-1 0 0,1 0 0,0 0 0,0-1 0,0 1 0,0 0 0,0 0 0,0 0 0,0 0 0,-1 0 0,1 0 0,0 0 0,0-1 0,0 1 0,0 0 0,0 0 0,0 0 0,0 0 0,0 0 0,0-1 0,0 1 0,0 0 0,0 0 0,0 0 0,0 0 0,17 27 0,-17-27 0,0 1 0,0-1 0,1 0 0,-1 1 0,0-1 0,1 1 0,-1-1 0,0 1 0,1-1 0,-1 0 0,1 1 0,-1-1 0,1 0 0,-1 1 0,1-1 0,-1 0 0,1 1 0,-1-1 0,1 0 0,-1 0 0,1 0 0,-1 0 0,1 0 0,-1 1 0,1-1 0,-1 0 0,1 0 0,0 0 0,-1 0 0,1-1 0,-1 1 0,1 0 0,-1 0 0,1 0 0,-1 0 0,1 0 0,-1-1 0,1 1 0,-1 0 0,1-1 0,-1 1 0,1 0 0,-1-1 0,0 1 0,1 0 0,-1-1 0,1 1 0,-1-1 0,0 1 0,1-1 0,-1 0 0,0 0 0,0 1 0,0-1 0,0 1 0,0-1 0,-1 1 0,1-1 0,0 1 0,0-1 0,-1 1 0,1-1 0,0 1 0,-1 0 0,1-1 0,-1 1 0,1-1 0,0 1 0,-1 0 0,1-1 0,-1 1 0,1 0 0,-1 0 0,1-1 0,-1 1 0,1 0 0,-1 0 0,1 0 0,-1 0 0,1-1 0,-1 1 0,1 0 0,-1 0 0,0 0 0,1 0 0,-1 0 0,1 1 0,-1-1 0,1 0 0,-2 0 0,-34-1 0,23 1 0,8-1 0,11 0 0,17-1 0,-11 4 0,-42 4 0,28-5 0,-5-1 0,0 1 0,-1 0 0,1 0 0,0 1 0,-1 0 0,1 0 0,0 1 0,1 0 0,-1 0 0,0 1 0,1 0 0,0 0 0,-8 6 0,2-3-1365,6-5-5461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16:19:20.40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 1 24575,'-2'0'0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16:19:21.43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19T16:11:29.00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16:15:50.54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16:15:53.17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16:17:15.09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642 197 24575,'-297'0'0,"1057"0"0,-823-3 0,-104-19 0,-37-4 0,179 26 0,8-1 0,27 1 0,414 2 0,-500-2 0,52 0 0,75 0 0,58-1 0,134 3 0,-210 1 0,-29 2 0,-16 0 0,-16 1 0,-53-1 0,-97-6 0,-60 3 0,153 10 0,54-7 0,-57 3 0,-10-9 0,541 1 0,-487 1 0,-22-1 0,1-2 0,-77-12 0,101 9 0,-1 1 0,-42 2 0,233 2 0,-134-2 0,-13-2 0,-23-6 0,-43-6 0,62 15 0,-22-4 0,-25-7 0,-1 2 0,0 2 0,-72-2 0,345 13 0,-223-3 0,0 0 0,0 0 0,-1 0 0,1 0 0,0 0 0,0 0 0,0 1 0,0-1 0,0 0 0,0 0 0,0 0 0,0 0 0,0 0 0,0 0 0,0 1 0,0-1 0,0 0 0,0 0 0,0 0 0,0 0 0,0 0 0,0 1 0,0-1 0,0 0 0,0 0 0,1 0 0,-1 0 0,0 0 0,0 0 0,0 0 0,0 1 0,0-1 0,0 0 0,0 0 0,0 0 0,0 0 0,1 0 0,-1 0 0,0 0 0,0 0 0,0 0 0,0 0 0,0 0 0,0 0 0,0 0 0,1 0 0,-1 0 0,0 1 0,0-1 0,0 0 0,0 0 0,0 0 0,1-1 0,-1 1 0,0 0 0,-20 11 0,-29 9 0,-178 24 0,226-44 0,165-3 0,-185 3 0,-1-2 0,1 0 0,0-1 0,0-1 0,0-1 0,-39-15 0,9 6 0,44 12 0,-1 1 0,1-1 0,0 0 0,0 0 0,0-1 0,0 0 0,1 0 0,-10-7 0,15 10 0,1 0 0,-1 0 0,1 0 0,0-1 0,-1 1 0,1 0 0,0 0 0,-1 0 0,1-1 0,0 1 0,0 0 0,-1-1 0,1 1 0,0 0 0,0-1 0,-1 1 0,1 0 0,0-1 0,0 1 0,0 0 0,-1-1 0,1 1 0,0 0 0,0-1 0,0 1 0,0-1 0,0 1 0,0 0 0,0-1 0,0 1 0,0-1 0,0 1 0,0 0 0,0-1 0,0 1 0,0-1 0,1 1 0,-1 0 0,0-1 0,0 1 0,0 0 0,0-1 0,1 1 0,-1 0 0,0-1 0,0 1 0,1 0 0,-1 0 0,0-1 0,1 1 0,-1 0 0,0 0 0,1-1 0,-1 1 0,0 0 0,1 0 0,-1 0 0,0 0 0,1-1 0,-1 1 0,1 0 0,0 0 0,32-7 0,-23 5 0,-7 2 0,-1-1 0,1 0 0,0 0 0,-1 0 0,1 0 0,-1 0 0,1-1 0,-1 1 0,0-1 0,1 0 0,-1 1 0,0-1 0,3-4 0,-5 6 0,1 0 0,-1-1 0,0 1 0,0-1 0,0 1 0,1-1 0,-1 1 0,0 0 0,0-1 0,0 1 0,0-1 0,0 1 0,0-1 0,0 1 0,0-1 0,0 1 0,0 0 0,0-1 0,0 1 0,0-1 0,0 1 0,-1-1 0,1 1 0,0 0 0,0-1 0,0 1 0,-1-1 0,1 1 0,-1-1 0,-23-9 0,-76 5 0,60 5 0,33 0 0,15 1 0,51 2 0,100 20 0,-104-13 0,1-2 0,73 1 0,-66-10 0,-55 1 0,-40-1 0,-270 1 0,492 0 0,-240 2 0,31 0 0,0-2 0,-1 0 0,1-1 0,-35-6 0,54 7 0,-1 0 0,1 0 0,-1 0 0,1 0 0,-1 0 0,1 0 0,-1 0 0,0 0 0,1-1 0,0 1 0,-1 0 0,1 0 0,-1 0 0,1-1 0,-1 1 0,1 0 0,-1 0 0,1-1 0,0 1 0,-1 0 0,1-1 0,-1 1 0,1-1 0,0 1 0,0 0 0,-1-1 0,1 1 0,0-1 0,-1 0 0,15-6 0,26 2 0,3 5 0,-30 1 0,0-1 0,-1 0 0,19-4 0,-29 1 0,-10-1 0,-9-3 0,-25 1 0,16 2 0,54 3 0,29 1 0,3 1 0,-49-1 0,-22 0 0,-291 0 0,719 0 0,-657 0 0,288-1 0,-6 1 0,44 4 0,-72-2 0,0 0 0,1 1 0,-2 1 0,1 0 0,0 1 0,25 12 0,-21-9 0,0-1 0,0-1 0,1-1 0,0-1 0,0-1 0,0 0 0,1-1 0,-1-1 0,29-2 0,-3 1 0,-136-1 0,82 1 0,12 0 0,46 1 0,-49-2 0,0 1 0,0 0 0,0 0 0,0 0 0,0 0 0,0 0 0,0 0 0,0 0 0,0 0 0,0-1 0,0 1 0,0 0 0,0 0 0,0 0 0,0 0 0,0 0 0,0 0 0,0 0 0,0 0 0,0 0 0,0-1 0,0 1 0,0 0 0,0 0 0,0 0 0,0 0 0,0 0 0,0 0 0,1 0 0,-1 0 0,0 0 0,0 0 0,0 0 0,0 0 0,0 0 0,-20-7 0,-26-4 0,36 10 0,-8-1 0,18 2 0,-1 0 0,1 0 0,0 0 0,0 0 0,0 0 0,-1 0 0,1 0 0,0 0 0,0 0 0,0-1 0,0 1 0,-1 0 0,1 0 0,0 0 0,0 0 0,0 0 0,0 0 0,0-1 0,0 1 0,-1 0 0,1 0 0,0 0 0,0 0 0,0 0 0,0-1 0,0 1 0,0 0 0,0 0 0,0 0 0,0-1 0,0 1 0,0 0 0,0 0 0,0 0 0,0 0 0,0-1 0,0 1 0,0 0 0,0 0 0,0 0 0,0 0 0,0-1 0,0 1 0,0 0 0,0 0 0,0 0 0,0 0 0,1-1 0,-1 1 0,0 0 0,0 0 0,0 0 0,0 0 0,0 0 0,0-1 0,1 1 0,-1 0 0,0 0 0,0 0 0,0 0 0,0 0 0,1 0 0,-1-1 0,0 1 0,1-1 0,-1 1 0,0 0 0,0-1 0,1 1 0,-1-1 0,0 1 0,0-1 0,0 1 0,0-1 0,0 1 0,0-1 0,0 1 0,0-1 0,0 1 0,0-1 0,0 0 0,0 1 0,0-1 0,0 1 0,0 0 0,-1-1 0,1 1 0,0-1 0,0 1 0,-1-1 0,1 1 0,0-1 0,-1 1 0,1 0 0,0-1 0,-1 1 0,1 0 0,0-1 0,-1 1 0,1 0 0,-1-1 0,1 1 0,-1 0 0,1 0 0,-1 0 0,1-1 0,-1 1 0,-26-14 0,23 13 0,-20-15 0,15 7 0,9 8 0,0 1 0,0 0 0,0 0 0,0 0 0,0 0 0,0-1 0,0 1 0,0 0 0,0 0 0,0 0 0,0 0 0,0 0 0,1-1 0,-1 1 0,0 0 0,0 0 0,0 0 0,0 0 0,0 0 0,0 0 0,0-1 0,0 1 0,0 0 0,0 0 0,1 0 0,-1 0 0,0 0 0,0 0 0,0 0 0,0 0 0,0 0 0,0 0 0,1-1 0,-1 1 0,0 0 0,0 0 0,0 0 0,0 0 0,1 0 0,-1 0 0,0 0 0,0 0 0,0 0 0,0 0 0,0 0 0,1 0 0,-1 0 0,0 0 0,0 1 0,0-1 0,0 0 0,0 0 0,1 0 0,-1 0 0,0 0 0,0 0 0,1 3 0,-13 3 0,9-5 0,0 0 0,0 1 0,1-1 0,-1 1 0,0-1 0,1 1 0,-1 0 0,1 0 0,-1 0 0,1 1 0,0-1 0,0 0 0,-2 3 0,4-2 0,1-1 0,-1 0 0,0 0 0,1 0 0,0 0 0,-1 0 0,1 0 0,0 0 0,0 0 0,0 0 0,0 0 0,0 0 0,1-1 0,-1 1 0,0 0 0,1-1 0,-1 1 0,1-1 0,0 1 0,0-1 0,-1 0 0,1 0 0,0 0 0,0 0 0,0 0 0,0 0 0,3 0 0,-2 0 0,-1 0 0,0 0 0,0 0 0,1 0 0,-1 1 0,0-1 0,0 0 0,0 1 0,0 0 0,-1-1 0,1 1 0,0 0 0,-1 0 0,1 0 0,-1 0 0,1 0 0,-1 0 0,0 1 0,0-1 0,1 4 0,-2-5 0,0 0 0,-1 0 0,1 0 0,0 0 0,-1 0 0,1-1 0,-1 1 0,1 0 0,-1 0 0,0 0 0,1-1 0,-1 1 0,0 0 0,1-1 0,-1 1 0,0 0 0,0-1 0,0 1 0,0-1 0,1 1 0,-1-1 0,0 0 0,0 1 0,0-1 0,0 0 0,0 0 0,-2 1 0,-31 4 0,30-5 0,-18 2 0,5-1 0,29-1 0,25-1 0,2 0 0,-76 1 0,0-1 0,20 0 0,1 1 0,0 0 0,0 1 0,-21 4 0,27 2 0,22-2 0,20 2 0,-12-5 0,-2 0 0,-35-7 0,-7-1 0,35 10 0,42 13 0,31-2 0,-64-12 0,0 0 0,0 1 0,29 10 0,-41-11 0,-2 0 0,0 0 0,0-1 0,0 0 0,1 0 0,-1 0 0,1-1 0,-1 0 0,1 0 0,13-1 0,-20 0 0,0 0 0,0 0 0,0 0 0,-1 0 0,1 0 0,0-1 0,0 1 0,0 0 0,0 0 0,0 0 0,0 0 0,0 0 0,0 0 0,0 0 0,0 0 0,0 0 0,0 0 0,0 0 0,0 0 0,0-1 0,0 1 0,0 0 0,0 0 0,0 0 0,0 0 0,0 0 0,0 0 0,0 0 0,0 0 0,0 0 0,0 0 0,0-1 0,0 1 0,0 0 0,0 0 0,0 0 0,0 0 0,0 0 0,0 0 0,0 0 0,0 0 0,0 0 0,0 0 0,1 0 0,-1 0 0,0 0 0,0-1 0,0 1 0,0 0 0,0 0 0,0 0 0,0 0 0,0 0 0,0 0 0,0 0 0,0 0 0,1 0 0,-1 0 0,0 0 0,0 0 0,0 0 0,0 0 0,-12-5 0,-16-2 0,5 5 0,0-2 0,-24-7 0,39 9 0,0 0 0,1-1 0,-1 0 0,0-1 0,1 1 0,0-2 0,0 1 0,0-1 0,-7-6 0,14 11 0,-1 0 0,1-1 0,0 1 0,0 0 0,-1 0 0,1-1 0,0 1 0,0 0 0,0 0 0,-1 0 0,1-1 0,0 1 0,0 0 0,0-1 0,0 1 0,0 0 0,-1 0 0,1-1 0,0 1 0,0 0 0,0-1 0,0 1 0,0 0 0,0-1 0,0 1 0,0 0 0,0-1 0,0 1 0,0 0 0,1 0 0,-1-1 0,0 1 0,0 0 0,0-1 0,0 1 0,0 0 0,0 0 0,1-1 0,-1 1 0,0 0 0,1-1 0,15-5 0,24 2 0,-39 3 0,28 0 0,0 2 0,-1 0 0,1 2 0,-1 0 0,1 3 0,27 8 0,150 37 0,-267-51 0,23 2 0,-15-2 0,31 1 0,0 0 0,0-2 0,0 0 0,0-1 0,1-2 0,-1 0 0,0-1 0,1-1 0,-21-9 0,-15-17 0,-45-20 0,92 47 0,0 1 0,0 1 0,0 0 0,0 0 0,-1 1 0,1 0 0,-19 0 0,7 6 0,31 5 0,36 7 0,67-4 0,-74-9 0,0 1 0,73 18 0,-106-20-136,0 0-1,0 0 1,0 0-1,0 0 1,-1 1-1,1-1 1,-1 1-1,1 1 0,6 5 1,1 6-6690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16:18:24.63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275 9 24575,'-266'-9'-1365,"258"9"-5461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16:18:26.85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365 43 24486,'70'-43'0,"-505"43"0,505 43 0,225-43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16:18:32.4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16:18:42.94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 49 24575,'-5'4'0,"12"4"0,9 6 0,3-5 0,0-1 0,1 0 0,0-2 0,0 0 0,0-2 0,1 0 0,-1-1 0,41 0 0,-60-3 0,0 0 0,0 0 0,-1 0 0,1 0 0,0 0 0,0 0 0,0 0 0,-1 1 0,1-1 0,0 0 0,-1 0 0,1 1 0,0-1 0,0 0 0,-1 1 0,1-1 0,-1 0 0,1 1 0,0-1 0,-1 1 0,1-1 0,-1 1 0,2 0 0,-9 12 0,5-12 0,1 0 0,-1 0 0,0 0 0,0 0 0,1 0 0,-1 0 0,0 0 0,0-1 0,0 1 0,0-1 0,0 1 0,0-1 0,0 0 0,0 0 0,0 0 0,0 0 0,0 0 0,0 0 0,-3-1 0,3 1 0,0-1 0,1 0 0,-1 0 0,1 0 0,-1 1 0,1-1 0,-1-1 0,1 1 0,-1 0 0,1 0 0,0 0 0,0-1 0,0 1 0,0-1 0,0 1 0,0-1 0,0 1 0,0-1 0,0 1 0,1-1 0,-1 0 0,1 0 0,-1 1 0,1-4 0,5-42 0,-4 41 0,-2 0 0,-6 11 0,-6 12 0,13-17 0,0 1 0,0-1 0,0 1 0,0-1 0,0 1 0,0-1 0,0 0 0,0 1 0,0-1 0,0 1 0,0-1 0,0 1 0,-1-1 0,1 0 0,0 1 0,0-1 0,-1 0 0,1 1 0,0-1 0,0 0 0,-1 1 0,1-1 0,0 0 0,-1 1 0,1-1 0,-1 0 0,1 0 0,0 0 0,-1 1 0,1-1 0,-1 0 0,1 0 0,0 0 0,-1 0 0,1 0 0,-1 0 0,1 0 0,-1 0 0,-6-10 0,4 6 0,3 22 0,1-16 0,-1 0 0,0 0 0,0 0 0,1 0 0,-1 0 0,1 0 0,-1 0 0,1 0 0,0 0 0,0-1 0,0 1 0,0 0 0,0 0 0,0-1 0,1 1 0,-1-1 0,1 1 0,-1-1 0,1 1 0,-1-1 0,1 0 0,0 0 0,-1 0 0,1 0 0,0 0 0,0 0 0,0 0 0,0-1 0,0 1 0,0-1 0,0 1 0,0-1 0,0 0 0,0 0 0,0 0 0,4 0 0,-3 0 0,1 0 0,0-1 0,-1 0 0,1 1 0,0-1 0,-1 0 0,1-1 0,-1 1 0,1 0 0,-1-1 0,0 0 0,0 0 0,0 0 0,0 0 0,0-1 0,0 1 0,0-1 0,-1 1 0,4-6 0,-3 3 0,11-24 0,-19 21 0,-15 10 0,-14 23 0,33-24 0,-1 0 0,1 0 0,0 0 0,0 0 0,0 0 0,0 0 0,0 0 0,0 0 0,1 0 0,-1 1 0,0-1 0,0 0 0,1 1 0,-1-1 0,1 0 0,-1 1 0,1-1 0,0 1 0,0-1 0,0 1 0,-1-1 0,1 1 0,0-1 0,1 3 0,-1-4 0,1 0 0,-1 0 0,1 1 0,-1-1 0,1 0 0,0 0 0,-1 0 0,1 0 0,-1 0 0,1 0 0,0 1 0,-1-1 0,1-1 0,-1 1 0,1 0 0,-1 0 0,1 0 0,0 0 0,-1 0 0,1 0 0,-1-1 0,1 1 0,-1 0 0,1 0 0,-1-1 0,1 1 0,-1 0 0,1-1 0,-1 1 0,1-1 0,-1 1 0,0-1 0,1 1 0,-1-1 0,0 1 0,1-1 0,-1 1 0,0-1 0,0 1 0,1-1 0,-1 1 0,0-2 0,16-23 0,-10 11 0,-3 7 0,-1 1 0,1-1 0,1 1 0,-1-1 0,1 1 0,0 0 0,1 0 0,-1 1 0,1-1 0,0 1 0,7-5 0,-7 10 0,-11 8 0,-11 9 0,14-16 0,-1 1 0,1 0 0,-1-1 0,1 1 0,-1-1 0,0 0 0,0-1 0,0 1 0,-5 0 0,5-1 0,1 0 0,-1 1 0,1-1 0,0 1 0,0 0 0,-1 0 0,1 0 0,0 0 0,0 1 0,-4 2 0,9 0 0,11-2 0,14 0 0,-8-7 0,3 1 0,-21 4 0,0 0 0,-1 0 0,1 1 0,0-1 0,-1 0 0,1 1 0,0-1 0,-1 0 0,1 1 0,-1-1 0,1 1 0,-1-1 0,1 1 0,-1-1 0,1 1 0,-1-1 0,0 1 0,1 0 0,-1-1 0,0 1 0,1-1 0,-1 1 0,0 0 0,0-1 0,0 1 0,0 0 0,1-1 0,-1 1 0,0 0 0,0 1 0,0-1 0,1 1 0,-1-1 0,1 1 0,-1-1 0,1 1 0,0-1 0,0 0 0,0 1 0,0-1 0,0 0 0,0 0 0,0 0 0,0 0 0,0 0 0,1 0 0,-1 0 0,0 0 0,1 0 0,-1 0 0,1-1 0,-1 1 0,1-1 0,1 1 0,-2 0 0,-1-1 0,1 0 0,0 1 0,0-1 0,-1 0 0,1 0 0,0 0 0,0 0 0,0 0 0,-1 0 0,1 0 0,0 0 0,0 0 0,0 0 0,-1 0 0,1 0 0,0-1 0,0 1 0,-1 0 0,1 0 0,0-1 0,0 1 0,-1-1 0,1 1 0,0 0 0,-1-1 0,1 0 0,-1 1 0,1-1 0,-1 1 0,1-1 0,-1 0 0,1 1 0,-1-1 0,1 0 0,-1 1 0,0-1 0,1 0 0,-1 0 0,0 1 0,0-1 0,0 0 0,1-1 0,-1 2 0,-1-1 0,1 0 0,0 1 0,0-1 0,0 1 0,0-1 0,-1 1 0,1-1 0,0 0 0,0 1 0,-1-1 0,1 1 0,0-1 0,-1 1 0,1 0 0,-1-1 0,1 1 0,0-1 0,-1 1 0,1 0 0,-1-1 0,1 1 0,-1 0 0,0-1 0,1 1 0,-1 0 0,1 0 0,-1 0 0,1 0 0,-1-1 0,0 1 0,1 0 0,-1 0 0,1 0 0,-1 0 0,0 0 0,1 0 0,-1 1 0,1-1 0,-1 0 0,0 0 0,0 1 0,-1-1 0,1 0 0,-1 0 0,1 1 0,0-1 0,-1 1 0,1-1 0,-1 1 0,1-1 0,0 1 0,0 0 0,-1 0 0,1-1 0,0 1 0,0 0 0,0 0 0,0 0 0,0 0 0,-2 3 0,3-3 0,-1-1 0,1 1 0,-1 0 0,1 0 0,-1 0 0,1 0 0,0 0 0,0 0 0,-1 0 0,1 0 0,0 0 0,0 0 0,0 0 0,0 0 0,0 0 0,0 0 0,0 0 0,0 0 0,1 0 0,-1 0 0,0 0 0,1 0 0,-1-1 0,0 1 0,1 0 0,-1 0 0,1 0 0,-1 0 0,1 0 0,0-1 0,-1 1 0,1 0 0,0-1 0,1 2 0,-1-2 0,1 1 0,0 0 0,0-1 0,0 0 0,0 1 0,-1-1 0,1 0 0,0 0 0,0 0 0,0 0 0,0-1 0,-1 1 0,1 0 0,0-1 0,0 1 0,1-2 0,-1 2 0,-1-1 0,0 1 0,1-1 0,-1 1 0,0-1 0,0 0 0,0 1 0,1-1 0,-1 0 0,0 0 0,0 0 0,0 0 0,0 0 0,0 0 0,-1 0 0,1 0 0,0 0 0,0-1 0,-1 1 0,1-2 0,-1 2 0,0 0 0,0 0 0,0-1 0,-1 1 0,1 0 0,-1 0 0,1 0 0,-1 0 0,1 0 0,-1-1 0,0 1 0,0 0 0,1 0 0,-1 1 0,0-1 0,0 0 0,0 0 0,0 0 0,0 0 0,0 1 0,0-1 0,0 1 0,0-1 0,0 1 0,-1-1 0,1 1 0,0-1 0,0 1 0,-3 0 0,2-1 9,0 0 1,-1 0-1,1 0 0,0 1 0,-1-1 1,1 1-1,-1 0 0,1 0 0,-1 0 0,1 0 1,-1 0-1,-3 1 0,5-1-62,0 1 0,0-1 0,0 1 0,0 0 0,-1-1 0,1 1 0,0 0 0,0-1 0,1 1 0,-1 0 0,0 0 0,0 0 0,0 0-1,1 0 1,-1 0 0,0 0 0,1 0 0,-1 0 0,1 0 0,-1 0 0,1 1 0,-1-1 0,1 0 0,0 0 0,0 0 0,0 1 0,0 0 0,-1 8-6773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16:18:54.65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205 60 24575,'5'4'0,"0"0"0,0 0 0,1-1 0,-1 1 0,1-1 0,-1-1 0,8 3 0,88 49 0,-96-53 0,0 1 0,1-1 0,-1 0 0,1-1 0,0 1 0,-1-1 0,1 0 0,-1-1 0,1 1 0,0-1 0,-1 0 0,8-2 0,-67-5 0,24 2 0,0-1 0,0-2 0,-45-20 0,40 14 0,8 4 0,1 0 0,-43-10 0,68 21 0,0 0 0,0 0 0,0 0 0,1 0 0,-1 0 0,0 0 0,0-1 0,0 1 0,1 0 0,-1-1 0,0 1 0,0 0 0,1-1 0,-1 1 0,0-1 0,1 1 0,-1-1 0,1 1 0,-1-1 0,0 0 0,1 1 0,-1-1 0,1 0 0,0 1 0,-1-1 0,1 0 0,-1 0 0,1 1 0,0-1 0,0 0 0,-1 0 0,1 0 0,0 1 0,0-1 0,0-2 0,1 3 0,-1-1 0,1 1 0,-1-1 0,1 1 0,-1-1 0,1 1 0,-1 0 0,1-1 0,-1 1 0,1 0 0,0-1 0,-1 1 0,1 0 0,0 0 0,-1 0 0,1-1 0,0 1 0,-1 0 0,1 0 0,0 0 0,0 0 0,-1 0 0,1 0 0,0 0 0,-1 1 0,1-1 0,0 0 0,-1 0 0,1 0 0,0 1 0,-1-1 0,1 0 0,-1 1 0,1-1 0,0 1 0,-1-1 0,1 1 0,-1-1 0,1 1 0,-1-1 0,1 1 0,0 0 0,13 10 0,-8-5 0,0-1 0,1-1 0,-1 1 0,1-1 0,0 0 0,0-1 0,0 0 0,0 0 0,16 4 0,67 18 0,-34-15 0,98 32 0,-154-42 0,-1 0 0,1 0 0,-1 0 0,1 0 0,-1 0 0,1 1 0,0-1 0,-1 0 0,1 0 0,-1 1 0,1-1 0,0 0 0,-1 1 0,1-1 0,0 0 0,-1 1 0,1-1 0,0 0 0,0 1 0,-1-1 0,1 1 0,0-1 0,0 1 0,0-1 0,-1 0 0,1 1 0,0-1 0,0 1 0,0-1 0,0 1 0,0-1 0,0 1 0,0-1 0,0 1 0,0-1 0,0 1 0,0-1 0,0 1 0,1-1 0,-1 0 0,0 1 0,0-1 0,0 1 0,1-1 0,-1 1 0,0-1 0,0 0 0,1 1 0,-1-1 0,0 0 0,1 1 0,-1-1 0,1 0 0,-1 1 0,0-1 0,1 0 0,-1 0 0,1 1 0,-1-1 0,1 0 0,-1 0 0,0 0 0,1 0 0,-1 0 0,1 0 0,-1 0 0,1 0 0,0 0 0,-5 2 0,1 0 0,-1-1 0,1 1 0,-1-1 0,0 0 0,0 0 0,1-1 0,-5 1 0,-6-3 0,0-1 0,1 0 0,-1-1 0,1 0 0,0-1 0,1-1 0,-1 0 0,-19-14 0,17 11 0,0 1 0,0 0 0,-1 1 0,0 1 0,-18-5 0,-115-22 0,127 30-1365,14 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16:18:59.48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1 112 24575,'17'1'0,"0"1"0,0 0 0,21 6 0,36 5 0,137 21 0,-201-33 0,-6 0 0,1 0 0,0-1 0,0 0 0,0 0 0,0 0 0,-1-1 0,8 0 0,-11 0 0,-1 1 0,1 0 0,-1 0 0,1-1 0,0 1 0,-1-1 0,1 1 0,-1 0 0,1-1 0,-1 1 0,1-1 0,-1 1 0,1-1 0,-1 1 0,1-1 0,-1 0 0,0 1 0,1-1 0,-1 1 0,0-1 0,0 0 0,1-1 0,-1 0 0,0 0 0,0 0 0,0 0 0,0 0 0,-1 0 0,1 0 0,-1 0 0,1 0 0,-1 1 0,0-1 0,-1-4 0,-1 3 0,1 1 0,-1-1 0,0 0 0,0 1 0,0 0 0,0-1 0,0 1 0,-1 0 0,1 1 0,0-1 0,-1 0 0,1 1 0,-1 0 0,0 0 0,0 0 0,1 0 0,-1 1 0,-4-1 0,1 0 0,1 0 0,-1-1 0,1 0 0,0 0 0,-10-5 0,1-1 0,0 1 0,0 0 0,-28-8 0,-18-8 0,51 18-227,-1 1-1,0 0 1,-1 1-1,1 0 1,-20-2-1,24 4-6598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16:19:05.77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0 140 24518,'591'12'0,"-1066"-164"0,359 292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16:19:09.50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82 5 24575,'31'5'0,"-32"-5"0,-1 1 0,1 0 0,0-1 0,0 1 0,0-1 0,0 1 0,-1-1 0,1 0 0,0 1 0,0-1 0,-1 0 0,1 0 0,0 0 0,0 0 0,-1 0 0,1 0 0,0 0 0,-1 0 0,-1-1 0,-7 1-227,-1 0-1,0-1 1,0-1-1,1 1 1,-13-5-1,13 3-6598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2/26/2026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26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Could we use props and or actions</a:t>
            </a:r>
          </a:p>
          <a:p>
            <a:r>
              <a:rPr lang="en-GB" dirty="0"/>
              <a:t>Get the children up and do each action </a:t>
            </a:r>
          </a:p>
          <a:p>
            <a:r>
              <a:rPr lang="en-GB" dirty="0"/>
              <a:t>Then get them to say them in the correct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045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https://www.youtube.com/watch?v=HXCN8V5u0Fg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241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94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416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https://www.youtube.com/watch?v=BNyBWXwQBW8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61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293D5A-F8B8-8C2B-FCAE-05ED2FCE8F54}"/>
              </a:ext>
            </a:extLst>
          </p:cNvPr>
          <p:cNvSpPr/>
          <p:nvPr userDrawn="1"/>
        </p:nvSpPr>
        <p:spPr>
          <a:xfrm>
            <a:off x="0" y="5603786"/>
            <a:ext cx="12188952" cy="12542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D55A8-DC6B-7CD4-984D-F2CF5B782DAB}"/>
              </a:ext>
            </a:extLst>
          </p:cNvPr>
          <p:cNvSpPr/>
          <p:nvPr userDrawn="1"/>
        </p:nvSpPr>
        <p:spPr>
          <a:xfrm>
            <a:off x="0" y="0"/>
            <a:ext cx="12192000" cy="281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457200"/>
            <a:ext cx="10317914" cy="1828800"/>
          </a:xfrm>
        </p:spPr>
        <p:txBody>
          <a:bodyPr lIns="0" tIns="0" rIns="0" bIns="0" anchor="b" anchorCtr="0">
            <a:normAutofit/>
          </a:bodyPr>
          <a:lstStyle>
            <a:lvl1pPr algn="l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352" y="5776779"/>
            <a:ext cx="11201400" cy="9082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FC68E0-D9CA-4632-6C16-A37FF1C296C0}"/>
              </a:ext>
            </a:extLst>
          </p:cNvPr>
          <p:cNvCxnSpPr>
            <a:cxnSpLocks/>
          </p:cNvCxnSpPr>
          <p:nvPr userDrawn="1"/>
        </p:nvCxnSpPr>
        <p:spPr>
          <a:xfrm>
            <a:off x="0" y="5614416"/>
            <a:ext cx="12188952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775A23F-BECF-11F7-0296-411179417D7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0352" y="3176624"/>
            <a:ext cx="3383280" cy="2069938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44580E1-0D73-CE94-C207-D61D9D2303E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421886" y="3176624"/>
            <a:ext cx="3383280" cy="2069938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2B25869-DAD9-F98F-4401-472BF13B63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313420" y="3176624"/>
            <a:ext cx="3383280" cy="2069938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18" name="Graphic 16">
            <a:extLst>
              <a:ext uri="{FF2B5EF4-FFF2-40B4-BE49-F238E27FC236}">
                <a16:creationId xmlns:a16="http://schemas.microsoft.com/office/drawing/2014/main" id="{5FE60644-06BE-BB5F-124E-5064D05EB32C}"/>
              </a:ext>
            </a:extLst>
          </p:cNvPr>
          <p:cNvGrpSpPr/>
          <p:nvPr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951A35A-F4D7-545D-8528-2736ED0B0F33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5144E32-E7BE-EAAC-8BD8-E9981F436BF4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C08CE7-47AF-369A-9577-5F44CACDE745}"/>
              </a:ext>
            </a:extLst>
          </p:cNvPr>
          <p:cNvSpPr/>
          <p:nvPr userDrawn="1"/>
        </p:nvSpPr>
        <p:spPr>
          <a:xfrm>
            <a:off x="0" y="2560320"/>
            <a:ext cx="6095999" cy="4297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7337A-EC94-296A-EC22-885787B00C20}"/>
              </a:ext>
            </a:extLst>
          </p:cNvPr>
          <p:cNvSpPr/>
          <p:nvPr userDrawn="1"/>
        </p:nvSpPr>
        <p:spPr>
          <a:xfrm>
            <a:off x="0" y="0"/>
            <a:ext cx="12192000" cy="256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11480"/>
            <a:ext cx="10533113" cy="1645920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D15D8-C5E4-994C-132F-9BCBEFEF989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352" y="2971800"/>
            <a:ext cx="5056632" cy="2670048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C2D335-9BC4-206F-6675-3BC8BA6AECC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02552" y="2971800"/>
            <a:ext cx="5056632" cy="2670048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CA9E34-B0CE-5B28-B4B0-E295935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27AED226-E6CE-B07C-9183-8F8DE486E3C2}"/>
              </a:ext>
            </a:extLst>
          </p:cNvPr>
          <p:cNvGrpSpPr/>
          <p:nvPr userDrawn="1"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50F9D0-FBF4-AB51-0DC0-0EE413FBD421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52934F-FBD7-B8DB-378A-B4AE40936F7F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8443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7337A-EC94-296A-EC22-885787B00C20}"/>
              </a:ext>
            </a:extLst>
          </p:cNvPr>
          <p:cNvSpPr/>
          <p:nvPr userDrawn="1"/>
        </p:nvSpPr>
        <p:spPr>
          <a:xfrm>
            <a:off x="0" y="0"/>
            <a:ext cx="12192000" cy="256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11480"/>
            <a:ext cx="10533113" cy="1645920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C2D335-9BC4-206F-6675-3BC8BA6AECC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0352" y="2971800"/>
            <a:ext cx="11045952" cy="2670048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CA9E34-B0CE-5B28-B4B0-E295935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27AED226-E6CE-B07C-9183-8F8DE486E3C2}"/>
              </a:ext>
            </a:extLst>
          </p:cNvPr>
          <p:cNvGrpSpPr/>
          <p:nvPr userDrawn="1"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50F9D0-FBF4-AB51-0DC0-0EE413FBD421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52934F-FBD7-B8DB-378A-B4AE40936F7F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27469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C08CE7-47AF-369A-9577-5F44CACDE745}"/>
              </a:ext>
            </a:extLst>
          </p:cNvPr>
          <p:cNvSpPr/>
          <p:nvPr userDrawn="1"/>
        </p:nvSpPr>
        <p:spPr>
          <a:xfrm>
            <a:off x="0" y="2560320"/>
            <a:ext cx="6095999" cy="4297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7337A-EC94-296A-EC22-885787B00C20}"/>
              </a:ext>
            </a:extLst>
          </p:cNvPr>
          <p:cNvSpPr/>
          <p:nvPr userDrawn="1"/>
        </p:nvSpPr>
        <p:spPr>
          <a:xfrm>
            <a:off x="0" y="0"/>
            <a:ext cx="12192000" cy="256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11480"/>
            <a:ext cx="10533113" cy="1645920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D15D8-C5E4-994C-132F-9BCBEFEF989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352" y="2971800"/>
            <a:ext cx="5056632" cy="2670048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C2D335-9BC4-206F-6675-3BC8BA6AECC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3200" y="2971800"/>
            <a:ext cx="5056632" cy="2670048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CA9E34-B0CE-5B28-B4B0-E295935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27AED226-E6CE-B07C-9183-8F8DE486E3C2}"/>
              </a:ext>
            </a:extLst>
          </p:cNvPr>
          <p:cNvGrpSpPr/>
          <p:nvPr userDrawn="1"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50F9D0-FBF4-AB51-0DC0-0EE413FBD421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52934F-FBD7-B8DB-378A-B4AE40936F7F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194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BDA8E3-4A22-4F30-2CBB-DFBA0B6063D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A36011-0CC6-C389-EAAB-90C4ACC2D522}"/>
              </a:ext>
            </a:extLst>
          </p:cNvPr>
          <p:cNvSpPr/>
          <p:nvPr userDrawn="1"/>
        </p:nvSpPr>
        <p:spPr>
          <a:xfrm>
            <a:off x="0" y="6096000"/>
            <a:ext cx="6096001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27048"/>
            <a:ext cx="5257800" cy="3886197"/>
          </a:xfrm>
        </p:spPr>
        <p:txBody>
          <a:bodyPr lIns="0" tIns="0" rIns="0" bIns="0" anchor="t" anchorCtr="0">
            <a:noAutofit/>
          </a:bodyPr>
          <a:lstStyle>
            <a:lvl1pPr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AA3FF9-4C9C-8494-A2BB-F7781639333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47151" y="1527048"/>
            <a:ext cx="5187649" cy="502005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95BE4A-3E73-906A-3F04-20F3B489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86E1E6-8939-6965-E9E7-75606774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BC3BBC-129A-FBDC-E6A0-294EF21E1914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6096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E86B28-A98B-0D98-5ED4-C8422E49C808}"/>
              </a:ext>
            </a:extLst>
          </p:cNvPr>
          <p:cNvGrpSpPr/>
          <p:nvPr userDrawn="1"/>
        </p:nvGrpSpPr>
        <p:grpSpPr>
          <a:xfrm>
            <a:off x="516591" y="355997"/>
            <a:ext cx="3750609" cy="632636"/>
            <a:chOff x="516591" y="355997"/>
            <a:chExt cx="3750609" cy="632636"/>
          </a:xfrm>
        </p:grpSpPr>
        <p:grpSp>
          <p:nvGrpSpPr>
            <p:cNvPr id="18" name="Graphic 16">
              <a:extLst>
                <a:ext uri="{FF2B5EF4-FFF2-40B4-BE49-F238E27FC236}">
                  <a16:creationId xmlns:a16="http://schemas.microsoft.com/office/drawing/2014/main" id="{B848D6FC-B5F4-D029-DBB8-11C46A0856B4}"/>
                </a:ext>
              </a:extLst>
            </p:cNvPr>
            <p:cNvGrpSpPr/>
            <p:nvPr/>
          </p:nvGrpSpPr>
          <p:grpSpPr>
            <a:xfrm flipH="1">
              <a:off x="516591" y="355997"/>
              <a:ext cx="2247898" cy="632636"/>
              <a:chOff x="516591" y="355997"/>
              <a:chExt cx="2247898" cy="632636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B5A04C0E-365F-3B06-1EA3-05B2F8F8CFAE}"/>
                  </a:ext>
                </a:extLst>
              </p:cNvPr>
              <p:cNvSpPr/>
              <p:nvPr/>
            </p:nvSpPr>
            <p:spPr>
              <a:xfrm>
                <a:off x="1780781" y="355997"/>
                <a:ext cx="638403" cy="632636"/>
              </a:xfrm>
              <a:custGeom>
                <a:avLst/>
                <a:gdLst>
                  <a:gd name="connsiteX0" fmla="*/ 983 w 638403"/>
                  <a:gd name="connsiteY0" fmla="*/ 337885 h 632636"/>
                  <a:gd name="connsiteX1" fmla="*/ 245396 w 638403"/>
                  <a:gd name="connsiteY1" fmla="*/ 626337 h 632636"/>
                  <a:gd name="connsiteX2" fmla="*/ 635162 w 638403"/>
                  <a:gd name="connsiteY2" fmla="*/ 360278 h 632636"/>
                  <a:gd name="connsiteX3" fmla="*/ 638401 w 638403"/>
                  <a:gd name="connsiteY3" fmla="*/ 323652 h 632636"/>
                  <a:gd name="connsiteX4" fmla="*/ 636496 w 638403"/>
                  <a:gd name="connsiteY4" fmla="*/ 291012 h 632636"/>
                  <a:gd name="connsiteX5" fmla="*/ 317 w 638403"/>
                  <a:gd name="connsiteY5" fmla="*/ 297274 h 632636"/>
                  <a:gd name="connsiteX6" fmla="*/ 984 w 638403"/>
                  <a:gd name="connsiteY6" fmla="*/ 337885 h 632636"/>
                  <a:gd name="connsiteX7" fmla="*/ 984 w 638403"/>
                  <a:gd name="connsiteY7" fmla="*/ 337885 h 63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403" h="632636">
                    <a:moveTo>
                      <a:pt x="983" y="337885"/>
                    </a:moveTo>
                    <a:cubicBezTo>
                      <a:pt x="24795" y="505263"/>
                      <a:pt x="106330" y="601383"/>
                      <a:pt x="245396" y="626337"/>
                    </a:cubicBezTo>
                    <a:cubicBezTo>
                      <a:pt x="439136" y="661160"/>
                      <a:pt x="594013" y="548721"/>
                      <a:pt x="635162" y="360278"/>
                    </a:cubicBezTo>
                    <a:cubicBezTo>
                      <a:pt x="635924" y="356672"/>
                      <a:pt x="638496" y="332097"/>
                      <a:pt x="638401" y="323652"/>
                    </a:cubicBezTo>
                    <a:cubicBezTo>
                      <a:pt x="638210" y="306098"/>
                      <a:pt x="636496" y="291012"/>
                      <a:pt x="636496" y="291012"/>
                    </a:cubicBezTo>
                    <a:cubicBezTo>
                      <a:pt x="585156" y="-105706"/>
                      <a:pt x="16223" y="-90239"/>
                      <a:pt x="317" y="297274"/>
                    </a:cubicBezTo>
                    <a:cubicBezTo>
                      <a:pt x="317" y="297274"/>
                      <a:pt x="-731" y="315872"/>
                      <a:pt x="984" y="337885"/>
                    </a:cubicBezTo>
                    <a:lnTo>
                      <a:pt x="984" y="337885"/>
                    </a:lnTo>
                    <a:close/>
                  </a:path>
                </a:pathLst>
              </a:custGeom>
              <a:solidFill>
                <a:schemeClr val="accent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EF649C9-96CE-047E-9440-177154C63F50}"/>
                  </a:ext>
                </a:extLst>
              </p:cNvPr>
              <p:cNvSpPr/>
              <p:nvPr/>
            </p:nvSpPr>
            <p:spPr>
              <a:xfrm>
                <a:off x="516591" y="647104"/>
                <a:ext cx="2247898" cy="56551"/>
              </a:xfrm>
              <a:custGeom>
                <a:avLst/>
                <a:gdLst>
                  <a:gd name="connsiteX0" fmla="*/ 1901923 w 2247898"/>
                  <a:gd name="connsiteY0" fmla="*/ 56457 h 56551"/>
                  <a:gd name="connsiteX1" fmla="*/ 2206630 w 2247898"/>
                  <a:gd name="connsiteY1" fmla="*/ 50669 h 56551"/>
                  <a:gd name="connsiteX2" fmla="*/ 2247873 w 2247898"/>
                  <a:gd name="connsiteY2" fmla="*/ 13853 h 56551"/>
                  <a:gd name="connsiteX3" fmla="*/ 2234728 w 2247898"/>
                  <a:gd name="connsiteY3" fmla="*/ 1233 h 56551"/>
                  <a:gd name="connsiteX4" fmla="*/ 1900589 w 2247898"/>
                  <a:gd name="connsiteY4" fmla="*/ 0 h 56551"/>
                  <a:gd name="connsiteX5" fmla="*/ 1273650 w 2247898"/>
                  <a:gd name="connsiteY5" fmla="*/ 6357 h 56551"/>
                  <a:gd name="connsiteX6" fmla="*/ 21390 w 2247898"/>
                  <a:gd name="connsiteY6" fmla="*/ 2562 h 56551"/>
                  <a:gd name="connsiteX7" fmla="*/ 149 w 2247898"/>
                  <a:gd name="connsiteY7" fmla="*/ 13948 h 56551"/>
                  <a:gd name="connsiteX8" fmla="*/ 6245 w 2247898"/>
                  <a:gd name="connsiteY8" fmla="*/ 39472 h 56551"/>
                  <a:gd name="connsiteX9" fmla="*/ 26533 w 2247898"/>
                  <a:gd name="connsiteY9" fmla="*/ 48771 h 56551"/>
                  <a:gd name="connsiteX10" fmla="*/ 1265173 w 2247898"/>
                  <a:gd name="connsiteY10" fmla="*/ 46968 h 56551"/>
                  <a:gd name="connsiteX11" fmla="*/ 1901924 w 2247898"/>
                  <a:gd name="connsiteY11" fmla="*/ 56551 h 56551"/>
                  <a:gd name="connsiteX12" fmla="*/ 1901924 w 2247898"/>
                  <a:gd name="connsiteY12" fmla="*/ 56551 h 56551"/>
                  <a:gd name="connsiteX13" fmla="*/ 1901924 w 2247898"/>
                  <a:gd name="connsiteY13" fmla="*/ 56457 h 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7898" h="56551">
                    <a:moveTo>
                      <a:pt x="1901923" y="56457"/>
                    </a:moveTo>
                    <a:cubicBezTo>
                      <a:pt x="2002698" y="54179"/>
                      <a:pt x="2104330" y="52187"/>
                      <a:pt x="2206630" y="50669"/>
                    </a:cubicBezTo>
                    <a:cubicBezTo>
                      <a:pt x="2230156" y="50384"/>
                      <a:pt x="2245873" y="36056"/>
                      <a:pt x="2247873" y="13853"/>
                    </a:cubicBezTo>
                    <a:cubicBezTo>
                      <a:pt x="2248349" y="7021"/>
                      <a:pt x="2242253" y="1233"/>
                      <a:pt x="2234728" y="1233"/>
                    </a:cubicBezTo>
                    <a:lnTo>
                      <a:pt x="1900589" y="0"/>
                    </a:lnTo>
                    <a:cubicBezTo>
                      <a:pt x="1691609" y="16700"/>
                      <a:pt x="1482630" y="18692"/>
                      <a:pt x="1273650" y="6357"/>
                    </a:cubicBezTo>
                    <a:lnTo>
                      <a:pt x="21390" y="2562"/>
                    </a:lnTo>
                    <a:cubicBezTo>
                      <a:pt x="9007" y="2562"/>
                      <a:pt x="-1375" y="8160"/>
                      <a:pt x="149" y="13948"/>
                    </a:cubicBezTo>
                    <a:lnTo>
                      <a:pt x="6245" y="39472"/>
                    </a:lnTo>
                    <a:cubicBezTo>
                      <a:pt x="7483" y="45070"/>
                      <a:pt x="16151" y="48771"/>
                      <a:pt x="26533" y="48771"/>
                    </a:cubicBezTo>
                    <a:lnTo>
                      <a:pt x="1265173" y="46968"/>
                    </a:lnTo>
                    <a:cubicBezTo>
                      <a:pt x="1476629" y="32546"/>
                      <a:pt x="1688943" y="35582"/>
                      <a:pt x="1901924" y="56551"/>
                    </a:cubicBezTo>
                    <a:lnTo>
                      <a:pt x="1901924" y="56551"/>
                    </a:lnTo>
                    <a:lnTo>
                      <a:pt x="1901924" y="56457"/>
                    </a:ln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6DC255-D0C4-CE6D-2A0F-2A757B8D9E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15640" y="609600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76FE056-1AC1-BB94-30F3-EE44BDDABD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175760" y="611882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DEB2A61-AC40-2F91-DCA2-08DF6349201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95700" y="609600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066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BDA8E3-4A22-4F30-2CBB-DFBA0B6063D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A36011-0CC6-C389-EAAB-90C4ACC2D522}"/>
              </a:ext>
            </a:extLst>
          </p:cNvPr>
          <p:cNvSpPr/>
          <p:nvPr userDrawn="1"/>
        </p:nvSpPr>
        <p:spPr>
          <a:xfrm>
            <a:off x="1" y="6096000"/>
            <a:ext cx="6095999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1527048"/>
            <a:ext cx="5181600" cy="4636293"/>
          </a:xfrm>
        </p:spPr>
        <p:txBody>
          <a:bodyPr lIns="0" tIns="0" rIns="0" bIns="0" anchor="t" anchorCtr="0">
            <a:noAutofit/>
          </a:bodyPr>
          <a:lstStyle>
            <a:lvl1pPr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146FE-2CCD-1628-C75B-ABAC2022D9E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4632" y="457200"/>
            <a:ext cx="5157216" cy="25146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AA3FF9-4C9C-8494-A2BB-F7781639333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0352" y="3429000"/>
            <a:ext cx="5187649" cy="2514600"/>
          </a:xfrm>
        </p:spPr>
        <p:txBody>
          <a:bodyPr tIns="45720" bIns="45720">
            <a:normAutofit/>
          </a:bodyPr>
          <a:lstStyle>
            <a:lvl1pPr marL="4572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95BE4A-3E73-906A-3F04-20F3B489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86E1E6-8939-6965-E9E7-75606774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BC3BBC-129A-FBDC-E6A0-294EF21E1914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6096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E86B28-A98B-0D98-5ED4-C8422E49C808}"/>
              </a:ext>
            </a:extLst>
          </p:cNvPr>
          <p:cNvGrpSpPr/>
          <p:nvPr userDrawn="1"/>
        </p:nvGrpSpPr>
        <p:grpSpPr>
          <a:xfrm flipH="1">
            <a:off x="7755591" y="355997"/>
            <a:ext cx="3750609" cy="632636"/>
            <a:chOff x="516591" y="355997"/>
            <a:chExt cx="3750609" cy="632636"/>
          </a:xfrm>
        </p:grpSpPr>
        <p:grpSp>
          <p:nvGrpSpPr>
            <p:cNvPr id="18" name="Graphic 16">
              <a:extLst>
                <a:ext uri="{FF2B5EF4-FFF2-40B4-BE49-F238E27FC236}">
                  <a16:creationId xmlns:a16="http://schemas.microsoft.com/office/drawing/2014/main" id="{B848D6FC-B5F4-D029-DBB8-11C46A0856B4}"/>
                </a:ext>
              </a:extLst>
            </p:cNvPr>
            <p:cNvGrpSpPr/>
            <p:nvPr/>
          </p:nvGrpSpPr>
          <p:grpSpPr>
            <a:xfrm flipH="1">
              <a:off x="516591" y="355997"/>
              <a:ext cx="2247898" cy="632636"/>
              <a:chOff x="516591" y="355997"/>
              <a:chExt cx="2247898" cy="632636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B5A04C0E-365F-3B06-1EA3-05B2F8F8CFAE}"/>
                  </a:ext>
                </a:extLst>
              </p:cNvPr>
              <p:cNvSpPr/>
              <p:nvPr/>
            </p:nvSpPr>
            <p:spPr>
              <a:xfrm>
                <a:off x="1780781" y="355997"/>
                <a:ext cx="638403" cy="632636"/>
              </a:xfrm>
              <a:custGeom>
                <a:avLst/>
                <a:gdLst>
                  <a:gd name="connsiteX0" fmla="*/ 983 w 638403"/>
                  <a:gd name="connsiteY0" fmla="*/ 337885 h 632636"/>
                  <a:gd name="connsiteX1" fmla="*/ 245396 w 638403"/>
                  <a:gd name="connsiteY1" fmla="*/ 626337 h 632636"/>
                  <a:gd name="connsiteX2" fmla="*/ 635162 w 638403"/>
                  <a:gd name="connsiteY2" fmla="*/ 360278 h 632636"/>
                  <a:gd name="connsiteX3" fmla="*/ 638401 w 638403"/>
                  <a:gd name="connsiteY3" fmla="*/ 323652 h 632636"/>
                  <a:gd name="connsiteX4" fmla="*/ 636496 w 638403"/>
                  <a:gd name="connsiteY4" fmla="*/ 291012 h 632636"/>
                  <a:gd name="connsiteX5" fmla="*/ 317 w 638403"/>
                  <a:gd name="connsiteY5" fmla="*/ 297274 h 632636"/>
                  <a:gd name="connsiteX6" fmla="*/ 984 w 638403"/>
                  <a:gd name="connsiteY6" fmla="*/ 337885 h 632636"/>
                  <a:gd name="connsiteX7" fmla="*/ 984 w 638403"/>
                  <a:gd name="connsiteY7" fmla="*/ 337885 h 63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403" h="632636">
                    <a:moveTo>
                      <a:pt x="983" y="337885"/>
                    </a:moveTo>
                    <a:cubicBezTo>
                      <a:pt x="24795" y="505263"/>
                      <a:pt x="106330" y="601383"/>
                      <a:pt x="245396" y="626337"/>
                    </a:cubicBezTo>
                    <a:cubicBezTo>
                      <a:pt x="439136" y="661160"/>
                      <a:pt x="594013" y="548721"/>
                      <a:pt x="635162" y="360278"/>
                    </a:cubicBezTo>
                    <a:cubicBezTo>
                      <a:pt x="635924" y="356672"/>
                      <a:pt x="638496" y="332097"/>
                      <a:pt x="638401" y="323652"/>
                    </a:cubicBezTo>
                    <a:cubicBezTo>
                      <a:pt x="638210" y="306098"/>
                      <a:pt x="636496" y="291012"/>
                      <a:pt x="636496" y="291012"/>
                    </a:cubicBezTo>
                    <a:cubicBezTo>
                      <a:pt x="585156" y="-105706"/>
                      <a:pt x="16223" y="-90239"/>
                      <a:pt x="317" y="297274"/>
                    </a:cubicBezTo>
                    <a:cubicBezTo>
                      <a:pt x="317" y="297274"/>
                      <a:pt x="-731" y="315872"/>
                      <a:pt x="984" y="337885"/>
                    </a:cubicBezTo>
                    <a:lnTo>
                      <a:pt x="984" y="337885"/>
                    </a:lnTo>
                    <a:close/>
                  </a:path>
                </a:pathLst>
              </a:custGeom>
              <a:solidFill>
                <a:schemeClr val="accent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EF649C9-96CE-047E-9440-177154C63F50}"/>
                  </a:ext>
                </a:extLst>
              </p:cNvPr>
              <p:cNvSpPr/>
              <p:nvPr/>
            </p:nvSpPr>
            <p:spPr>
              <a:xfrm>
                <a:off x="516591" y="647104"/>
                <a:ext cx="2247898" cy="56551"/>
              </a:xfrm>
              <a:custGeom>
                <a:avLst/>
                <a:gdLst>
                  <a:gd name="connsiteX0" fmla="*/ 1901923 w 2247898"/>
                  <a:gd name="connsiteY0" fmla="*/ 56457 h 56551"/>
                  <a:gd name="connsiteX1" fmla="*/ 2206630 w 2247898"/>
                  <a:gd name="connsiteY1" fmla="*/ 50669 h 56551"/>
                  <a:gd name="connsiteX2" fmla="*/ 2247873 w 2247898"/>
                  <a:gd name="connsiteY2" fmla="*/ 13853 h 56551"/>
                  <a:gd name="connsiteX3" fmla="*/ 2234728 w 2247898"/>
                  <a:gd name="connsiteY3" fmla="*/ 1233 h 56551"/>
                  <a:gd name="connsiteX4" fmla="*/ 1900589 w 2247898"/>
                  <a:gd name="connsiteY4" fmla="*/ 0 h 56551"/>
                  <a:gd name="connsiteX5" fmla="*/ 1273650 w 2247898"/>
                  <a:gd name="connsiteY5" fmla="*/ 6357 h 56551"/>
                  <a:gd name="connsiteX6" fmla="*/ 21390 w 2247898"/>
                  <a:gd name="connsiteY6" fmla="*/ 2562 h 56551"/>
                  <a:gd name="connsiteX7" fmla="*/ 149 w 2247898"/>
                  <a:gd name="connsiteY7" fmla="*/ 13948 h 56551"/>
                  <a:gd name="connsiteX8" fmla="*/ 6245 w 2247898"/>
                  <a:gd name="connsiteY8" fmla="*/ 39472 h 56551"/>
                  <a:gd name="connsiteX9" fmla="*/ 26533 w 2247898"/>
                  <a:gd name="connsiteY9" fmla="*/ 48771 h 56551"/>
                  <a:gd name="connsiteX10" fmla="*/ 1265173 w 2247898"/>
                  <a:gd name="connsiteY10" fmla="*/ 46968 h 56551"/>
                  <a:gd name="connsiteX11" fmla="*/ 1901924 w 2247898"/>
                  <a:gd name="connsiteY11" fmla="*/ 56551 h 56551"/>
                  <a:gd name="connsiteX12" fmla="*/ 1901924 w 2247898"/>
                  <a:gd name="connsiteY12" fmla="*/ 56551 h 56551"/>
                  <a:gd name="connsiteX13" fmla="*/ 1901924 w 2247898"/>
                  <a:gd name="connsiteY13" fmla="*/ 56457 h 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7898" h="56551">
                    <a:moveTo>
                      <a:pt x="1901923" y="56457"/>
                    </a:moveTo>
                    <a:cubicBezTo>
                      <a:pt x="2002698" y="54179"/>
                      <a:pt x="2104330" y="52187"/>
                      <a:pt x="2206630" y="50669"/>
                    </a:cubicBezTo>
                    <a:cubicBezTo>
                      <a:pt x="2230156" y="50384"/>
                      <a:pt x="2245873" y="36056"/>
                      <a:pt x="2247873" y="13853"/>
                    </a:cubicBezTo>
                    <a:cubicBezTo>
                      <a:pt x="2248349" y="7021"/>
                      <a:pt x="2242253" y="1233"/>
                      <a:pt x="2234728" y="1233"/>
                    </a:cubicBezTo>
                    <a:lnTo>
                      <a:pt x="1900589" y="0"/>
                    </a:lnTo>
                    <a:cubicBezTo>
                      <a:pt x="1691609" y="16700"/>
                      <a:pt x="1482630" y="18692"/>
                      <a:pt x="1273650" y="6357"/>
                    </a:cubicBezTo>
                    <a:lnTo>
                      <a:pt x="21390" y="2562"/>
                    </a:lnTo>
                    <a:cubicBezTo>
                      <a:pt x="9007" y="2562"/>
                      <a:pt x="-1375" y="8160"/>
                      <a:pt x="149" y="13948"/>
                    </a:cubicBezTo>
                    <a:lnTo>
                      <a:pt x="6245" y="39472"/>
                    </a:lnTo>
                    <a:cubicBezTo>
                      <a:pt x="7483" y="45070"/>
                      <a:pt x="16151" y="48771"/>
                      <a:pt x="26533" y="48771"/>
                    </a:cubicBezTo>
                    <a:lnTo>
                      <a:pt x="1265173" y="46968"/>
                    </a:lnTo>
                    <a:cubicBezTo>
                      <a:pt x="1476629" y="32546"/>
                      <a:pt x="1688943" y="35582"/>
                      <a:pt x="1901924" y="56551"/>
                    </a:cubicBezTo>
                    <a:lnTo>
                      <a:pt x="1901924" y="56551"/>
                    </a:lnTo>
                    <a:lnTo>
                      <a:pt x="1901924" y="56457"/>
                    </a:ln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6DC255-D0C4-CE6D-2A0F-2A757B8D9E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15640" y="609600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76FE056-1AC1-BB94-30F3-EE44BDDABD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175760" y="611882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DEB2A61-AC40-2F91-DCA2-08DF6349201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95700" y="609600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923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6096001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76F1A-01F6-616D-199F-9E02AC2551FB}"/>
              </a:ext>
            </a:extLst>
          </p:cNvPr>
          <p:cNvSpPr/>
          <p:nvPr userDrawn="1"/>
        </p:nvSpPr>
        <p:spPr>
          <a:xfrm>
            <a:off x="6095998" y="2560320"/>
            <a:ext cx="6096001" cy="4297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7337A-EC94-296A-EC22-885787B00C20}"/>
              </a:ext>
            </a:extLst>
          </p:cNvPr>
          <p:cNvSpPr/>
          <p:nvPr userDrawn="1"/>
        </p:nvSpPr>
        <p:spPr>
          <a:xfrm>
            <a:off x="0" y="0"/>
            <a:ext cx="12192000" cy="256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11480"/>
            <a:ext cx="11430000" cy="1645920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B610F9E-C699-B370-106D-17BDF99159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0352" y="3017520"/>
            <a:ext cx="5181600" cy="2617451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A0C691-BA31-F98C-EFBE-A27B2B391FA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0151" y="3017519"/>
            <a:ext cx="5260849" cy="3078479"/>
          </a:xfrm>
        </p:spPr>
        <p:txBody>
          <a:bodyPr tIns="45720" bIns="45720">
            <a:normAutofit/>
          </a:bodyPr>
          <a:lstStyle>
            <a:lvl1pPr marL="45720" indent="0">
              <a:buNone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6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6099048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CA9E34-B0CE-5B28-B4B0-E295935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53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DB9B24-BCB9-43F0-06E4-89671329A6E6}"/>
              </a:ext>
            </a:extLst>
          </p:cNvPr>
          <p:cNvSpPr/>
          <p:nvPr userDrawn="1"/>
        </p:nvSpPr>
        <p:spPr>
          <a:xfrm>
            <a:off x="6081578" y="0"/>
            <a:ext cx="611042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1527048"/>
            <a:ext cx="5257800" cy="4187952"/>
          </a:xfrm>
        </p:spPr>
        <p:txBody>
          <a:bodyPr lIns="0" tIns="0" rIns="0" bIns="0" anchor="t" anchorCtr="0">
            <a:noAutofit/>
          </a:bodyPr>
          <a:lstStyle>
            <a:lvl1pPr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FAFC54D-0217-DF64-554E-547F9A9CA0A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4632" y="457200"/>
            <a:ext cx="5184648" cy="2304288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373C8E-E782-1D19-E1FC-426D3C9FD34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0352" y="3273552"/>
            <a:ext cx="5187649" cy="2350008"/>
          </a:xfrm>
        </p:spPr>
        <p:txBody>
          <a:bodyPr tIns="0" bIns="0">
            <a:normAutofit/>
          </a:bodyPr>
          <a:lstStyle>
            <a:lvl1pPr marL="347472" indent="-347472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749808" indent="-347472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88720" indent="-347472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536192" indent="-347472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1920240" indent="-347472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E49B68-4165-33F8-B6DC-2EA1F9C89560}"/>
              </a:ext>
            </a:extLst>
          </p:cNvPr>
          <p:cNvSpPr/>
          <p:nvPr userDrawn="1"/>
        </p:nvSpPr>
        <p:spPr>
          <a:xfrm>
            <a:off x="1" y="6096000"/>
            <a:ext cx="6081577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95BE4A-3E73-906A-3F04-20F3B489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86E1E6-8939-6965-E9E7-75606774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8DCABC-882F-DC19-E7E3-47F84A660FBF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6081578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37E4305-14C9-018D-E409-0B8F52D2A338}"/>
              </a:ext>
            </a:extLst>
          </p:cNvPr>
          <p:cNvGrpSpPr/>
          <p:nvPr userDrawn="1"/>
        </p:nvGrpSpPr>
        <p:grpSpPr>
          <a:xfrm>
            <a:off x="8229600" y="5768164"/>
            <a:ext cx="3750609" cy="632636"/>
            <a:chOff x="8229600" y="5768164"/>
            <a:chExt cx="3750609" cy="632636"/>
          </a:xfrm>
        </p:grpSpPr>
        <p:grpSp>
          <p:nvGrpSpPr>
            <p:cNvPr id="18" name="Graphic 16">
              <a:extLst>
                <a:ext uri="{FF2B5EF4-FFF2-40B4-BE49-F238E27FC236}">
                  <a16:creationId xmlns:a16="http://schemas.microsoft.com/office/drawing/2014/main" id="{4290FB6A-A18A-AD46-DB8D-069CD8C2C1D8}"/>
                </a:ext>
              </a:extLst>
            </p:cNvPr>
            <p:cNvGrpSpPr/>
            <p:nvPr/>
          </p:nvGrpSpPr>
          <p:grpSpPr>
            <a:xfrm>
              <a:off x="9732311" y="5768164"/>
              <a:ext cx="2247898" cy="632636"/>
              <a:chOff x="516591" y="355997"/>
              <a:chExt cx="2247898" cy="632636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B82DAA3-6E75-ABD2-1B01-AED8716443C0}"/>
                  </a:ext>
                </a:extLst>
              </p:cNvPr>
              <p:cNvSpPr/>
              <p:nvPr/>
            </p:nvSpPr>
            <p:spPr>
              <a:xfrm>
                <a:off x="1780781" y="355997"/>
                <a:ext cx="638403" cy="632636"/>
              </a:xfrm>
              <a:custGeom>
                <a:avLst/>
                <a:gdLst>
                  <a:gd name="connsiteX0" fmla="*/ 983 w 638403"/>
                  <a:gd name="connsiteY0" fmla="*/ 337885 h 632636"/>
                  <a:gd name="connsiteX1" fmla="*/ 245396 w 638403"/>
                  <a:gd name="connsiteY1" fmla="*/ 626337 h 632636"/>
                  <a:gd name="connsiteX2" fmla="*/ 635162 w 638403"/>
                  <a:gd name="connsiteY2" fmla="*/ 360278 h 632636"/>
                  <a:gd name="connsiteX3" fmla="*/ 638401 w 638403"/>
                  <a:gd name="connsiteY3" fmla="*/ 323652 h 632636"/>
                  <a:gd name="connsiteX4" fmla="*/ 636496 w 638403"/>
                  <a:gd name="connsiteY4" fmla="*/ 291012 h 632636"/>
                  <a:gd name="connsiteX5" fmla="*/ 317 w 638403"/>
                  <a:gd name="connsiteY5" fmla="*/ 297274 h 632636"/>
                  <a:gd name="connsiteX6" fmla="*/ 984 w 638403"/>
                  <a:gd name="connsiteY6" fmla="*/ 337885 h 632636"/>
                  <a:gd name="connsiteX7" fmla="*/ 984 w 638403"/>
                  <a:gd name="connsiteY7" fmla="*/ 337885 h 63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403" h="632636">
                    <a:moveTo>
                      <a:pt x="983" y="337885"/>
                    </a:moveTo>
                    <a:cubicBezTo>
                      <a:pt x="24795" y="505263"/>
                      <a:pt x="106330" y="601383"/>
                      <a:pt x="245396" y="626337"/>
                    </a:cubicBezTo>
                    <a:cubicBezTo>
                      <a:pt x="439136" y="661160"/>
                      <a:pt x="594013" y="548721"/>
                      <a:pt x="635162" y="360278"/>
                    </a:cubicBezTo>
                    <a:cubicBezTo>
                      <a:pt x="635924" y="356672"/>
                      <a:pt x="638496" y="332097"/>
                      <a:pt x="638401" y="323652"/>
                    </a:cubicBezTo>
                    <a:cubicBezTo>
                      <a:pt x="638210" y="306098"/>
                      <a:pt x="636496" y="291012"/>
                      <a:pt x="636496" y="291012"/>
                    </a:cubicBezTo>
                    <a:cubicBezTo>
                      <a:pt x="585156" y="-105706"/>
                      <a:pt x="16223" y="-90239"/>
                      <a:pt x="317" y="297274"/>
                    </a:cubicBezTo>
                    <a:cubicBezTo>
                      <a:pt x="317" y="297274"/>
                      <a:pt x="-731" y="315872"/>
                      <a:pt x="984" y="337885"/>
                    </a:cubicBezTo>
                    <a:lnTo>
                      <a:pt x="984" y="337885"/>
                    </a:lnTo>
                    <a:close/>
                  </a:path>
                </a:pathLst>
              </a:custGeom>
              <a:solidFill>
                <a:schemeClr val="accent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EA5F60A3-B995-EED7-CC81-BCD01621C28A}"/>
                  </a:ext>
                </a:extLst>
              </p:cNvPr>
              <p:cNvSpPr/>
              <p:nvPr/>
            </p:nvSpPr>
            <p:spPr>
              <a:xfrm>
                <a:off x="516591" y="647104"/>
                <a:ext cx="2247898" cy="56551"/>
              </a:xfrm>
              <a:custGeom>
                <a:avLst/>
                <a:gdLst>
                  <a:gd name="connsiteX0" fmla="*/ 1901923 w 2247898"/>
                  <a:gd name="connsiteY0" fmla="*/ 56457 h 56551"/>
                  <a:gd name="connsiteX1" fmla="*/ 2206630 w 2247898"/>
                  <a:gd name="connsiteY1" fmla="*/ 50669 h 56551"/>
                  <a:gd name="connsiteX2" fmla="*/ 2247873 w 2247898"/>
                  <a:gd name="connsiteY2" fmla="*/ 13853 h 56551"/>
                  <a:gd name="connsiteX3" fmla="*/ 2234728 w 2247898"/>
                  <a:gd name="connsiteY3" fmla="*/ 1233 h 56551"/>
                  <a:gd name="connsiteX4" fmla="*/ 1900589 w 2247898"/>
                  <a:gd name="connsiteY4" fmla="*/ 0 h 56551"/>
                  <a:gd name="connsiteX5" fmla="*/ 1273650 w 2247898"/>
                  <a:gd name="connsiteY5" fmla="*/ 6357 h 56551"/>
                  <a:gd name="connsiteX6" fmla="*/ 21390 w 2247898"/>
                  <a:gd name="connsiteY6" fmla="*/ 2562 h 56551"/>
                  <a:gd name="connsiteX7" fmla="*/ 149 w 2247898"/>
                  <a:gd name="connsiteY7" fmla="*/ 13948 h 56551"/>
                  <a:gd name="connsiteX8" fmla="*/ 6245 w 2247898"/>
                  <a:gd name="connsiteY8" fmla="*/ 39472 h 56551"/>
                  <a:gd name="connsiteX9" fmla="*/ 26533 w 2247898"/>
                  <a:gd name="connsiteY9" fmla="*/ 48771 h 56551"/>
                  <a:gd name="connsiteX10" fmla="*/ 1265173 w 2247898"/>
                  <a:gd name="connsiteY10" fmla="*/ 46968 h 56551"/>
                  <a:gd name="connsiteX11" fmla="*/ 1901924 w 2247898"/>
                  <a:gd name="connsiteY11" fmla="*/ 56551 h 56551"/>
                  <a:gd name="connsiteX12" fmla="*/ 1901924 w 2247898"/>
                  <a:gd name="connsiteY12" fmla="*/ 56551 h 56551"/>
                  <a:gd name="connsiteX13" fmla="*/ 1901924 w 2247898"/>
                  <a:gd name="connsiteY13" fmla="*/ 56457 h 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7898" h="56551">
                    <a:moveTo>
                      <a:pt x="1901923" y="56457"/>
                    </a:moveTo>
                    <a:cubicBezTo>
                      <a:pt x="2002698" y="54179"/>
                      <a:pt x="2104330" y="52187"/>
                      <a:pt x="2206630" y="50669"/>
                    </a:cubicBezTo>
                    <a:cubicBezTo>
                      <a:pt x="2230156" y="50384"/>
                      <a:pt x="2245873" y="36056"/>
                      <a:pt x="2247873" y="13853"/>
                    </a:cubicBezTo>
                    <a:cubicBezTo>
                      <a:pt x="2248349" y="7021"/>
                      <a:pt x="2242253" y="1233"/>
                      <a:pt x="2234728" y="1233"/>
                    </a:cubicBezTo>
                    <a:lnTo>
                      <a:pt x="1900589" y="0"/>
                    </a:lnTo>
                    <a:cubicBezTo>
                      <a:pt x="1691609" y="16700"/>
                      <a:pt x="1482630" y="18692"/>
                      <a:pt x="1273650" y="6357"/>
                    </a:cubicBezTo>
                    <a:lnTo>
                      <a:pt x="21390" y="2562"/>
                    </a:lnTo>
                    <a:cubicBezTo>
                      <a:pt x="9007" y="2562"/>
                      <a:pt x="-1375" y="8160"/>
                      <a:pt x="149" y="13948"/>
                    </a:cubicBezTo>
                    <a:lnTo>
                      <a:pt x="6245" y="39472"/>
                    </a:lnTo>
                    <a:cubicBezTo>
                      <a:pt x="7483" y="45070"/>
                      <a:pt x="16151" y="48771"/>
                      <a:pt x="26533" y="48771"/>
                    </a:cubicBezTo>
                    <a:lnTo>
                      <a:pt x="1265173" y="46968"/>
                    </a:lnTo>
                    <a:cubicBezTo>
                      <a:pt x="1476629" y="32546"/>
                      <a:pt x="1688943" y="35582"/>
                      <a:pt x="1901924" y="56551"/>
                    </a:cubicBezTo>
                    <a:lnTo>
                      <a:pt x="1901924" y="56551"/>
                    </a:lnTo>
                    <a:lnTo>
                      <a:pt x="1901924" y="56457"/>
                    </a:ln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A514D2B-279C-DAE4-0520-4CBE5CED6D5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189720" y="6021767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681E935-45D1-A9B3-D15E-12975FC0C4B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229600" y="6024049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F6AE22-59FC-D70A-9414-FBD054A9B9E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09660" y="6021767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48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A0A4E6-7970-BDE5-78BB-75E86B0CF85A}"/>
              </a:ext>
            </a:extLst>
          </p:cNvPr>
          <p:cNvSpPr/>
          <p:nvPr userDrawn="1"/>
        </p:nvSpPr>
        <p:spPr>
          <a:xfrm>
            <a:off x="0" y="6263"/>
            <a:ext cx="7450402" cy="68517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2499194"/>
            <a:ext cx="6464808" cy="3840480"/>
          </a:xfrm>
        </p:spPr>
        <p:txBody>
          <a:bodyPr lIns="0" tIns="0" rIns="0" bIns="0" anchor="b" anchorCtr="0">
            <a:normAutofit/>
          </a:bodyPr>
          <a:lstStyle>
            <a:lvl1pPr algn="l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293D5A-F8B8-8C2B-FCAE-05ED2FCE8F54}"/>
              </a:ext>
            </a:extLst>
          </p:cNvPr>
          <p:cNvSpPr/>
          <p:nvPr userDrawn="1"/>
        </p:nvSpPr>
        <p:spPr>
          <a:xfrm>
            <a:off x="0" y="6263"/>
            <a:ext cx="12188952" cy="12542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FC68E0-D9CA-4632-6C16-A37FF1C296C0}"/>
              </a:ext>
            </a:extLst>
          </p:cNvPr>
          <p:cNvCxnSpPr>
            <a:cxnSpLocks/>
          </p:cNvCxnSpPr>
          <p:nvPr userDrawn="1"/>
        </p:nvCxnSpPr>
        <p:spPr>
          <a:xfrm>
            <a:off x="0" y="1252728"/>
            <a:ext cx="12188952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775A23F-BECF-11F7-0296-411179417D7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942654" y="1752600"/>
            <a:ext cx="3753001" cy="45720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DA33DA21-E511-612E-A925-1BD25A1CC5F7}"/>
              </a:ext>
            </a:extLst>
          </p:cNvPr>
          <p:cNvGrpSpPr/>
          <p:nvPr/>
        </p:nvGrpSpPr>
        <p:grpSpPr>
          <a:xfrm flipH="1">
            <a:off x="529167" y="1729564"/>
            <a:ext cx="2247898" cy="632636"/>
            <a:chOff x="516591" y="355997"/>
            <a:chExt cx="2247898" cy="632636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A55E5B9-5B7C-3ED3-97DB-94732D570973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1AA5AA3-18B0-C0D3-2AED-133F81E30A53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34E22E86-19B4-9281-CF01-615546414760}"/>
              </a:ext>
            </a:extLst>
          </p:cNvPr>
          <p:cNvSpPr>
            <a:spLocks noChangeAspect="1"/>
          </p:cNvSpPr>
          <p:nvPr userDrawn="1"/>
        </p:nvSpPr>
        <p:spPr>
          <a:xfrm>
            <a:off x="3228216" y="1983167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EBFE65-FEBC-6D4F-31C1-24E77FA45BC7}"/>
              </a:ext>
            </a:extLst>
          </p:cNvPr>
          <p:cNvSpPr>
            <a:spLocks noChangeAspect="1"/>
          </p:cNvSpPr>
          <p:nvPr userDrawn="1"/>
        </p:nvSpPr>
        <p:spPr>
          <a:xfrm>
            <a:off x="4188336" y="1985449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A6CD95-CE47-0B81-9DD7-19CA34568687}"/>
              </a:ext>
            </a:extLst>
          </p:cNvPr>
          <p:cNvSpPr>
            <a:spLocks noChangeAspect="1"/>
          </p:cNvSpPr>
          <p:nvPr userDrawn="1"/>
        </p:nvSpPr>
        <p:spPr>
          <a:xfrm>
            <a:off x="3708276" y="1983167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0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6096001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76F1A-01F6-616D-199F-9E02AC2551FB}"/>
              </a:ext>
            </a:extLst>
          </p:cNvPr>
          <p:cNvSpPr/>
          <p:nvPr userDrawn="1"/>
        </p:nvSpPr>
        <p:spPr>
          <a:xfrm>
            <a:off x="6095998" y="2560320"/>
            <a:ext cx="6096001" cy="4297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7337A-EC94-296A-EC22-885787B00C20}"/>
              </a:ext>
            </a:extLst>
          </p:cNvPr>
          <p:cNvSpPr/>
          <p:nvPr userDrawn="1"/>
        </p:nvSpPr>
        <p:spPr>
          <a:xfrm>
            <a:off x="0" y="0"/>
            <a:ext cx="12192000" cy="256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11480"/>
            <a:ext cx="11277600" cy="1645919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B610F9E-C699-B370-106D-17BDF99159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" y="3048000"/>
            <a:ext cx="5175504" cy="2590799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200" y="3017520"/>
            <a:ext cx="5257800" cy="3051048"/>
          </a:xfrm>
        </p:spPr>
        <p:txBody>
          <a:bodyPr lIns="0" tIns="0" rIns="0" bIns="0" anchor="t">
            <a:normAutofit/>
          </a:bodyPr>
          <a:lstStyle>
            <a:lvl1pPr marL="342900" indent="-342900" algn="l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2000" cap="none" baseline="0">
                <a:solidFill>
                  <a:schemeClr val="bg1"/>
                </a:solidFill>
              </a:defRPr>
            </a:lvl1pPr>
            <a:lvl2pPr marL="7429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12001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3pPr>
            <a:lvl4pPr marL="16573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 marL="21145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6099048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CA9E34-B0CE-5B28-B4B0-E295935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C08CE7-47AF-369A-9577-5F44CACDE745}"/>
              </a:ext>
            </a:extLst>
          </p:cNvPr>
          <p:cNvSpPr/>
          <p:nvPr userDrawn="1"/>
        </p:nvSpPr>
        <p:spPr>
          <a:xfrm>
            <a:off x="0" y="2560320"/>
            <a:ext cx="6095999" cy="4297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7337A-EC94-296A-EC22-885787B00C20}"/>
              </a:ext>
            </a:extLst>
          </p:cNvPr>
          <p:cNvSpPr/>
          <p:nvPr userDrawn="1"/>
        </p:nvSpPr>
        <p:spPr>
          <a:xfrm>
            <a:off x="0" y="0"/>
            <a:ext cx="12192000" cy="256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11480"/>
            <a:ext cx="10533113" cy="1645920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D15D8-C5E4-994C-132F-9BCBEFEF989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352" y="2971800"/>
            <a:ext cx="5056632" cy="2670048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C2D335-9BC4-206F-6675-3BC8BA6AECC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3200" y="2971800"/>
            <a:ext cx="5056632" cy="2670048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CA9E34-B0CE-5B28-B4B0-E295935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27AED226-E6CE-B07C-9183-8F8DE486E3C2}"/>
              </a:ext>
            </a:extLst>
          </p:cNvPr>
          <p:cNvGrpSpPr/>
          <p:nvPr userDrawn="1"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50F9D0-FBF4-AB51-0DC0-0EE413FBD421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52934F-FBD7-B8DB-378A-B4AE40936F7F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4026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7337A-EC94-296A-EC22-885787B00C20}"/>
              </a:ext>
            </a:extLst>
          </p:cNvPr>
          <p:cNvSpPr/>
          <p:nvPr userDrawn="1"/>
        </p:nvSpPr>
        <p:spPr>
          <a:xfrm>
            <a:off x="0" y="0"/>
            <a:ext cx="12192000" cy="256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11480"/>
            <a:ext cx="10533113" cy="1645920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D15D8-C5E4-994C-132F-9BCBEFEF989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352" y="2971800"/>
            <a:ext cx="3584448" cy="2670048"/>
          </a:xfrm>
        </p:spPr>
        <p:txBody>
          <a:bodyPr tIns="45720"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C2D335-9BC4-206F-6675-3BC8BA6AECC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5152" y="2971800"/>
            <a:ext cx="6931152" cy="2670048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CA9E34-B0CE-5B28-B4B0-E295935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27AED226-E6CE-B07C-9183-8F8DE486E3C2}"/>
              </a:ext>
            </a:extLst>
          </p:cNvPr>
          <p:cNvGrpSpPr/>
          <p:nvPr userDrawn="1"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50F9D0-FBF4-AB51-0DC0-0EE413FBD421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52934F-FBD7-B8DB-378A-B4AE40936F7F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654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04788"/>
            <a:ext cx="3535680" cy="2773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04788"/>
            <a:ext cx="640080" cy="2773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0" r:id="rId3"/>
    <p:sldLayoutId id="2147483669" r:id="rId4"/>
    <p:sldLayoutId id="2147483677" r:id="rId5"/>
    <p:sldLayoutId id="2147483672" r:id="rId6"/>
    <p:sldLayoutId id="2147483662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9808" indent="-347472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347472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347472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347472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HXCN8V5u0Fg?feature=oembed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0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15.png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customXml" Target="../ink/ink5.xml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image" Target="../media/image19.png"/><Relationship Id="rId24" Type="http://schemas.openxmlformats.org/officeDocument/2006/relationships/customXml" Target="../ink/ink11.xml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23.png"/><Relationship Id="rId4" Type="http://schemas.openxmlformats.org/officeDocument/2006/relationships/customXml" Target="../ink/ink1.xml"/><Relationship Id="rId9" Type="http://schemas.openxmlformats.org/officeDocument/2006/relationships/image" Target="../media/image18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27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customXml" Target="../ink/ink14.xml"/><Relationship Id="rId9" Type="http://schemas.openxmlformats.org/officeDocument/2006/relationships/customXml" Target="../ink/ink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BNyBWXwQBW8?feature=oembed" TargetMode="Externa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9A66-5E16-0DFD-01AB-F769676DA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457200"/>
            <a:ext cx="10317914" cy="1828800"/>
          </a:xfrm>
        </p:spPr>
        <p:txBody>
          <a:bodyPr/>
          <a:lstStyle/>
          <a:p>
            <a:r>
              <a:rPr lang="en-US" dirty="0"/>
              <a:t>Road Safety</a:t>
            </a:r>
            <a:br>
              <a:rPr lang="en-US" dirty="0"/>
            </a:br>
            <a:r>
              <a:rPr lang="en-US" dirty="0"/>
              <a:t> Education Year 2</a:t>
            </a:r>
          </a:p>
        </p:txBody>
      </p:sp>
      <p:pic>
        <p:nvPicPr>
          <p:cNvPr id="11" name="Picture 10" descr="Road Safety Hand">
            <a:extLst>
              <a:ext uri="{FF2B5EF4-FFF2-40B4-BE49-F238E27FC236}">
                <a16:creationId xmlns:a16="http://schemas.microsoft.com/office/drawing/2014/main" id="{8D29A68C-297F-2F1F-9440-3DC5618E0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53354"/>
            <a:ext cx="2100201" cy="2284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8B6BB8-BA57-EDAA-3251-D8585E9ED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763" y="2899835"/>
            <a:ext cx="2303060" cy="2438400"/>
          </a:xfrm>
          <a:prstGeom prst="rect">
            <a:avLst/>
          </a:prstGeom>
        </p:spPr>
      </p:pic>
      <p:pic>
        <p:nvPicPr>
          <p:cNvPr id="21" name="Picture 20" descr="Road safety Scooter safety hand">
            <a:extLst>
              <a:ext uri="{FF2B5EF4-FFF2-40B4-BE49-F238E27FC236}">
                <a16:creationId xmlns:a16="http://schemas.microsoft.com/office/drawing/2014/main" id="{3CA346BE-404F-BCEE-5E0F-9544A0F71E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99" y="4038600"/>
            <a:ext cx="1066800" cy="1160111"/>
          </a:xfrm>
          <a:prstGeom prst="rect">
            <a:avLst/>
          </a:prstGeom>
        </p:spPr>
      </p:pic>
      <p:pic>
        <p:nvPicPr>
          <p:cNvPr id="23" name="Picture 22" descr="Road safety - cross like a boss">
            <a:extLst>
              <a:ext uri="{FF2B5EF4-FFF2-40B4-BE49-F238E27FC236}">
                <a16:creationId xmlns:a16="http://schemas.microsoft.com/office/drawing/2014/main" id="{891944DE-F455-54C3-F1B2-35860C3C10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61" y="3053354"/>
            <a:ext cx="2094515" cy="2284881"/>
          </a:xfrm>
          <a:prstGeom prst="rect">
            <a:avLst/>
          </a:prstGeom>
        </p:spPr>
      </p:pic>
      <p:pic>
        <p:nvPicPr>
          <p:cNvPr id="24" name="Picture 23" descr="Leicestershire Road Safety Hand">
            <a:extLst>
              <a:ext uri="{FF2B5EF4-FFF2-40B4-BE49-F238E27FC236}">
                <a16:creationId xmlns:a16="http://schemas.microsoft.com/office/drawing/2014/main" id="{240ED137-0ECD-0BE5-27F3-4667DB265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85" y="152400"/>
            <a:ext cx="3639627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4EE1-D21A-06C1-2337-E98FA8D2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Worksheet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L-Check Scooter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09D49-3069-B6C6-9E34-086F3376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Scooter worksheet">
            <a:extLst>
              <a:ext uri="{FF2B5EF4-FFF2-40B4-BE49-F238E27FC236}">
                <a16:creationId xmlns:a16="http://schemas.microsoft.com/office/drawing/2014/main" id="{27233675-70E7-C967-0CA1-3918D2BC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510" y="333228"/>
            <a:ext cx="4311821" cy="61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9A66-5E16-0DFD-01AB-F769676DA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457200"/>
            <a:ext cx="10317914" cy="18288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A31D4-B6EB-2A84-2F6D-D0176C5A7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5776779"/>
            <a:ext cx="11201400" cy="908222"/>
          </a:xfrm>
        </p:spPr>
        <p:txBody>
          <a:bodyPr/>
          <a:lstStyle/>
          <a:p>
            <a:r>
              <a:rPr lang="en-US" dirty="0"/>
              <a:t>Leicestershire County Council | Traffic and Safety Team | RoadSafety@leics.gov.uk</a:t>
            </a:r>
          </a:p>
        </p:txBody>
      </p:sp>
      <p:pic>
        <p:nvPicPr>
          <p:cNvPr id="10" name="Picture 9" descr="Leicestershire Road Safety Hand">
            <a:extLst>
              <a:ext uri="{FF2B5EF4-FFF2-40B4-BE49-F238E27FC236}">
                <a16:creationId xmlns:a16="http://schemas.microsoft.com/office/drawing/2014/main" id="{D046DDD7-D268-9A42-C8B9-EB835265E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71800"/>
            <a:ext cx="3657600" cy="2478026"/>
          </a:xfrm>
          <a:prstGeom prst="rect">
            <a:avLst/>
          </a:prstGeom>
        </p:spPr>
      </p:pic>
      <p:pic>
        <p:nvPicPr>
          <p:cNvPr id="11" name="Picture 10" descr="Leicestershire County Council Logo">
            <a:extLst>
              <a:ext uri="{FF2B5EF4-FFF2-40B4-BE49-F238E27FC236}">
                <a16:creationId xmlns:a16="http://schemas.microsoft.com/office/drawing/2014/main" id="{9DEEF51E-E01B-0453-5A59-DB2AA8264ED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5943600" y="3568647"/>
            <a:ext cx="4304989" cy="12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A50C-470D-102D-DDAB-9F1F567C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0" y="533400"/>
            <a:ext cx="5257800" cy="1597152"/>
          </a:xfrm>
        </p:spPr>
        <p:txBody>
          <a:bodyPr/>
          <a:lstStyle/>
          <a:p>
            <a:pPr lvl="0"/>
            <a:r>
              <a:rPr lang="en-GB" b="1" dirty="0">
                <a:solidFill>
                  <a:srgbClr val="000000"/>
                </a:solidFill>
                <a:ea typeface="Calibri"/>
                <a:cs typeface="Calibri"/>
              </a:rPr>
              <a:t>Learning outcome: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F67C1-8A1F-BFB3-BE54-72BE4EF3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04788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07F7D-1960-F5EF-40E4-992F6776BB3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68922" y="1752600"/>
            <a:ext cx="5187649" cy="5020056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000000"/>
                </a:solidFill>
                <a:ea typeface="Calibri"/>
                <a:cs typeface="Calibri"/>
              </a:rPr>
              <a:t>To be able to use the Road Safety Hand, to stop in time every time, be alert and cross like a boss!</a:t>
            </a:r>
          </a:p>
          <a:p>
            <a:r>
              <a:rPr lang="en-GB" sz="3000" b="1" dirty="0">
                <a:solidFill>
                  <a:srgbClr val="000000"/>
                </a:solidFill>
                <a:ea typeface="Calibri"/>
                <a:cs typeface="Calibri"/>
              </a:rPr>
              <a:t>To be able to identify if I am dressed ready to ride and if my scooter is safe to ride.</a:t>
            </a:r>
          </a:p>
        </p:txBody>
      </p:sp>
      <p:pic>
        <p:nvPicPr>
          <p:cNvPr id="5" name="Picture 4" descr="A road safety hand - scooter  safety">
            <a:extLst>
              <a:ext uri="{FF2B5EF4-FFF2-40B4-BE49-F238E27FC236}">
                <a16:creationId xmlns:a16="http://schemas.microsoft.com/office/drawing/2014/main" id="{EC47DF54-2A1F-FED4-2A7F-13CECB503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5" y="1117740"/>
            <a:ext cx="4365954" cy="4622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BE26D2-4779-33C2-3A08-67005885FE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352800"/>
            <a:ext cx="1828800" cy="19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D703-48B4-EE72-5E8F-216A453B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1752600"/>
            <a:ext cx="5181600" cy="3121152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Let’s learn the road Safety hand!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00884-B2E8-52D0-EA22-1B05784C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04788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 descr="Road Safety Hand">
            <a:extLst>
              <a:ext uri="{FF2B5EF4-FFF2-40B4-BE49-F238E27FC236}">
                <a16:creationId xmlns:a16="http://schemas.microsoft.com/office/drawing/2014/main" id="{834131B9-B37E-B3C5-738D-2AE9F319E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4267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40FB2-EFB9-292D-B6B1-4F345914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Online Media 4" title="Safer journeys anthem">
            <a:hlinkClick r:id="" action="ppaction://media"/>
            <a:extLst>
              <a:ext uri="{FF2B5EF4-FFF2-40B4-BE49-F238E27FC236}">
                <a16:creationId xmlns:a16="http://schemas.microsoft.com/office/drawing/2014/main" id="{1041278D-E67F-7A56-1A5A-39EE2B0D10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1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F093-06D4-0846-482F-D1CF29C4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080" y="76200"/>
            <a:ext cx="5331635" cy="606552"/>
          </a:xfrm>
        </p:spPr>
        <p:txBody>
          <a:bodyPr anchor="t">
            <a:noAutofit/>
          </a:bodyPr>
          <a:lstStyle/>
          <a:p>
            <a:pPr algn="ctr"/>
            <a:r>
              <a:rPr lang="en-US" sz="3400" dirty="0"/>
              <a:t>Safe</a:t>
            </a:r>
            <a:r>
              <a:rPr lang="en-US" sz="3200" dirty="0"/>
              <a:t> places to cross</a:t>
            </a:r>
            <a:br>
              <a:rPr lang="en-US" sz="3200" dirty="0"/>
            </a:br>
            <a:r>
              <a:rPr lang="en-US" sz="3200" dirty="0"/>
              <a:t>Can you match the crossings to their name?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81CEE76-49EE-2209-0507-6B6234D6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04788"/>
            <a:ext cx="640080" cy="277368"/>
          </a:xfrm>
        </p:spPr>
        <p:txBody>
          <a:bodyPr/>
          <a:lstStyle/>
          <a:p>
            <a:pPr>
              <a:spcAft>
                <a:spcPts val="600"/>
              </a:spcAft>
            </a:pPr>
            <a:fld id="{CA8D9AD5-F248-4919-864A-CFD76CC027D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7" name="Picture 6" descr="A crosswalk signal with a person walking on it&#10;&#10;Description automatically generated">
            <a:extLst>
              <a:ext uri="{FF2B5EF4-FFF2-40B4-BE49-F238E27FC236}">
                <a16:creationId xmlns:a16="http://schemas.microsoft.com/office/drawing/2014/main" id="{32BEE42D-95EA-3FBB-872C-C9683E78F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2"/>
          <a:stretch>
            <a:fillRect/>
          </a:stretch>
        </p:blipFill>
        <p:spPr>
          <a:xfrm>
            <a:off x="674628" y="1147862"/>
            <a:ext cx="1658122" cy="2144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traffic light on a pole&#10;&#10;Description automatically generated">
            <a:extLst>
              <a:ext uri="{FF2B5EF4-FFF2-40B4-BE49-F238E27FC236}">
                <a16:creationId xmlns:a16="http://schemas.microsoft.com/office/drawing/2014/main" id="{C23640B6-D84C-0DDB-35A7-25F68FD529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r="15906"/>
          <a:stretch/>
        </p:blipFill>
        <p:spPr>
          <a:xfrm>
            <a:off x="3916188" y="1115205"/>
            <a:ext cx="1570212" cy="2144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person in a safety vest holding a sign&#10;&#10;Description automatically generated">
            <a:extLst>
              <a:ext uri="{FF2B5EF4-FFF2-40B4-BE49-F238E27FC236}">
                <a16:creationId xmlns:a16="http://schemas.microsoft.com/office/drawing/2014/main" id="{1FF77379-4195-C71C-71BC-7B8C05E1F5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6" t="7755" r="39614" b="7829"/>
          <a:stretch>
            <a:fillRect/>
          </a:stretch>
        </p:blipFill>
        <p:spPr>
          <a:xfrm>
            <a:off x="214407" y="3773745"/>
            <a:ext cx="1570212" cy="1925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 street with a crosswalk and trees&#10;&#10;Description automatically generated">
            <a:extLst>
              <a:ext uri="{FF2B5EF4-FFF2-40B4-BE49-F238E27FC236}">
                <a16:creationId xmlns:a16="http://schemas.microsoft.com/office/drawing/2014/main" id="{7E49D2E9-2A93-8675-33F3-FE3B503586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4" b="3971"/>
          <a:stretch/>
        </p:blipFill>
        <p:spPr>
          <a:xfrm>
            <a:off x="4064746" y="3767647"/>
            <a:ext cx="1570212" cy="1925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79A581-EC03-D1CE-A05A-D9FC5018D0D1}"/>
              </a:ext>
            </a:extLst>
          </p:cNvPr>
          <p:cNvSpPr txBox="1"/>
          <p:nvPr/>
        </p:nvSpPr>
        <p:spPr>
          <a:xfrm>
            <a:off x="4368852" y="5785888"/>
            <a:ext cx="1871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Zebra Crossing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0D789-80CA-EEA2-067E-F29DB655E3EE}"/>
              </a:ext>
            </a:extLst>
          </p:cNvPr>
          <p:cNvSpPr txBox="1"/>
          <p:nvPr/>
        </p:nvSpPr>
        <p:spPr>
          <a:xfrm>
            <a:off x="161559" y="5787617"/>
            <a:ext cx="1871442" cy="275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School Crossing Patrol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4E8069-72C5-88DA-E441-0870A0BDE8C4}"/>
              </a:ext>
            </a:extLst>
          </p:cNvPr>
          <p:cNvSpPr txBox="1"/>
          <p:nvPr/>
        </p:nvSpPr>
        <p:spPr>
          <a:xfrm>
            <a:off x="874114" y="3358358"/>
            <a:ext cx="1790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Puffin Crossing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BF4894-2039-D4B0-2594-1805896D865E}"/>
              </a:ext>
            </a:extLst>
          </p:cNvPr>
          <p:cNvSpPr txBox="1"/>
          <p:nvPr/>
        </p:nvSpPr>
        <p:spPr>
          <a:xfrm>
            <a:off x="4064746" y="3347426"/>
            <a:ext cx="19931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Toucan Crossing</a:t>
            </a:r>
          </a:p>
        </p:txBody>
      </p:sp>
      <p:pic>
        <p:nvPicPr>
          <p:cNvPr id="3" name="Picture 2" descr="road safety crossing hands">
            <a:extLst>
              <a:ext uri="{FF2B5EF4-FFF2-40B4-BE49-F238E27FC236}">
                <a16:creationId xmlns:a16="http://schemas.microsoft.com/office/drawing/2014/main" id="{18CD4073-925D-1951-33DD-7D5B726E2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93255"/>
            <a:ext cx="4779005" cy="5064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567948-D78D-AD93-8F14-DF798476E7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17778" r="1667"/>
          <a:stretch>
            <a:fillRect/>
          </a:stretch>
        </p:blipFill>
        <p:spPr>
          <a:xfrm>
            <a:off x="2235103" y="3738759"/>
            <a:ext cx="1482832" cy="19547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9003C4-A954-12CD-E494-8FC381300B1E}"/>
              </a:ext>
            </a:extLst>
          </p:cNvPr>
          <p:cNvSpPr txBox="1"/>
          <p:nvPr/>
        </p:nvSpPr>
        <p:spPr>
          <a:xfrm>
            <a:off x="2145555" y="5785888"/>
            <a:ext cx="17906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A clear part of the road</a:t>
            </a:r>
          </a:p>
        </p:txBody>
      </p:sp>
    </p:spTree>
    <p:extLst>
      <p:ext uri="{BB962C8B-B14F-4D97-AF65-F5344CB8AC3E}">
        <p14:creationId xmlns:p14="http://schemas.microsoft.com/office/powerpoint/2010/main" val="23050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  <p:bldP spid="2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21CC8-F2CC-DEE6-3516-3729F8F9E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0074F5-CAEF-5E8A-9081-77004477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250" y="1752600"/>
            <a:ext cx="5257800" cy="4187952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Scooter L-Check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7D0C2-F15F-C097-5153-4F37E055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04788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 descr="L-check scooter depicting - handle bar, clamp, wheels, brakes, helmet  ">
            <a:extLst>
              <a:ext uri="{FF2B5EF4-FFF2-40B4-BE49-F238E27FC236}">
                <a16:creationId xmlns:a16="http://schemas.microsoft.com/office/drawing/2014/main" id="{B25E5437-7EC1-FCC4-1B1B-13131C71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81" r="17391" b="7251"/>
          <a:stretch>
            <a:fillRect/>
          </a:stretch>
        </p:blipFill>
        <p:spPr>
          <a:xfrm>
            <a:off x="533400" y="533400"/>
            <a:ext cx="5257800" cy="4953001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0EAAE479-7B71-9306-B9D6-8275E97A0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752516-6CD5-D9BE-496F-BD02103F20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326582" y="3639225"/>
              <a:ext cx="108180" cy="19862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752516-6CD5-D9BE-496F-BD02103F20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0472" y="3633086"/>
                <a:ext cx="120400" cy="32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0EEF391-A92D-3624-1E91-AC00232F79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327212" y="3641956"/>
              <a:ext cx="99000" cy="3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0EEF391-A92D-3624-1E91-AC00232F79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1092" y="3635836"/>
                <a:ext cx="1112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943C7F4-16F5-47C6-6215-A84A651D8D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 rot="9689232">
              <a:off x="2309211" y="3660464"/>
              <a:ext cx="157322" cy="1590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943C7F4-16F5-47C6-6215-A84A651D8D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9689232">
                <a:off x="2303077" y="3654319"/>
                <a:ext cx="169590" cy="28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8E4C63-0333-EB2D-C63B-CDEE2A7247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314972" y="3685156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8E4C63-0333-EB2D-C63B-CDEE2A7247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8852" y="367903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7F0BF10-519A-AAA7-DFD2-43A70DBF18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331892" y="3664636"/>
              <a:ext cx="135360" cy="56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7F0BF10-519A-AAA7-DFD2-43A70DBF18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25772" y="3658477"/>
                <a:ext cx="147600" cy="68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B9968CE-AF8C-EB10-EB9D-01669D467B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435212" y="3685156"/>
              <a:ext cx="167760" cy="62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B9968CE-AF8C-EB10-EB9D-01669D467B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29092" y="3679036"/>
                <a:ext cx="1800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B07C5A7-936B-9C2A-03B5-C10A9D2D5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438092" y="3675796"/>
              <a:ext cx="158760" cy="63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B07C5A7-936B-9C2A-03B5-C10A9D2D5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31972" y="3669676"/>
                <a:ext cx="1710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D0C0882-17C8-1EAA-1162-B5743E2DE8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401732" y="3668236"/>
              <a:ext cx="213120" cy="55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D0C0882-17C8-1EAA-1162-B5743E2DE8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95612" y="3662116"/>
                <a:ext cx="22536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706001D-29AE-3621-6FE9-28AC6F418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36212" y="3660316"/>
            <a:ext cx="234720" cy="64080"/>
            <a:chOff x="2336212" y="3660316"/>
            <a:chExt cx="234720" cy="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C57F1BF-7C0E-053A-D103-E648BB3C8E5E}"/>
                    </a:ext>
                  </a:extLst>
                </p14:cNvPr>
                <p14:cNvContentPartPr/>
                <p14:nvPr/>
              </p14:nvContentPartPr>
              <p14:xfrm>
                <a:off x="2470492" y="3704956"/>
                <a:ext cx="40680" cy="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C57F1BF-7C0E-053A-D103-E648BB3C8E5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64372" y="3698836"/>
                  <a:ext cx="52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35D835-3069-C027-1878-FC1A2A3476B1}"/>
                    </a:ext>
                  </a:extLst>
                </p14:cNvPr>
                <p14:cNvContentPartPr/>
                <p14:nvPr/>
              </p14:nvContentPartPr>
              <p14:xfrm>
                <a:off x="2484532" y="3675796"/>
                <a:ext cx="70560" cy="20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35D835-3069-C027-1878-FC1A2A3476B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78412" y="3669676"/>
                  <a:ext cx="82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27D9CE5-DF71-4296-25F2-465E58C24095}"/>
                    </a:ext>
                  </a:extLst>
                </p14:cNvPr>
                <p14:cNvContentPartPr/>
                <p14:nvPr/>
              </p14:nvContentPartPr>
              <p14:xfrm>
                <a:off x="2432332" y="3677596"/>
                <a:ext cx="138600" cy="46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27D9CE5-DF71-4296-25F2-465E58C240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26212" y="3671476"/>
                  <a:ext cx="150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6965259-02DB-02D2-D348-8DE9170BC5B0}"/>
                    </a:ext>
                  </a:extLst>
                </p14:cNvPr>
                <p14:cNvContentPartPr/>
                <p14:nvPr/>
              </p14:nvContentPartPr>
              <p14:xfrm>
                <a:off x="2336212" y="3660316"/>
                <a:ext cx="72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6965259-02DB-02D2-D348-8DE9170BC5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30092" y="3654196"/>
                  <a:ext cx="129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7D6F3E-DBE9-669A-D7EF-13C89F3C7B60}"/>
                    </a:ext>
                  </a:extLst>
                </p14:cNvPr>
                <p14:cNvContentPartPr/>
                <p14:nvPr/>
              </p14:nvContentPartPr>
              <p14:xfrm>
                <a:off x="2398132" y="3700636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7D6F3E-DBE9-669A-D7EF-13C89F3C7B6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92012" y="369451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665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EA8C9-160A-6A06-6B99-3ED35F47E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AA68-F3E1-48AE-1362-E4E68A69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43000"/>
            <a:ext cx="5257800" cy="3886197"/>
          </a:xfrm>
        </p:spPr>
        <p:txBody>
          <a:bodyPr/>
          <a:lstStyle/>
          <a:p>
            <a:pPr algn="ctr"/>
            <a:br>
              <a:rPr lang="en-GB" b="1" dirty="0">
                <a:solidFill>
                  <a:srgbClr val="000000"/>
                </a:solidFill>
                <a:ea typeface="Calibri"/>
                <a:cs typeface="Calibri"/>
              </a:rPr>
            </a:br>
            <a:br>
              <a:rPr lang="en-GB" b="1" dirty="0">
                <a:solidFill>
                  <a:srgbClr val="000000"/>
                </a:solidFill>
                <a:ea typeface="Calibri"/>
                <a:cs typeface="Calibri"/>
              </a:rPr>
            </a:br>
            <a:r>
              <a:rPr lang="en-GB" b="1" dirty="0">
                <a:solidFill>
                  <a:srgbClr val="000000"/>
                </a:solidFill>
                <a:ea typeface="Calibri"/>
                <a:cs typeface="Calibri"/>
              </a:rPr>
              <a:t>Activity:</a:t>
            </a:r>
            <a:br>
              <a:rPr lang="en-GB" b="1" dirty="0">
                <a:solidFill>
                  <a:srgbClr val="000000"/>
                </a:solidFill>
                <a:ea typeface="Calibri"/>
                <a:cs typeface="Calibri"/>
              </a:rPr>
            </a:br>
            <a:br>
              <a:rPr lang="en-GB" b="1" dirty="0">
                <a:solidFill>
                  <a:srgbClr val="000000"/>
                </a:solidFill>
                <a:ea typeface="Calibri"/>
                <a:cs typeface="Calibri"/>
              </a:rPr>
            </a:br>
            <a:r>
              <a:rPr lang="en-GB" b="1" dirty="0">
                <a:solidFill>
                  <a:srgbClr val="000000"/>
                </a:solidFill>
                <a:ea typeface="Calibri"/>
                <a:cs typeface="Calibri"/>
              </a:rPr>
              <a:t>Who’s dressed ready to ride?</a:t>
            </a:r>
            <a:br>
              <a:rPr lang="en-US" dirty="0"/>
            </a:br>
            <a:endParaRPr lang="en-GB" b="1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D8C58-DC34-EC94-8029-5C927C81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04788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A56973A-D1BE-09E7-6975-72A24EB00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 descr="A child on a scooter in a helmet">
            <a:extLst>
              <a:ext uri="{FF2B5EF4-FFF2-40B4-BE49-F238E27FC236}">
                <a16:creationId xmlns:a16="http://schemas.microsoft.com/office/drawing/2014/main" id="{4B5705DB-F2B7-55A7-4D82-97998DE7D1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t="10920" r="13208" b="21179"/>
          <a:stretch>
            <a:fillRect/>
          </a:stretch>
        </p:blipFill>
        <p:spPr>
          <a:xfrm>
            <a:off x="7772400" y="838200"/>
            <a:ext cx="2819400" cy="46481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BB94A9-3FEF-4765-4258-921CC38CB5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051527" y="478446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BB94A9-3FEF-4765-4258-921CC38CB5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61527" y="4604465"/>
                <a:ext cx="180000" cy="36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FEF1B61D-D00D-3524-E3FD-393C2C0CF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85207" y="5147345"/>
            <a:ext cx="505080" cy="87840"/>
            <a:chOff x="8885207" y="5147345"/>
            <a:chExt cx="505080" cy="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E71DC1B-914A-839A-D1CB-AD4ABFE9133F}"/>
                    </a:ext>
                  </a:extLst>
                </p14:cNvPr>
                <p14:cNvContentPartPr/>
                <p14:nvPr/>
              </p14:nvContentPartPr>
              <p14:xfrm>
                <a:off x="9217847" y="5227625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E71DC1B-914A-839A-D1CB-AD4ABFE913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11727" y="522150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8CD006E-5713-F700-ACC8-0EF97A00D6C9}"/>
                    </a:ext>
                  </a:extLst>
                </p14:cNvPr>
                <p14:cNvContentPartPr/>
                <p14:nvPr/>
              </p14:nvContentPartPr>
              <p14:xfrm>
                <a:off x="9208487" y="5227625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8CD006E-5713-F700-ACC8-0EF97A00D6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02367" y="522150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D1A56D1-409B-66AF-5299-9287CBA58175}"/>
                    </a:ext>
                  </a:extLst>
                </p14:cNvPr>
                <p14:cNvContentPartPr/>
                <p14:nvPr/>
              </p14:nvContentPartPr>
              <p14:xfrm>
                <a:off x="8885207" y="5147345"/>
                <a:ext cx="505080" cy="87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D1A56D1-409B-66AF-5299-9287CBA5817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79087" y="5141225"/>
                  <a:ext cx="517320" cy="10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545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FA5CE-8F5F-5433-F08D-E1807ECEF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BFF44-4E72-E43C-C702-84151D2D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04788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0B32C3-82EB-318A-F52A-770BC4D846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195608"/>
            <a:ext cx="5715000" cy="57861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you know: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cross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to cross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make sure you are dressed ready to ride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check your scooter is safe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are a part of the scooter crew! </a:t>
            </a:r>
          </a:p>
        </p:txBody>
      </p:sp>
      <p:pic>
        <p:nvPicPr>
          <p:cNvPr id="13" name="Online Media 12" title="Scooter Safety Song | Scooter Crew | Pop Songs for Kids | Musical Dots | Nursery Rhyme Alternative">
            <a:hlinkClick r:id="" action="ppaction://media"/>
            <a:extLst>
              <a:ext uri="{FF2B5EF4-FFF2-40B4-BE49-F238E27FC236}">
                <a16:creationId xmlns:a16="http://schemas.microsoft.com/office/drawing/2014/main" id="{EEB1E06C-655B-01EC-6FDF-0CDACFD0F4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6345" y="493820"/>
            <a:ext cx="5342906" cy="518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C8201-C42E-D1D6-E18A-998AA392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527048"/>
            <a:ext cx="5257800" cy="3886197"/>
          </a:xfrm>
        </p:spPr>
        <p:txBody>
          <a:bodyPr anchor="t">
            <a:normAutofit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r>
              <a:rPr lang="en-GB" dirty="0"/>
              <a:t>Remember to always…</a:t>
            </a:r>
          </a:p>
        </p:txBody>
      </p:sp>
      <p:pic>
        <p:nvPicPr>
          <p:cNvPr id="7" name="Picture 6" descr="Cross like a boss road safety hand">
            <a:extLst>
              <a:ext uri="{FF2B5EF4-FFF2-40B4-BE49-F238E27FC236}">
                <a16:creationId xmlns:a16="http://schemas.microsoft.com/office/drawing/2014/main" id="{83D31479-FF6B-F03D-E73F-E05EEB2FE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1049"/>
            <a:ext cx="5669989" cy="5999988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C664A-5FC0-116C-5DC4-F436375C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04788"/>
            <a:ext cx="640080" cy="27736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A8D9AD5-F248-4919-864A-CFD76CC027D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17271_win32_SD_v6" id="{08382C18-9AD6-4207-BC60-EBE913155443}" vid="{42715180-48F6-4D28-AEBB-3ADC4D3FE9AE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FEADA6-23E9-496C-AC34-A0717D04FB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61F2A6-0295-4309-8731-40719902580D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230e9df3-be65-4c73-a93b-d1236ebd677e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397412-99B0-44AE-A788-E87AE21F19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248</Words>
  <Application>Microsoft Office PowerPoint</Application>
  <PresentationFormat>Widescreen</PresentationFormat>
  <Paragraphs>45</Paragraphs>
  <Slides>11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Grandview Display</vt:lpstr>
      <vt:lpstr>Wingdings</vt:lpstr>
      <vt:lpstr>Branded</vt:lpstr>
      <vt:lpstr>Road Safety  Education Year 2</vt:lpstr>
      <vt:lpstr>Learning outcome:</vt:lpstr>
      <vt:lpstr>  Let’s learn the road Safety hand!  </vt:lpstr>
      <vt:lpstr>PowerPoint Presentation</vt:lpstr>
      <vt:lpstr>Safe places to cross Can you match the crossings to their name?  </vt:lpstr>
      <vt:lpstr>  Scooter L-Check </vt:lpstr>
      <vt:lpstr>  Activity:  Who’s dressed ready to ride? </vt:lpstr>
      <vt:lpstr>Now you know:  How to cross Where to cross How to make sure you are dressed ready to ride  How to check your scooter is safe  You are a part of the scooter crew! </vt:lpstr>
      <vt:lpstr>  Remember to always…</vt:lpstr>
      <vt:lpstr>Worksheet   L-Check Scooter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In-person lesson</dc:title>
  <dc:creator>LeicestershireCountyCouncil@leics.onmicrosoft.com</dc:creator>
  <cp:lastModifiedBy>Nishad Karim</cp:lastModifiedBy>
  <cp:revision>13</cp:revision>
  <dcterms:created xsi:type="dcterms:W3CDTF">2026-02-04T10:38:02Z</dcterms:created>
  <dcterms:modified xsi:type="dcterms:W3CDTF">2026-02-26T11:26:27Z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