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1"/>
  </p:notesMasterIdLst>
  <p:handoutMasterIdLst>
    <p:handoutMasterId r:id="rId32"/>
  </p:handoutMasterIdLst>
  <p:sldIdLst>
    <p:sldId id="301" r:id="rId5"/>
    <p:sldId id="305" r:id="rId6"/>
    <p:sldId id="343" r:id="rId7"/>
    <p:sldId id="345" r:id="rId8"/>
    <p:sldId id="359" r:id="rId9"/>
    <p:sldId id="346" r:id="rId10"/>
    <p:sldId id="347" r:id="rId11"/>
    <p:sldId id="348" r:id="rId12"/>
    <p:sldId id="349" r:id="rId13"/>
    <p:sldId id="329" r:id="rId14"/>
    <p:sldId id="336" r:id="rId15"/>
    <p:sldId id="331" r:id="rId16"/>
    <p:sldId id="312" r:id="rId17"/>
    <p:sldId id="350" r:id="rId18"/>
    <p:sldId id="351" r:id="rId19"/>
    <p:sldId id="352" r:id="rId20"/>
    <p:sldId id="353" r:id="rId21"/>
    <p:sldId id="337" r:id="rId22"/>
    <p:sldId id="339" r:id="rId23"/>
    <p:sldId id="354" r:id="rId24"/>
    <p:sldId id="355" r:id="rId25"/>
    <p:sldId id="356" r:id="rId26"/>
    <p:sldId id="361" r:id="rId27"/>
    <p:sldId id="357" r:id="rId28"/>
    <p:sldId id="358" r:id="rId29"/>
    <p:sldId id="32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pos="6816" userDrawn="1">
          <p15:clr>
            <a:srgbClr val="A4A3A4"/>
          </p15:clr>
        </p15:guide>
        <p15:guide id="3" pos="336" userDrawn="1">
          <p15:clr>
            <a:srgbClr val="A4A3A4"/>
          </p15:clr>
        </p15:guide>
        <p15:guide id="4" orient="horz" pos="124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A71315-D290-4571-DB01-FAF6BA690B31}" name="Elizabeth Feldbruegge (Aston Carter)" initials="EF(C" userId="S::v-elizabethf@microsoft.com::8d9d97b7-22ed-43c2-af3e-b07e46fd6454" providerId="AD"/>
  <p188:author id="{B6A3D024-909B-3BC2-1496-FEEAB652808A}" name="Sher Dionisio" initials="" userId="S::Sher.Dionisio@teksystemsgs.com::02daa716-9709-4d47-a153-1943ce1675c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19E914-96C6-4F7F-BCD1-E1FCFD65400E}" v="755" dt="2026-02-04T14:13:43.314"/>
  </p1510:revLst>
</p1510:revInfo>
</file>

<file path=ppt/tableStyles.xml><?xml version="1.0" encoding="utf-8"?>
<a:tblStyleLst xmlns:a="http://schemas.openxmlformats.org/drawingml/2006/main" def="{D27102A9-8310-4765-A935-A1911B00CA5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58" autoAdjust="0"/>
    <p:restoredTop sz="94347" autoAdjust="0"/>
  </p:normalViewPr>
  <p:slideViewPr>
    <p:cSldViewPr>
      <p:cViewPr varScale="1">
        <p:scale>
          <a:sx n="104" d="100"/>
          <a:sy n="104" d="100"/>
        </p:scale>
        <p:origin x="474" y="108"/>
      </p:cViewPr>
      <p:guideLst>
        <p:guide pos="3840"/>
        <p:guide pos="6816"/>
        <p:guide pos="336"/>
        <p:guide orient="horz" pos="1248"/>
      </p:guideLst>
    </p:cSldViewPr>
  </p:slideViewPr>
  <p:notesTextViewPr>
    <p:cViewPr>
      <p:scale>
        <a:sx n="1" d="1"/>
        <a:sy n="1" d="1"/>
      </p:scale>
      <p:origin x="0" y="0"/>
    </p:cViewPr>
  </p:notesTextViewPr>
  <p:notesViewPr>
    <p:cSldViewPr>
      <p:cViewPr varScale="1">
        <p:scale>
          <a:sx n="95" d="100"/>
          <a:sy n="95" d="100"/>
        </p:scale>
        <p:origin x="3576"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46.png"/></Relationships>
</file>

<file path=ppt/diagrams/_rels/drawing1.xml.rels><?xml version="1.0" encoding="UTF-8" standalone="yes"?>
<Relationships xmlns="http://schemas.openxmlformats.org/package/2006/relationships"><Relationship Id="rId1" Type="http://schemas.openxmlformats.org/officeDocument/2006/relationships/image" Target="../media/image46.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D32B65-5989-437A-BC19-278F72CBD5C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A017B521-1C81-4739-83A0-B24E39E5005F}">
      <dgm:prSet custT="1"/>
      <dgm:spPr/>
      <dgm:t>
        <a:bodyPr/>
        <a:lstStyle/>
        <a:p>
          <a:pPr algn="ctr"/>
          <a:r>
            <a:rPr lang="en-GB" sz="2400" dirty="0"/>
            <a:t>Crossings - </a:t>
          </a:r>
          <a:r>
            <a:rPr lang="en-GB" sz="1800" dirty="0"/>
            <a:t>Cross at a formalised crossing if possible or where the road is clear, so you can see the cars coming and they can see you.</a:t>
          </a:r>
          <a:endParaRPr lang="en-US" sz="1800" dirty="0"/>
        </a:p>
      </dgm:t>
    </dgm:pt>
    <dgm:pt modelId="{6088BA34-0463-48E2-82BF-DC2EE23AE550}" type="parTrans" cxnId="{7F5D4A1D-25B9-4601-B0BE-97695F564334}">
      <dgm:prSet/>
      <dgm:spPr/>
      <dgm:t>
        <a:bodyPr/>
        <a:lstStyle/>
        <a:p>
          <a:endParaRPr lang="en-US"/>
        </a:p>
      </dgm:t>
    </dgm:pt>
    <dgm:pt modelId="{4CCA9B1F-55C0-4469-9D81-21E63236DF58}" type="sibTrans" cxnId="{7F5D4A1D-25B9-4601-B0BE-97695F564334}">
      <dgm:prSet phldrT="02" phldr="0"/>
      <dgm:spPr/>
      <dgm:t>
        <a:bodyPr/>
        <a:lstStyle/>
        <a:p>
          <a:endParaRPr lang="en-GB"/>
        </a:p>
      </dgm:t>
    </dgm:pt>
    <dgm:pt modelId="{53FFB852-630A-457F-93D8-281879391359}">
      <dgm:prSet custT="1"/>
      <dgm:spPr/>
      <dgm:t>
        <a:bodyPr/>
        <a:lstStyle/>
        <a:p>
          <a:pPr algn="l"/>
          <a:r>
            <a:rPr lang="en-GB" sz="3000" dirty="0"/>
            <a:t>Look up, look around, put your phone down</a:t>
          </a:r>
          <a:endParaRPr lang="en-US" sz="3000" dirty="0"/>
        </a:p>
      </dgm:t>
    </dgm:pt>
    <dgm:pt modelId="{F7182723-EEC3-47F9-96B7-85003F7BEA09}" type="parTrans" cxnId="{C719A9E5-5C0B-4CB3-A51A-5171A26B944F}">
      <dgm:prSet/>
      <dgm:spPr/>
      <dgm:t>
        <a:bodyPr/>
        <a:lstStyle/>
        <a:p>
          <a:endParaRPr lang="en-US"/>
        </a:p>
      </dgm:t>
    </dgm:pt>
    <dgm:pt modelId="{819F7BC2-FA55-4E8B-83B4-2E876153F1B4}" type="sibTrans" cxnId="{C719A9E5-5C0B-4CB3-A51A-5171A26B944F}">
      <dgm:prSet phldrT="03" phldr="0"/>
      <dgm:spPr/>
      <dgm:t>
        <a:bodyPr/>
        <a:lstStyle/>
        <a:p>
          <a:endParaRPr lang="en-GB"/>
        </a:p>
      </dgm:t>
    </dgm:pt>
    <dgm:pt modelId="{BA70B881-2AF8-4B27-B50E-F9AAC08F42F3}">
      <dgm:prSet custT="1"/>
      <dgm:spPr/>
      <dgm:t>
        <a:bodyPr/>
        <a:lstStyle/>
        <a:p>
          <a:pPr algn="ctr"/>
          <a:r>
            <a:rPr lang="en-GB" sz="1900" dirty="0"/>
            <a:t>You are never too old to: </a:t>
          </a:r>
        </a:p>
        <a:p>
          <a:pPr algn="ctr"/>
          <a:r>
            <a:rPr lang="en-GB" sz="2400" dirty="0"/>
            <a:t>STOP, LOOK, LISTEN, THINK!</a:t>
          </a:r>
          <a:endParaRPr lang="en-US" sz="2400" dirty="0"/>
        </a:p>
      </dgm:t>
    </dgm:pt>
    <dgm:pt modelId="{17A22778-E462-4CFA-8F6C-3E2254CA003E}" type="sibTrans" cxnId="{3D36E5B9-6E18-44DE-9C70-C7F5BBCFB1E1}">
      <dgm:prSet phldrT="01" phldr="0"/>
      <dgm:spPr/>
      <dgm:t>
        <a:bodyPr/>
        <a:lstStyle/>
        <a:p>
          <a:endParaRPr lang="en-GB"/>
        </a:p>
      </dgm:t>
    </dgm:pt>
    <dgm:pt modelId="{B7AA9B31-FEC6-4122-9A7E-FFA6939CDB21}" type="parTrans" cxnId="{3D36E5B9-6E18-44DE-9C70-C7F5BBCFB1E1}">
      <dgm:prSet/>
      <dgm:spPr/>
      <dgm:t>
        <a:bodyPr/>
        <a:lstStyle/>
        <a:p>
          <a:endParaRPr lang="en-US"/>
        </a:p>
      </dgm:t>
    </dgm:pt>
    <dgm:pt modelId="{43D4D13B-AA00-4C87-93F8-1A87435E3B07}" type="pres">
      <dgm:prSet presAssocID="{70D32B65-5989-437A-BC19-278F72CBD5CD}" presName="root" presStyleCnt="0">
        <dgm:presLayoutVars>
          <dgm:dir/>
          <dgm:resizeHandles val="exact"/>
        </dgm:presLayoutVars>
      </dgm:prSet>
      <dgm:spPr/>
    </dgm:pt>
    <dgm:pt modelId="{03A94A09-94C1-45FB-B48C-BE569A6B7E0F}" type="pres">
      <dgm:prSet presAssocID="{BA70B881-2AF8-4B27-B50E-F9AAC08F42F3}" presName="compNode" presStyleCnt="0"/>
      <dgm:spPr/>
    </dgm:pt>
    <dgm:pt modelId="{0C311EF4-2047-4DE0-BD74-977AA665F3AF}" type="pres">
      <dgm:prSet presAssocID="{BA70B881-2AF8-4B27-B50E-F9AAC08F42F3}" presName="bgRect" presStyleLbl="bgShp" presStyleIdx="0" presStyleCnt="3" custLinFactNeighborY="3441"/>
      <dgm:spPr>
        <a:solidFill>
          <a:schemeClr val="tx2">
            <a:lumMod val="10000"/>
            <a:lumOff val="90000"/>
          </a:schemeClr>
        </a:solidFill>
      </dgm:spPr>
    </dgm:pt>
    <dgm:pt modelId="{93072201-87EC-49F2-805C-3034AE74C85E}" type="pres">
      <dgm:prSet presAssocID="{BA70B881-2AF8-4B27-B50E-F9AAC08F42F3}" presName="iconRect" presStyleLbl="node1" presStyleIdx="0" presStyleCnt="3"/>
      <dgm:spPr>
        <a:blipFill>
          <a:blip xmlns:r="http://schemas.openxmlformats.org/officeDocument/2006/relationships" r:embed="rId1"/>
          <a:srcRect/>
          <a:stretch>
            <a:fillRect/>
          </a:stretch>
        </a:blipFill>
        <a:ln>
          <a:noFill/>
        </a:ln>
      </dgm:spPr>
      <dgm:extLst>
        <a:ext uri="{E40237B7-FDA0-4F09-8148-C483321AD2D9}">
          <dgm14:cNvPr xmlns:dgm14="http://schemas.microsoft.com/office/drawing/2010/diagram" id="0" name="" descr="Thumbs Up Handy"/>
        </a:ext>
      </dgm:extLst>
    </dgm:pt>
    <dgm:pt modelId="{64F85511-4861-4630-9D62-E142976AFA83}" type="pres">
      <dgm:prSet presAssocID="{BA70B881-2AF8-4B27-B50E-F9AAC08F42F3}" presName="spaceRect" presStyleCnt="0"/>
      <dgm:spPr/>
    </dgm:pt>
    <dgm:pt modelId="{E31DD5B1-6C80-418C-8128-66583A3CC525}" type="pres">
      <dgm:prSet presAssocID="{BA70B881-2AF8-4B27-B50E-F9AAC08F42F3}" presName="parTx" presStyleLbl="revTx" presStyleIdx="0" presStyleCnt="3">
        <dgm:presLayoutVars>
          <dgm:chMax val="0"/>
          <dgm:chPref val="0"/>
        </dgm:presLayoutVars>
      </dgm:prSet>
      <dgm:spPr/>
    </dgm:pt>
    <dgm:pt modelId="{D07D15D7-608B-4435-8ACA-C64DE0ADE44E}" type="pres">
      <dgm:prSet presAssocID="{17A22778-E462-4CFA-8F6C-3E2254CA003E}" presName="sibTrans" presStyleCnt="0"/>
      <dgm:spPr/>
    </dgm:pt>
    <dgm:pt modelId="{21E9A3D7-6D8A-4ADA-908A-DFA140B4D629}" type="pres">
      <dgm:prSet presAssocID="{A017B521-1C81-4739-83A0-B24E39E5005F}" presName="compNode" presStyleCnt="0"/>
      <dgm:spPr/>
    </dgm:pt>
    <dgm:pt modelId="{496B10C5-C148-466C-9FF8-2CA5F0C0152B}" type="pres">
      <dgm:prSet presAssocID="{A017B521-1C81-4739-83A0-B24E39E5005F}" presName="bgRect" presStyleLbl="bgShp" presStyleIdx="1" presStyleCnt="3"/>
      <dgm:spPr>
        <a:solidFill>
          <a:schemeClr val="tx2">
            <a:lumMod val="10000"/>
            <a:lumOff val="90000"/>
          </a:schemeClr>
        </a:solidFill>
      </dgm:spPr>
    </dgm:pt>
    <dgm:pt modelId="{9E41DF17-C8F8-40A1-97C3-D1E4A7F70878}" type="pres">
      <dgm:prSet presAssocID="{A017B521-1C81-4739-83A0-B24E39E5005F}" presName="iconRect" presStyleLbl="node1" presStyleIdx="1" presStyleCnt="3" custLinFactNeighborX="-540" custLinFactNeighborY="-11996"/>
      <dgm:spPr>
        <a:blipFill rotWithShape="1">
          <a:blip xmlns:r="http://schemas.openxmlformats.org/officeDocument/2006/relationships" r:embed="rId1"/>
          <a:srcRect/>
          <a:stretch>
            <a:fillRect/>
          </a:stretch>
        </a:blipFill>
        <a:ln>
          <a:noFill/>
        </a:ln>
      </dgm:spPr>
    </dgm:pt>
    <dgm:pt modelId="{BE6206B9-17FC-4AC6-8BBA-8E48901FBC83}" type="pres">
      <dgm:prSet presAssocID="{A017B521-1C81-4739-83A0-B24E39E5005F}" presName="spaceRect" presStyleCnt="0"/>
      <dgm:spPr/>
    </dgm:pt>
    <dgm:pt modelId="{51EA71E9-77E6-43CC-8A72-492BAAD7CD84}" type="pres">
      <dgm:prSet presAssocID="{A017B521-1C81-4739-83A0-B24E39E5005F}" presName="parTx" presStyleLbl="revTx" presStyleIdx="1" presStyleCnt="3">
        <dgm:presLayoutVars>
          <dgm:chMax val="0"/>
          <dgm:chPref val="0"/>
        </dgm:presLayoutVars>
      </dgm:prSet>
      <dgm:spPr/>
    </dgm:pt>
    <dgm:pt modelId="{FD7DA3E7-D775-4864-8AE2-61FD2207A607}" type="pres">
      <dgm:prSet presAssocID="{4CCA9B1F-55C0-4469-9D81-21E63236DF58}" presName="sibTrans" presStyleCnt="0"/>
      <dgm:spPr/>
    </dgm:pt>
    <dgm:pt modelId="{E10A7263-39FE-407E-AAA6-7519809C8232}" type="pres">
      <dgm:prSet presAssocID="{53FFB852-630A-457F-93D8-281879391359}" presName="compNode" presStyleCnt="0"/>
      <dgm:spPr/>
    </dgm:pt>
    <dgm:pt modelId="{AF0CDA43-9131-403C-A89E-58646193A717}" type="pres">
      <dgm:prSet presAssocID="{53FFB852-630A-457F-93D8-281879391359}" presName="bgRect" presStyleLbl="bgShp" presStyleIdx="2" presStyleCnt="3" custLinFactNeighborX="-381" custLinFactNeighborY="758"/>
      <dgm:spPr>
        <a:solidFill>
          <a:schemeClr val="tx2">
            <a:lumMod val="10000"/>
            <a:lumOff val="90000"/>
          </a:schemeClr>
        </a:solidFill>
      </dgm:spPr>
    </dgm:pt>
    <dgm:pt modelId="{B2A463F2-616F-4F99-BE14-EA48DC8EAD99}" type="pres">
      <dgm:prSet presAssocID="{53FFB852-630A-457F-93D8-281879391359}" presName="iconRect" presStyleLbl="node1" presStyleIdx="2" presStyleCnt="3"/>
      <dgm:spPr>
        <a:blipFill rotWithShape="1">
          <a:blip xmlns:r="http://schemas.openxmlformats.org/officeDocument/2006/relationships" r:embed="rId1"/>
          <a:srcRect/>
          <a:stretch>
            <a:fillRect/>
          </a:stretch>
        </a:blipFill>
        <a:ln>
          <a:noFill/>
        </a:ln>
      </dgm:spPr>
      <dgm:extLst>
        <a:ext uri="{E40237B7-FDA0-4F09-8148-C483321AD2D9}">
          <dgm14:cNvPr xmlns:dgm14="http://schemas.microsoft.com/office/drawing/2010/diagram" id="0" name="" descr="Eye"/>
        </a:ext>
      </dgm:extLst>
    </dgm:pt>
    <dgm:pt modelId="{9F1FDBD0-B982-4CDE-99AC-C056EE5CB835}" type="pres">
      <dgm:prSet presAssocID="{53FFB852-630A-457F-93D8-281879391359}" presName="spaceRect" presStyleCnt="0"/>
      <dgm:spPr/>
    </dgm:pt>
    <dgm:pt modelId="{F94F69CB-5586-48FF-9578-2E3A29979623}" type="pres">
      <dgm:prSet presAssocID="{53FFB852-630A-457F-93D8-281879391359}" presName="parTx" presStyleLbl="revTx" presStyleIdx="2" presStyleCnt="3" custLinFactY="27777" custLinFactNeighborX="-632" custLinFactNeighborY="100000">
        <dgm:presLayoutVars>
          <dgm:chMax val="0"/>
          <dgm:chPref val="0"/>
        </dgm:presLayoutVars>
      </dgm:prSet>
      <dgm:spPr/>
    </dgm:pt>
  </dgm:ptLst>
  <dgm:cxnLst>
    <dgm:cxn modelId="{68442D1A-20E5-4E9C-A529-D4FAF98A6E10}" type="presOf" srcId="{70D32B65-5989-437A-BC19-278F72CBD5CD}" destId="{43D4D13B-AA00-4C87-93F8-1A87435E3B07}" srcOrd="0" destOrd="0" presId="urn:microsoft.com/office/officeart/2018/2/layout/IconVerticalSolidList"/>
    <dgm:cxn modelId="{7F5D4A1D-25B9-4601-B0BE-97695F564334}" srcId="{70D32B65-5989-437A-BC19-278F72CBD5CD}" destId="{A017B521-1C81-4739-83A0-B24E39E5005F}" srcOrd="1" destOrd="0" parTransId="{6088BA34-0463-48E2-82BF-DC2EE23AE550}" sibTransId="{4CCA9B1F-55C0-4469-9D81-21E63236DF58}"/>
    <dgm:cxn modelId="{C758273E-3905-4E61-BE04-2E872F664FA6}" type="presOf" srcId="{53FFB852-630A-457F-93D8-281879391359}" destId="{F94F69CB-5586-48FF-9578-2E3A29979623}" srcOrd="0" destOrd="0" presId="urn:microsoft.com/office/officeart/2018/2/layout/IconVerticalSolidList"/>
    <dgm:cxn modelId="{2F62FC96-FB8A-4A38-A6AF-4F511D4B0A39}" type="presOf" srcId="{BA70B881-2AF8-4B27-B50E-F9AAC08F42F3}" destId="{E31DD5B1-6C80-418C-8128-66583A3CC525}" srcOrd="0" destOrd="0" presId="urn:microsoft.com/office/officeart/2018/2/layout/IconVerticalSolidList"/>
    <dgm:cxn modelId="{C80704B8-73DC-4AC1-A25D-0E035191A305}" type="presOf" srcId="{A017B521-1C81-4739-83A0-B24E39E5005F}" destId="{51EA71E9-77E6-43CC-8A72-492BAAD7CD84}" srcOrd="0" destOrd="0" presId="urn:microsoft.com/office/officeart/2018/2/layout/IconVerticalSolidList"/>
    <dgm:cxn modelId="{3D36E5B9-6E18-44DE-9C70-C7F5BBCFB1E1}" srcId="{70D32B65-5989-437A-BC19-278F72CBD5CD}" destId="{BA70B881-2AF8-4B27-B50E-F9AAC08F42F3}" srcOrd="0" destOrd="0" parTransId="{B7AA9B31-FEC6-4122-9A7E-FFA6939CDB21}" sibTransId="{17A22778-E462-4CFA-8F6C-3E2254CA003E}"/>
    <dgm:cxn modelId="{C719A9E5-5C0B-4CB3-A51A-5171A26B944F}" srcId="{70D32B65-5989-437A-BC19-278F72CBD5CD}" destId="{53FFB852-630A-457F-93D8-281879391359}" srcOrd="2" destOrd="0" parTransId="{F7182723-EEC3-47F9-96B7-85003F7BEA09}" sibTransId="{819F7BC2-FA55-4E8B-83B4-2E876153F1B4}"/>
    <dgm:cxn modelId="{FA85E904-9E3C-4660-A1C8-3BE6CBA74A5A}" type="presParOf" srcId="{43D4D13B-AA00-4C87-93F8-1A87435E3B07}" destId="{03A94A09-94C1-45FB-B48C-BE569A6B7E0F}" srcOrd="0" destOrd="0" presId="urn:microsoft.com/office/officeart/2018/2/layout/IconVerticalSolidList"/>
    <dgm:cxn modelId="{FA3BE171-F411-4954-A51B-2FC6DF4BDCEC}" type="presParOf" srcId="{03A94A09-94C1-45FB-B48C-BE569A6B7E0F}" destId="{0C311EF4-2047-4DE0-BD74-977AA665F3AF}" srcOrd="0" destOrd="0" presId="urn:microsoft.com/office/officeart/2018/2/layout/IconVerticalSolidList"/>
    <dgm:cxn modelId="{05906875-2634-460B-8C27-65038BCFAD3D}" type="presParOf" srcId="{03A94A09-94C1-45FB-B48C-BE569A6B7E0F}" destId="{93072201-87EC-49F2-805C-3034AE74C85E}" srcOrd="1" destOrd="0" presId="urn:microsoft.com/office/officeart/2018/2/layout/IconVerticalSolidList"/>
    <dgm:cxn modelId="{32AFD803-E6C6-44C6-8C7C-09D44DBEE016}" type="presParOf" srcId="{03A94A09-94C1-45FB-B48C-BE569A6B7E0F}" destId="{64F85511-4861-4630-9D62-E142976AFA83}" srcOrd="2" destOrd="0" presId="urn:microsoft.com/office/officeart/2018/2/layout/IconVerticalSolidList"/>
    <dgm:cxn modelId="{71335014-2AF5-4CB5-B739-FF632F5A4EF0}" type="presParOf" srcId="{03A94A09-94C1-45FB-B48C-BE569A6B7E0F}" destId="{E31DD5B1-6C80-418C-8128-66583A3CC525}" srcOrd="3" destOrd="0" presId="urn:microsoft.com/office/officeart/2018/2/layout/IconVerticalSolidList"/>
    <dgm:cxn modelId="{C49423FB-EC8B-4F79-B1A1-18F8D1E68A56}" type="presParOf" srcId="{43D4D13B-AA00-4C87-93F8-1A87435E3B07}" destId="{D07D15D7-608B-4435-8ACA-C64DE0ADE44E}" srcOrd="1" destOrd="0" presId="urn:microsoft.com/office/officeart/2018/2/layout/IconVerticalSolidList"/>
    <dgm:cxn modelId="{AFA8C999-04AA-4940-B3EF-A61475483354}" type="presParOf" srcId="{43D4D13B-AA00-4C87-93F8-1A87435E3B07}" destId="{21E9A3D7-6D8A-4ADA-908A-DFA140B4D629}" srcOrd="2" destOrd="0" presId="urn:microsoft.com/office/officeart/2018/2/layout/IconVerticalSolidList"/>
    <dgm:cxn modelId="{B0EE473B-7197-49C5-AB41-C3A6CB4E2D5A}" type="presParOf" srcId="{21E9A3D7-6D8A-4ADA-908A-DFA140B4D629}" destId="{496B10C5-C148-466C-9FF8-2CA5F0C0152B}" srcOrd="0" destOrd="0" presId="urn:microsoft.com/office/officeart/2018/2/layout/IconVerticalSolidList"/>
    <dgm:cxn modelId="{616D77B5-E5A5-434A-8E5C-01EF16EE4148}" type="presParOf" srcId="{21E9A3D7-6D8A-4ADA-908A-DFA140B4D629}" destId="{9E41DF17-C8F8-40A1-97C3-D1E4A7F70878}" srcOrd="1" destOrd="0" presId="urn:microsoft.com/office/officeart/2018/2/layout/IconVerticalSolidList"/>
    <dgm:cxn modelId="{955B67D9-116A-4E9B-88F8-7F678A2D0CE9}" type="presParOf" srcId="{21E9A3D7-6D8A-4ADA-908A-DFA140B4D629}" destId="{BE6206B9-17FC-4AC6-8BBA-8E48901FBC83}" srcOrd="2" destOrd="0" presId="urn:microsoft.com/office/officeart/2018/2/layout/IconVerticalSolidList"/>
    <dgm:cxn modelId="{E7203A66-E493-458B-80B6-4F51848936D6}" type="presParOf" srcId="{21E9A3D7-6D8A-4ADA-908A-DFA140B4D629}" destId="{51EA71E9-77E6-43CC-8A72-492BAAD7CD84}" srcOrd="3" destOrd="0" presId="urn:microsoft.com/office/officeart/2018/2/layout/IconVerticalSolidList"/>
    <dgm:cxn modelId="{4CA84B52-AFA3-4B14-8D6F-972553CF14EC}" type="presParOf" srcId="{43D4D13B-AA00-4C87-93F8-1A87435E3B07}" destId="{FD7DA3E7-D775-4864-8AE2-61FD2207A607}" srcOrd="3" destOrd="0" presId="urn:microsoft.com/office/officeart/2018/2/layout/IconVerticalSolidList"/>
    <dgm:cxn modelId="{8647E37A-24EB-4BB1-811A-8F41D0FC5830}" type="presParOf" srcId="{43D4D13B-AA00-4C87-93F8-1A87435E3B07}" destId="{E10A7263-39FE-407E-AAA6-7519809C8232}" srcOrd="4" destOrd="0" presId="urn:microsoft.com/office/officeart/2018/2/layout/IconVerticalSolidList"/>
    <dgm:cxn modelId="{0D5D1530-1D4A-4390-BF14-E880FB7120F6}" type="presParOf" srcId="{E10A7263-39FE-407E-AAA6-7519809C8232}" destId="{AF0CDA43-9131-403C-A89E-58646193A717}" srcOrd="0" destOrd="0" presId="urn:microsoft.com/office/officeart/2018/2/layout/IconVerticalSolidList"/>
    <dgm:cxn modelId="{DE7DDCB6-940D-4615-A9A3-F6C912A53FE4}" type="presParOf" srcId="{E10A7263-39FE-407E-AAA6-7519809C8232}" destId="{B2A463F2-616F-4F99-BE14-EA48DC8EAD99}" srcOrd="1" destOrd="0" presId="urn:microsoft.com/office/officeart/2018/2/layout/IconVerticalSolidList"/>
    <dgm:cxn modelId="{D9531F1F-1309-44FF-959C-D30A3B954318}" type="presParOf" srcId="{E10A7263-39FE-407E-AAA6-7519809C8232}" destId="{9F1FDBD0-B982-4CDE-99AC-C056EE5CB835}" srcOrd="2" destOrd="0" presId="urn:microsoft.com/office/officeart/2018/2/layout/IconVerticalSolidList"/>
    <dgm:cxn modelId="{28B1540C-FA18-4971-B35F-E209FCE090EB}" type="presParOf" srcId="{E10A7263-39FE-407E-AAA6-7519809C8232}" destId="{F94F69CB-5586-48FF-9578-2E3A2997962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311EF4-2047-4DE0-BD74-977AA665F3AF}">
      <dsp:nvSpPr>
        <dsp:cNvPr id="0" name=""/>
        <dsp:cNvSpPr/>
      </dsp:nvSpPr>
      <dsp:spPr>
        <a:xfrm>
          <a:off x="0" y="45053"/>
          <a:ext cx="6085857" cy="1192472"/>
        </a:xfrm>
        <a:prstGeom prst="roundRect">
          <a:avLst>
            <a:gd name="adj" fmla="val 10000"/>
          </a:avLst>
        </a:prstGeom>
        <a:solidFill>
          <a:schemeClr val="tx2">
            <a:lumMod val="10000"/>
            <a:lumOff val="90000"/>
          </a:schemeClr>
        </a:solidFill>
        <a:ln>
          <a:noFill/>
        </a:ln>
        <a:effectLst/>
      </dsp:spPr>
      <dsp:style>
        <a:lnRef idx="0">
          <a:scrgbClr r="0" g="0" b="0"/>
        </a:lnRef>
        <a:fillRef idx="1">
          <a:scrgbClr r="0" g="0" b="0"/>
        </a:fillRef>
        <a:effectRef idx="0">
          <a:scrgbClr r="0" g="0" b="0"/>
        </a:effectRef>
        <a:fontRef idx="minor"/>
      </dsp:style>
    </dsp:sp>
    <dsp:sp modelId="{93072201-87EC-49F2-805C-3034AE74C85E}">
      <dsp:nvSpPr>
        <dsp:cNvPr id="0" name=""/>
        <dsp:cNvSpPr/>
      </dsp:nvSpPr>
      <dsp:spPr>
        <a:xfrm>
          <a:off x="360722" y="272327"/>
          <a:ext cx="656501" cy="655859"/>
        </a:xfrm>
        <a:prstGeom prst="rect">
          <a:avLst/>
        </a:prstGeom>
        <a:blipFill>
          <a:blip xmlns:r="http://schemas.openxmlformats.org/officeDocument/2006/relationships" r:embed="rId1"/>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31DD5B1-6C80-418C-8128-66583A3CC525}">
      <dsp:nvSpPr>
        <dsp:cNvPr id="0" name=""/>
        <dsp:cNvSpPr/>
      </dsp:nvSpPr>
      <dsp:spPr>
        <a:xfrm>
          <a:off x="1377947" y="4020"/>
          <a:ext cx="4598324" cy="1193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327" tIns="126327" rIns="126327" bIns="126327" numCol="1" spcCol="1270" anchor="ctr" anchorCtr="0">
          <a:noAutofit/>
        </a:bodyPr>
        <a:lstStyle/>
        <a:p>
          <a:pPr marL="0" lvl="0" indent="0" algn="ctr" defTabSz="844550">
            <a:lnSpc>
              <a:spcPct val="90000"/>
            </a:lnSpc>
            <a:spcBef>
              <a:spcPct val="0"/>
            </a:spcBef>
            <a:spcAft>
              <a:spcPct val="35000"/>
            </a:spcAft>
            <a:buNone/>
          </a:pPr>
          <a:r>
            <a:rPr lang="en-GB" sz="1900" kern="1200" dirty="0"/>
            <a:t>You are never too old to: </a:t>
          </a:r>
        </a:p>
        <a:p>
          <a:pPr marL="0" lvl="0" indent="0" algn="ctr" defTabSz="844550">
            <a:lnSpc>
              <a:spcPct val="90000"/>
            </a:lnSpc>
            <a:spcBef>
              <a:spcPct val="0"/>
            </a:spcBef>
            <a:spcAft>
              <a:spcPct val="35000"/>
            </a:spcAft>
            <a:buNone/>
          </a:pPr>
          <a:r>
            <a:rPr lang="en-GB" sz="2400" kern="1200" dirty="0"/>
            <a:t>STOP, LOOK, LISTEN, THINK!</a:t>
          </a:r>
          <a:endParaRPr lang="en-US" sz="2400" kern="1200" dirty="0"/>
        </a:p>
      </dsp:txBody>
      <dsp:txXfrm>
        <a:off x="1377947" y="4020"/>
        <a:ext cx="4598324" cy="1193638"/>
      </dsp:txXfrm>
    </dsp:sp>
    <dsp:sp modelId="{496B10C5-C148-466C-9FF8-2CA5F0C0152B}">
      <dsp:nvSpPr>
        <dsp:cNvPr id="0" name=""/>
        <dsp:cNvSpPr/>
      </dsp:nvSpPr>
      <dsp:spPr>
        <a:xfrm>
          <a:off x="0" y="1462912"/>
          <a:ext cx="6085857" cy="1192472"/>
        </a:xfrm>
        <a:prstGeom prst="roundRect">
          <a:avLst>
            <a:gd name="adj" fmla="val 10000"/>
          </a:avLst>
        </a:prstGeom>
        <a:solidFill>
          <a:schemeClr val="tx2">
            <a:lumMod val="10000"/>
            <a:lumOff val="90000"/>
          </a:schemeClr>
        </a:solidFill>
        <a:ln>
          <a:noFill/>
        </a:ln>
        <a:effectLst/>
      </dsp:spPr>
      <dsp:style>
        <a:lnRef idx="0">
          <a:scrgbClr r="0" g="0" b="0"/>
        </a:lnRef>
        <a:fillRef idx="1">
          <a:scrgbClr r="0" g="0" b="0"/>
        </a:fillRef>
        <a:effectRef idx="0">
          <a:scrgbClr r="0" g="0" b="0"/>
        </a:effectRef>
        <a:fontRef idx="minor"/>
      </dsp:style>
    </dsp:sp>
    <dsp:sp modelId="{9E41DF17-C8F8-40A1-97C3-D1E4A7F70878}">
      <dsp:nvSpPr>
        <dsp:cNvPr id="0" name=""/>
        <dsp:cNvSpPr/>
      </dsp:nvSpPr>
      <dsp:spPr>
        <a:xfrm>
          <a:off x="357177" y="1652541"/>
          <a:ext cx="656501" cy="655859"/>
        </a:xfrm>
        <a:prstGeom prst="rect">
          <a:avLst/>
        </a:prstGeom>
        <a:blipFill rotWithShape="1">
          <a:blip xmlns:r="http://schemas.openxmlformats.org/officeDocument/2006/relationships" r:embed="rId1"/>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1EA71E9-77E6-43CC-8A72-492BAAD7CD84}">
      <dsp:nvSpPr>
        <dsp:cNvPr id="0" name=""/>
        <dsp:cNvSpPr/>
      </dsp:nvSpPr>
      <dsp:spPr>
        <a:xfrm>
          <a:off x="1377947" y="1462912"/>
          <a:ext cx="4598324" cy="1193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327" tIns="126327" rIns="126327" bIns="126327" numCol="1" spcCol="1270" anchor="ctr" anchorCtr="0">
          <a:noAutofit/>
        </a:bodyPr>
        <a:lstStyle/>
        <a:p>
          <a:pPr marL="0" lvl="0" indent="0" algn="ctr" defTabSz="1066800">
            <a:lnSpc>
              <a:spcPct val="90000"/>
            </a:lnSpc>
            <a:spcBef>
              <a:spcPct val="0"/>
            </a:spcBef>
            <a:spcAft>
              <a:spcPct val="35000"/>
            </a:spcAft>
            <a:buNone/>
          </a:pPr>
          <a:r>
            <a:rPr lang="en-GB" sz="2400" kern="1200" dirty="0"/>
            <a:t>Crossings - </a:t>
          </a:r>
          <a:r>
            <a:rPr lang="en-GB" sz="1800" kern="1200" dirty="0"/>
            <a:t>Cross at a formalised crossing if possible or where the road is clear, so you can see the cars coming and they can see you.</a:t>
          </a:r>
          <a:endParaRPr lang="en-US" sz="1800" kern="1200" dirty="0"/>
        </a:p>
      </dsp:txBody>
      <dsp:txXfrm>
        <a:off x="1377947" y="1462912"/>
        <a:ext cx="4598324" cy="1193638"/>
      </dsp:txXfrm>
    </dsp:sp>
    <dsp:sp modelId="{AF0CDA43-9131-403C-A89E-58646193A717}">
      <dsp:nvSpPr>
        <dsp:cNvPr id="0" name=""/>
        <dsp:cNvSpPr/>
      </dsp:nvSpPr>
      <dsp:spPr>
        <a:xfrm>
          <a:off x="0" y="2926990"/>
          <a:ext cx="6085857" cy="1192472"/>
        </a:xfrm>
        <a:prstGeom prst="roundRect">
          <a:avLst>
            <a:gd name="adj" fmla="val 10000"/>
          </a:avLst>
        </a:prstGeom>
        <a:solidFill>
          <a:schemeClr val="tx2">
            <a:lumMod val="10000"/>
            <a:lumOff val="90000"/>
          </a:schemeClr>
        </a:solidFill>
        <a:ln>
          <a:noFill/>
        </a:ln>
        <a:effectLst/>
      </dsp:spPr>
      <dsp:style>
        <a:lnRef idx="0">
          <a:scrgbClr r="0" g="0" b="0"/>
        </a:lnRef>
        <a:fillRef idx="1">
          <a:scrgbClr r="0" g="0" b="0"/>
        </a:fillRef>
        <a:effectRef idx="0">
          <a:scrgbClr r="0" g="0" b="0"/>
        </a:effectRef>
        <a:fontRef idx="minor"/>
      </dsp:style>
    </dsp:sp>
    <dsp:sp modelId="{B2A463F2-616F-4F99-BE14-EA48DC8EAD99}">
      <dsp:nvSpPr>
        <dsp:cNvPr id="0" name=""/>
        <dsp:cNvSpPr/>
      </dsp:nvSpPr>
      <dsp:spPr>
        <a:xfrm>
          <a:off x="360722" y="3190110"/>
          <a:ext cx="656501" cy="655859"/>
        </a:xfrm>
        <a:prstGeom prst="rect">
          <a:avLst/>
        </a:prstGeom>
        <a:blipFill rotWithShape="1">
          <a:blip xmlns:r="http://schemas.openxmlformats.org/officeDocument/2006/relationships" r:embed="rId1"/>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94F69CB-5586-48FF-9578-2E3A29979623}">
      <dsp:nvSpPr>
        <dsp:cNvPr id="0" name=""/>
        <dsp:cNvSpPr/>
      </dsp:nvSpPr>
      <dsp:spPr>
        <a:xfrm>
          <a:off x="1348885" y="2925824"/>
          <a:ext cx="4598324" cy="1193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327" tIns="126327" rIns="126327" bIns="126327" numCol="1" spcCol="1270" anchor="ctr" anchorCtr="0">
          <a:noAutofit/>
        </a:bodyPr>
        <a:lstStyle/>
        <a:p>
          <a:pPr marL="0" lvl="0" indent="0" algn="l" defTabSz="1333500">
            <a:lnSpc>
              <a:spcPct val="90000"/>
            </a:lnSpc>
            <a:spcBef>
              <a:spcPct val="0"/>
            </a:spcBef>
            <a:spcAft>
              <a:spcPct val="35000"/>
            </a:spcAft>
            <a:buNone/>
          </a:pPr>
          <a:r>
            <a:rPr lang="en-GB" sz="3000" kern="1200" dirty="0"/>
            <a:t>Look up, look around, put your phone down</a:t>
          </a:r>
          <a:endParaRPr lang="en-US" sz="3000" kern="1200" dirty="0"/>
        </a:p>
      </dsp:txBody>
      <dsp:txXfrm>
        <a:off x="1348885" y="2925824"/>
        <a:ext cx="4598324" cy="119363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2/20/2026</a:t>
            </a:fld>
            <a:endParaRPr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a:t>
            </a:fld>
            <a:endParaRPr dirty="0"/>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2/20/2026</a:t>
            </a:fld>
            <a:endParaRPr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a:t>
            </a:fld>
            <a:endParaRPr dirty="0"/>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B667E1-E601-4AAF-B95C-B25720D70A60}" type="slidenum">
              <a:rPr lang="en-GB" smtClean="0"/>
              <a:t>1</a:t>
            </a:fld>
            <a:endParaRPr lang="en-GB" dirty="0"/>
          </a:p>
        </p:txBody>
      </p:sp>
    </p:spTree>
    <p:extLst>
      <p:ext uri="{BB962C8B-B14F-4D97-AF65-F5344CB8AC3E}">
        <p14:creationId xmlns:p14="http://schemas.microsoft.com/office/powerpoint/2010/main" val="250369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B667E1-E601-4AAF-B95C-B25720D70A60}" type="slidenum">
              <a:rPr lang="en-GB" smtClean="0"/>
              <a:t>5</a:t>
            </a:fld>
            <a:endParaRPr lang="en-GB" dirty="0"/>
          </a:p>
        </p:txBody>
      </p:sp>
    </p:spTree>
    <p:extLst>
      <p:ext uri="{BB962C8B-B14F-4D97-AF65-F5344CB8AC3E}">
        <p14:creationId xmlns:p14="http://schemas.microsoft.com/office/powerpoint/2010/main" val="2259732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F704E-E2A2-444C-2E1D-539D9929B1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B75122-9BA1-8B89-08F2-EDC215DD0429}"/>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CF024F5-60BA-D4A9-68EE-8BB5C0F02E5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87BCAF5-7082-87CF-E53C-1429F8858F27}"/>
              </a:ext>
            </a:extLst>
          </p:cNvPr>
          <p:cNvSpPr>
            <a:spLocks noGrp="1"/>
          </p:cNvSpPr>
          <p:nvPr>
            <p:ph type="sldNum" sz="quarter" idx="5"/>
          </p:nvPr>
        </p:nvSpPr>
        <p:spPr/>
        <p:txBody>
          <a:bodyPr/>
          <a:lstStyle/>
          <a:p>
            <a:fld id="{C37D7554-D10C-4E29-B8E6-BB7111FA614F}" type="slidenum">
              <a:rPr lang="en-US" smtClean="0"/>
              <a:t>12</a:t>
            </a:fld>
            <a:endParaRPr lang="en-US" dirty="0"/>
          </a:p>
        </p:txBody>
      </p:sp>
    </p:spTree>
    <p:extLst>
      <p:ext uri="{BB962C8B-B14F-4D97-AF65-F5344CB8AC3E}">
        <p14:creationId xmlns:p14="http://schemas.microsoft.com/office/powerpoint/2010/main" val="2816368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Talk about the fact that Dylan could have been distracted by a number of other things, talking to friends, kicking a ball</a:t>
            </a:r>
          </a:p>
        </p:txBody>
      </p:sp>
      <p:sp>
        <p:nvSpPr>
          <p:cNvPr id="4" name="Slide Number Placeholder 3"/>
          <p:cNvSpPr>
            <a:spLocks noGrp="1"/>
          </p:cNvSpPr>
          <p:nvPr>
            <p:ph type="sldNum" sz="quarter" idx="5"/>
          </p:nvPr>
        </p:nvSpPr>
        <p:spPr/>
        <p:txBody>
          <a:bodyPr/>
          <a:lstStyle/>
          <a:p>
            <a:fld id="{7FB667E1-E601-4AAF-B95C-B25720D70A60}" type="slidenum">
              <a:rPr lang="en-GB" smtClean="0"/>
              <a:t>21</a:t>
            </a:fld>
            <a:endParaRPr lang="en-GB" dirty="0"/>
          </a:p>
        </p:txBody>
      </p:sp>
    </p:spTree>
    <p:extLst>
      <p:ext uri="{BB962C8B-B14F-4D97-AF65-F5344CB8AC3E}">
        <p14:creationId xmlns:p14="http://schemas.microsoft.com/office/powerpoint/2010/main" val="4164359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3"/>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2293D5A-F8B8-8C2B-FCAE-05ED2FCE8F54}"/>
              </a:ext>
            </a:extLst>
          </p:cNvPr>
          <p:cNvSpPr/>
          <p:nvPr userDrawn="1"/>
        </p:nvSpPr>
        <p:spPr>
          <a:xfrm>
            <a:off x="0" y="5603786"/>
            <a:ext cx="12188952" cy="125420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1FD55A8-DC6B-7CD4-984D-F2CF5B782DAB}"/>
              </a:ext>
            </a:extLst>
          </p:cNvPr>
          <p:cNvSpPr/>
          <p:nvPr userDrawn="1"/>
        </p:nvSpPr>
        <p:spPr>
          <a:xfrm>
            <a:off x="0" y="0"/>
            <a:ext cx="12192000" cy="28194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530352" y="457200"/>
            <a:ext cx="10317914" cy="1828800"/>
          </a:xfrm>
        </p:spPr>
        <p:txBody>
          <a:bodyPr lIns="0" tIns="0" rIns="0" bIns="0" anchor="b" anchorCtr="0">
            <a:normAutofit/>
          </a:bodyPr>
          <a:lstStyle>
            <a:lvl1pPr algn="l">
              <a:defRPr sz="6000" cap="all" baseline="0">
                <a:solidFill>
                  <a:schemeClr val="tx1"/>
                </a:solidFill>
              </a:defRPr>
            </a:lvl1pPr>
          </a:lstStyle>
          <a:p>
            <a:r>
              <a:rPr lang="en-US" dirty="0"/>
              <a:t>Click to edit Master title style</a:t>
            </a:r>
            <a:endParaRPr dirty="0"/>
          </a:p>
        </p:txBody>
      </p:sp>
      <p:sp>
        <p:nvSpPr>
          <p:cNvPr id="3" name="Subtitle 2"/>
          <p:cNvSpPr>
            <a:spLocks noGrp="1"/>
          </p:cNvSpPr>
          <p:nvPr>
            <p:ph type="subTitle" idx="1"/>
          </p:nvPr>
        </p:nvSpPr>
        <p:spPr>
          <a:xfrm>
            <a:off x="530352" y="5776779"/>
            <a:ext cx="11201400" cy="908222"/>
          </a:xfrm>
        </p:spPr>
        <p:txBody>
          <a:bodyPr lIns="0" tIns="0" rIns="0" bIns="0" anchor="ctr" anchorCtr="0">
            <a:normAutofit/>
          </a:bodyPr>
          <a:lstStyle>
            <a:lvl1pPr marL="0" indent="0" algn="l">
              <a:spcBef>
                <a:spcPts val="0"/>
              </a:spcBef>
              <a:buNone/>
              <a:defRPr sz="2400" cap="none" baseline="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endParaRPr dirty="0"/>
          </a:p>
        </p:txBody>
      </p:sp>
      <p:cxnSp>
        <p:nvCxnSpPr>
          <p:cNvPr id="10" name="Straight Connector 9">
            <a:extLst>
              <a:ext uri="{FF2B5EF4-FFF2-40B4-BE49-F238E27FC236}">
                <a16:creationId xmlns:a16="http://schemas.microsoft.com/office/drawing/2014/main" id="{DCFC68E0-D9CA-4632-6C16-A37FF1C296C0}"/>
              </a:ext>
            </a:extLst>
          </p:cNvPr>
          <p:cNvCxnSpPr>
            <a:cxnSpLocks/>
          </p:cNvCxnSpPr>
          <p:nvPr userDrawn="1"/>
        </p:nvCxnSpPr>
        <p:spPr>
          <a:xfrm>
            <a:off x="0" y="5614416"/>
            <a:ext cx="12188952"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2">
            <a:extLst>
              <a:ext uri="{FF2B5EF4-FFF2-40B4-BE49-F238E27FC236}">
                <a16:creationId xmlns:a16="http://schemas.microsoft.com/office/drawing/2014/main" id="{1775A23F-BECF-11F7-0296-411179417D70}"/>
              </a:ext>
            </a:extLst>
          </p:cNvPr>
          <p:cNvSpPr>
            <a:spLocks noGrp="1"/>
          </p:cNvSpPr>
          <p:nvPr>
            <p:ph type="pic" idx="13"/>
          </p:nvPr>
        </p:nvSpPr>
        <p:spPr>
          <a:xfrm>
            <a:off x="530352" y="3176624"/>
            <a:ext cx="3383280" cy="2069938"/>
          </a:xfrm>
          <a:prstGeom prst="rect">
            <a:avLst/>
          </a:prstGeom>
          <a:solidFill>
            <a:schemeClr val="accent3">
              <a:lumMod val="90000"/>
            </a:schemeClr>
          </a:solidFill>
          <a:ln w="19050">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5" name="Picture Placeholder 2">
            <a:extLst>
              <a:ext uri="{FF2B5EF4-FFF2-40B4-BE49-F238E27FC236}">
                <a16:creationId xmlns:a16="http://schemas.microsoft.com/office/drawing/2014/main" id="{A44580E1-0D73-CE94-C207-D61D9D2303E6}"/>
              </a:ext>
            </a:extLst>
          </p:cNvPr>
          <p:cNvSpPr>
            <a:spLocks noGrp="1"/>
          </p:cNvSpPr>
          <p:nvPr>
            <p:ph type="pic" idx="14"/>
          </p:nvPr>
        </p:nvSpPr>
        <p:spPr>
          <a:xfrm>
            <a:off x="4421886" y="3176624"/>
            <a:ext cx="3383280" cy="2069938"/>
          </a:xfrm>
          <a:prstGeom prst="rect">
            <a:avLst/>
          </a:prstGeom>
          <a:solidFill>
            <a:schemeClr val="accent3">
              <a:lumMod val="90000"/>
            </a:schemeClr>
          </a:solidFill>
          <a:ln w="19050">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6" name="Picture Placeholder 2">
            <a:extLst>
              <a:ext uri="{FF2B5EF4-FFF2-40B4-BE49-F238E27FC236}">
                <a16:creationId xmlns:a16="http://schemas.microsoft.com/office/drawing/2014/main" id="{92B25869-DAD9-F98F-4401-472BF13B638C}"/>
              </a:ext>
            </a:extLst>
          </p:cNvPr>
          <p:cNvSpPr>
            <a:spLocks noGrp="1"/>
          </p:cNvSpPr>
          <p:nvPr>
            <p:ph type="pic" idx="15"/>
          </p:nvPr>
        </p:nvSpPr>
        <p:spPr>
          <a:xfrm>
            <a:off x="8313420" y="3176624"/>
            <a:ext cx="3383280" cy="2069938"/>
          </a:xfrm>
          <a:prstGeom prst="rect">
            <a:avLst/>
          </a:prstGeom>
          <a:solidFill>
            <a:schemeClr val="accent3">
              <a:lumMod val="90000"/>
            </a:schemeClr>
          </a:solidFill>
          <a:ln w="19050">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grpSp>
        <p:nvGrpSpPr>
          <p:cNvPr id="18" name="Graphic 16">
            <a:extLst>
              <a:ext uri="{FF2B5EF4-FFF2-40B4-BE49-F238E27FC236}">
                <a16:creationId xmlns:a16="http://schemas.microsoft.com/office/drawing/2014/main" id="{5FE60644-06BE-BB5F-124E-5064D05EB32C}"/>
              </a:ext>
            </a:extLst>
          </p:cNvPr>
          <p:cNvGrpSpPr/>
          <p:nvPr/>
        </p:nvGrpSpPr>
        <p:grpSpPr>
          <a:xfrm rot="5400000" flipH="1">
            <a:off x="10607041" y="1022650"/>
            <a:ext cx="1998009" cy="562309"/>
            <a:chOff x="516591" y="355997"/>
            <a:chExt cx="2247898" cy="632636"/>
          </a:xfrm>
        </p:grpSpPr>
        <p:sp>
          <p:nvSpPr>
            <p:cNvPr id="22" name="Freeform 21">
              <a:extLst>
                <a:ext uri="{FF2B5EF4-FFF2-40B4-BE49-F238E27FC236}">
                  <a16:creationId xmlns:a16="http://schemas.microsoft.com/office/drawing/2014/main" id="{D951A35A-F4D7-545D-8528-2736ED0B0F33}"/>
                </a:ext>
              </a:extLst>
            </p:cNvPr>
            <p:cNvSpPr/>
            <p:nvPr/>
          </p:nvSpPr>
          <p:spPr>
            <a:xfrm>
              <a:off x="1780781" y="355997"/>
              <a:ext cx="638403" cy="632636"/>
            </a:xfrm>
            <a:custGeom>
              <a:avLst/>
              <a:gdLst>
                <a:gd name="connsiteX0" fmla="*/ 983 w 638403"/>
                <a:gd name="connsiteY0" fmla="*/ 337885 h 632636"/>
                <a:gd name="connsiteX1" fmla="*/ 245396 w 638403"/>
                <a:gd name="connsiteY1" fmla="*/ 626337 h 632636"/>
                <a:gd name="connsiteX2" fmla="*/ 635162 w 638403"/>
                <a:gd name="connsiteY2" fmla="*/ 360278 h 632636"/>
                <a:gd name="connsiteX3" fmla="*/ 638401 w 638403"/>
                <a:gd name="connsiteY3" fmla="*/ 323652 h 632636"/>
                <a:gd name="connsiteX4" fmla="*/ 636496 w 638403"/>
                <a:gd name="connsiteY4" fmla="*/ 291012 h 632636"/>
                <a:gd name="connsiteX5" fmla="*/ 317 w 638403"/>
                <a:gd name="connsiteY5" fmla="*/ 297274 h 632636"/>
                <a:gd name="connsiteX6" fmla="*/ 984 w 638403"/>
                <a:gd name="connsiteY6" fmla="*/ 337885 h 632636"/>
                <a:gd name="connsiteX7" fmla="*/ 984 w 638403"/>
                <a:gd name="connsiteY7" fmla="*/ 337885 h 63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403" h="632636">
                  <a:moveTo>
                    <a:pt x="983" y="337885"/>
                  </a:moveTo>
                  <a:cubicBezTo>
                    <a:pt x="24795" y="505263"/>
                    <a:pt x="106330" y="601383"/>
                    <a:pt x="245396" y="626337"/>
                  </a:cubicBezTo>
                  <a:cubicBezTo>
                    <a:pt x="439136" y="661160"/>
                    <a:pt x="594013" y="548721"/>
                    <a:pt x="635162" y="360278"/>
                  </a:cubicBezTo>
                  <a:cubicBezTo>
                    <a:pt x="635924" y="356672"/>
                    <a:pt x="638496" y="332097"/>
                    <a:pt x="638401" y="323652"/>
                  </a:cubicBezTo>
                  <a:cubicBezTo>
                    <a:pt x="638210" y="306098"/>
                    <a:pt x="636496" y="291012"/>
                    <a:pt x="636496" y="291012"/>
                  </a:cubicBezTo>
                  <a:cubicBezTo>
                    <a:pt x="585156" y="-105706"/>
                    <a:pt x="16223" y="-90239"/>
                    <a:pt x="317" y="297274"/>
                  </a:cubicBezTo>
                  <a:cubicBezTo>
                    <a:pt x="317" y="297274"/>
                    <a:pt x="-731" y="315872"/>
                    <a:pt x="984" y="337885"/>
                  </a:cubicBezTo>
                  <a:lnTo>
                    <a:pt x="984" y="337885"/>
                  </a:lnTo>
                  <a:close/>
                </a:path>
              </a:pathLst>
            </a:custGeom>
            <a:solidFill>
              <a:schemeClr val="accent5"/>
            </a:solidFill>
            <a:ln w="0"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55144E32-E7BE-EAAC-8BD8-E9981F436BF4}"/>
                </a:ext>
              </a:extLst>
            </p:cNvPr>
            <p:cNvSpPr/>
            <p:nvPr/>
          </p:nvSpPr>
          <p:spPr>
            <a:xfrm>
              <a:off x="516591" y="647104"/>
              <a:ext cx="2247898" cy="56551"/>
            </a:xfrm>
            <a:custGeom>
              <a:avLst/>
              <a:gdLst>
                <a:gd name="connsiteX0" fmla="*/ 1901923 w 2247898"/>
                <a:gd name="connsiteY0" fmla="*/ 56457 h 56551"/>
                <a:gd name="connsiteX1" fmla="*/ 2206630 w 2247898"/>
                <a:gd name="connsiteY1" fmla="*/ 50669 h 56551"/>
                <a:gd name="connsiteX2" fmla="*/ 2247873 w 2247898"/>
                <a:gd name="connsiteY2" fmla="*/ 13853 h 56551"/>
                <a:gd name="connsiteX3" fmla="*/ 2234728 w 2247898"/>
                <a:gd name="connsiteY3" fmla="*/ 1233 h 56551"/>
                <a:gd name="connsiteX4" fmla="*/ 1900589 w 2247898"/>
                <a:gd name="connsiteY4" fmla="*/ 0 h 56551"/>
                <a:gd name="connsiteX5" fmla="*/ 1273650 w 2247898"/>
                <a:gd name="connsiteY5" fmla="*/ 6357 h 56551"/>
                <a:gd name="connsiteX6" fmla="*/ 21390 w 2247898"/>
                <a:gd name="connsiteY6" fmla="*/ 2562 h 56551"/>
                <a:gd name="connsiteX7" fmla="*/ 149 w 2247898"/>
                <a:gd name="connsiteY7" fmla="*/ 13948 h 56551"/>
                <a:gd name="connsiteX8" fmla="*/ 6245 w 2247898"/>
                <a:gd name="connsiteY8" fmla="*/ 39472 h 56551"/>
                <a:gd name="connsiteX9" fmla="*/ 26533 w 2247898"/>
                <a:gd name="connsiteY9" fmla="*/ 48771 h 56551"/>
                <a:gd name="connsiteX10" fmla="*/ 1265173 w 2247898"/>
                <a:gd name="connsiteY10" fmla="*/ 46968 h 56551"/>
                <a:gd name="connsiteX11" fmla="*/ 1901924 w 2247898"/>
                <a:gd name="connsiteY11" fmla="*/ 56551 h 56551"/>
                <a:gd name="connsiteX12" fmla="*/ 1901924 w 2247898"/>
                <a:gd name="connsiteY12" fmla="*/ 56551 h 56551"/>
                <a:gd name="connsiteX13" fmla="*/ 1901924 w 2247898"/>
                <a:gd name="connsiteY13" fmla="*/ 56457 h 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7898" h="56551">
                  <a:moveTo>
                    <a:pt x="1901923" y="56457"/>
                  </a:moveTo>
                  <a:cubicBezTo>
                    <a:pt x="2002698" y="54179"/>
                    <a:pt x="2104330" y="52187"/>
                    <a:pt x="2206630" y="50669"/>
                  </a:cubicBezTo>
                  <a:cubicBezTo>
                    <a:pt x="2230156" y="50384"/>
                    <a:pt x="2245873" y="36056"/>
                    <a:pt x="2247873" y="13853"/>
                  </a:cubicBezTo>
                  <a:cubicBezTo>
                    <a:pt x="2248349" y="7021"/>
                    <a:pt x="2242253" y="1233"/>
                    <a:pt x="2234728" y="1233"/>
                  </a:cubicBezTo>
                  <a:lnTo>
                    <a:pt x="1900589" y="0"/>
                  </a:lnTo>
                  <a:cubicBezTo>
                    <a:pt x="1691609" y="16700"/>
                    <a:pt x="1482630" y="18692"/>
                    <a:pt x="1273650" y="6357"/>
                  </a:cubicBezTo>
                  <a:lnTo>
                    <a:pt x="21390" y="2562"/>
                  </a:lnTo>
                  <a:cubicBezTo>
                    <a:pt x="9007" y="2562"/>
                    <a:pt x="-1375" y="8160"/>
                    <a:pt x="149" y="13948"/>
                  </a:cubicBezTo>
                  <a:lnTo>
                    <a:pt x="6245" y="39472"/>
                  </a:lnTo>
                  <a:cubicBezTo>
                    <a:pt x="7483" y="45070"/>
                    <a:pt x="16151" y="48771"/>
                    <a:pt x="26533" y="48771"/>
                  </a:cubicBezTo>
                  <a:lnTo>
                    <a:pt x="1265173" y="46968"/>
                  </a:lnTo>
                  <a:cubicBezTo>
                    <a:pt x="1476629" y="32546"/>
                    <a:pt x="1688943" y="35582"/>
                    <a:pt x="1901924" y="56551"/>
                  </a:cubicBezTo>
                  <a:lnTo>
                    <a:pt x="1901924" y="56551"/>
                  </a:lnTo>
                  <a:lnTo>
                    <a:pt x="1901924" y="56457"/>
                  </a:lnTo>
                  <a:close/>
                </a:path>
              </a:pathLst>
            </a:custGeom>
            <a:solidFill>
              <a:schemeClr val="accent1"/>
            </a:solidFill>
            <a:ln w="0"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03">
    <p:bg>
      <p:bgPr>
        <a:solidFill>
          <a:schemeClr val="accent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C08CE7-47AF-369A-9577-5F44CACDE745}"/>
              </a:ext>
            </a:extLst>
          </p:cNvPr>
          <p:cNvSpPr/>
          <p:nvPr userDrawn="1"/>
        </p:nvSpPr>
        <p:spPr>
          <a:xfrm>
            <a:off x="0" y="2560320"/>
            <a:ext cx="6095999" cy="429768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D471D17-F763-C1A6-E114-5D5A2C93F5B9}"/>
              </a:ext>
            </a:extLst>
          </p:cNvPr>
          <p:cNvSpPr/>
          <p:nvPr userDrawn="1"/>
        </p:nvSpPr>
        <p:spPr>
          <a:xfrm>
            <a:off x="0" y="6096000"/>
            <a:ext cx="12192000" cy="762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ED7337A-EC94-296A-EC22-885787B00C20}"/>
              </a:ext>
            </a:extLst>
          </p:cNvPr>
          <p:cNvSpPr/>
          <p:nvPr userDrawn="1"/>
        </p:nvSpPr>
        <p:spPr>
          <a:xfrm>
            <a:off x="0" y="0"/>
            <a:ext cx="12192000" cy="256032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30352" y="411480"/>
            <a:ext cx="10533113" cy="1645920"/>
          </a:xfrm>
        </p:spPr>
        <p:txBody>
          <a:bodyPr lIns="0" tIns="0" rIns="0" bIns="0" anchor="b" anchorCtr="0">
            <a:noAutofit/>
          </a:bodyPr>
          <a:lstStyle>
            <a:lvl1pPr algn="l">
              <a:defRPr sz="4000" b="0" cap="all" baseline="0">
                <a:solidFill>
                  <a:schemeClr val="bg1"/>
                </a:solidFill>
              </a:defRPr>
            </a:lvl1pPr>
          </a:lstStyle>
          <a:p>
            <a:r>
              <a:rPr lang="en-US" dirty="0"/>
              <a:t>Click to edit Master title style</a:t>
            </a:r>
            <a:endParaRPr dirty="0"/>
          </a:p>
        </p:txBody>
      </p:sp>
      <p:sp>
        <p:nvSpPr>
          <p:cNvPr id="7" name="Content Placeholder 2">
            <a:extLst>
              <a:ext uri="{FF2B5EF4-FFF2-40B4-BE49-F238E27FC236}">
                <a16:creationId xmlns:a16="http://schemas.microsoft.com/office/drawing/2014/main" id="{1C2D15D8-C5E4-994C-132F-9BCBEFEF989C}"/>
              </a:ext>
            </a:extLst>
          </p:cNvPr>
          <p:cNvSpPr>
            <a:spLocks noGrp="1"/>
          </p:cNvSpPr>
          <p:nvPr>
            <p:ph idx="16"/>
          </p:nvPr>
        </p:nvSpPr>
        <p:spPr>
          <a:xfrm>
            <a:off x="530352" y="2971800"/>
            <a:ext cx="5056632" cy="2670048"/>
          </a:xfrm>
        </p:spPr>
        <p:txBody>
          <a:bodyPr>
            <a:normAutofit/>
          </a:bodyPr>
          <a:lstStyle>
            <a:lvl1pPr>
              <a:spcBef>
                <a:spcPts val="1800"/>
              </a:spcBef>
              <a:buClr>
                <a:schemeClr val="bg1"/>
              </a:buClr>
              <a:defRPr sz="1800">
                <a:solidFill>
                  <a:schemeClr val="bg1"/>
                </a:solidFill>
              </a:defRPr>
            </a:lvl1pPr>
            <a:lvl2pPr marL="457200" indent="0">
              <a:buClr>
                <a:schemeClr val="bg1"/>
              </a:buClr>
              <a:buNone/>
              <a:defRPr sz="1600">
                <a:solidFill>
                  <a:schemeClr val="bg1"/>
                </a:solidFill>
              </a:defRPr>
            </a:lvl2pPr>
            <a:lvl3pPr>
              <a:buClr>
                <a:schemeClr val="bg1"/>
              </a:buClr>
              <a:defRPr sz="1400">
                <a:solidFill>
                  <a:schemeClr val="bg1"/>
                </a:solidFill>
              </a:defRPr>
            </a:lvl3pPr>
            <a:lvl4pPr>
              <a:buClr>
                <a:schemeClr val="bg1"/>
              </a:buClr>
              <a:defRPr sz="1200">
                <a:solidFill>
                  <a:schemeClr val="bg1"/>
                </a:solidFill>
              </a:defRPr>
            </a:lvl4pPr>
            <a:lvl5pPr>
              <a:buClr>
                <a:schemeClr val="bg1"/>
              </a:buClr>
              <a:defRPr sz="1200">
                <a:solidFill>
                  <a:schemeClr val="bg1"/>
                </a:solidFill>
              </a:defRPr>
            </a:lvl5pPr>
            <a:lvl6pPr>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2">
            <a:extLst>
              <a:ext uri="{FF2B5EF4-FFF2-40B4-BE49-F238E27FC236}">
                <a16:creationId xmlns:a16="http://schemas.microsoft.com/office/drawing/2014/main" id="{72C2D335-9BC4-206F-6675-3BC8BA6AECCE}"/>
              </a:ext>
            </a:extLst>
          </p:cNvPr>
          <p:cNvSpPr>
            <a:spLocks noGrp="1"/>
          </p:cNvSpPr>
          <p:nvPr>
            <p:ph idx="14"/>
          </p:nvPr>
        </p:nvSpPr>
        <p:spPr>
          <a:xfrm>
            <a:off x="6702552" y="2971800"/>
            <a:ext cx="5056632" cy="2670048"/>
          </a:xfrm>
        </p:spPr>
        <p:txBody>
          <a:bodyPr>
            <a:normAutofit/>
          </a:bodyPr>
          <a:lstStyle>
            <a:lvl1pPr>
              <a:spcBef>
                <a:spcPts val="1200"/>
              </a:spcBef>
              <a:buClr>
                <a:schemeClr val="bg1"/>
              </a:buClr>
              <a:defRPr sz="1800">
                <a:solidFill>
                  <a:schemeClr val="bg1"/>
                </a:solidFill>
              </a:defRPr>
            </a:lvl1pPr>
            <a:lvl2pPr>
              <a:buClr>
                <a:schemeClr val="bg1"/>
              </a:buClr>
              <a:defRPr sz="1600">
                <a:solidFill>
                  <a:schemeClr val="bg1"/>
                </a:solidFill>
              </a:defRPr>
            </a:lvl2pPr>
            <a:lvl3pPr>
              <a:buClr>
                <a:schemeClr val="bg1"/>
              </a:buClr>
              <a:defRPr sz="1400">
                <a:solidFill>
                  <a:schemeClr val="bg1"/>
                </a:solidFill>
              </a:defRPr>
            </a:lvl3pPr>
            <a:lvl4pPr>
              <a:buClr>
                <a:schemeClr val="bg1"/>
              </a:buClr>
              <a:defRPr sz="1200">
                <a:solidFill>
                  <a:schemeClr val="bg1"/>
                </a:solidFill>
              </a:defRPr>
            </a:lvl4pPr>
            <a:lvl5pPr>
              <a:buClr>
                <a:schemeClr val="bg1"/>
              </a:buClr>
              <a:defRPr sz="1200">
                <a:solidFill>
                  <a:schemeClr val="bg1"/>
                </a:solidFill>
              </a:defRPr>
            </a:lvl5pPr>
            <a:lvl6pPr>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cxnSp>
        <p:nvCxnSpPr>
          <p:cNvPr id="14" name="Straight Connector 13">
            <a:extLst>
              <a:ext uri="{FF2B5EF4-FFF2-40B4-BE49-F238E27FC236}">
                <a16:creationId xmlns:a16="http://schemas.microsoft.com/office/drawing/2014/main" id="{3DFBDC00-6EAF-6C67-99D5-4DA34806FE50}"/>
              </a:ext>
            </a:extLst>
          </p:cNvPr>
          <p:cNvCxnSpPr>
            <a:cxnSpLocks/>
          </p:cNvCxnSpPr>
          <p:nvPr userDrawn="1"/>
        </p:nvCxnSpPr>
        <p:spPr>
          <a:xfrm>
            <a:off x="0" y="6096000"/>
            <a:ext cx="12192000"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9394BCB1-8FBC-AB32-B138-A912E42F2D8B}"/>
              </a:ext>
            </a:extLst>
          </p:cNvPr>
          <p:cNvSpPr>
            <a:spLocks noGrp="1"/>
          </p:cNvSpPr>
          <p:nvPr>
            <p:ph type="sldNum" sz="quarter" idx="12"/>
          </p:nvPr>
        </p:nvSpPr>
        <p:spPr/>
        <p:txBody>
          <a:bodyPr/>
          <a:lstStyle>
            <a:lvl1pPr>
              <a:defRPr>
                <a:solidFill>
                  <a:schemeClr val="bg1"/>
                </a:solidFill>
              </a:defRPr>
            </a:lvl1pPr>
          </a:lstStyle>
          <a:p>
            <a:fld id="{CA8D9AD5-F248-4919-864A-CFD76CC027D6}" type="slidenum">
              <a:rPr lang="en-US" smtClean="0"/>
              <a:pPr/>
              <a:t>‹#›</a:t>
            </a:fld>
            <a:endParaRPr lang="en-US" dirty="0"/>
          </a:p>
        </p:txBody>
      </p:sp>
      <p:sp>
        <p:nvSpPr>
          <p:cNvPr id="19" name="Footer Placeholder 18">
            <a:extLst>
              <a:ext uri="{FF2B5EF4-FFF2-40B4-BE49-F238E27FC236}">
                <a16:creationId xmlns:a16="http://schemas.microsoft.com/office/drawing/2014/main" id="{6DCA9E34-B0CE-5B28-B4B0-E29593534A3C}"/>
              </a:ext>
            </a:extLst>
          </p:cNvPr>
          <p:cNvSpPr>
            <a:spLocks noGrp="1"/>
          </p:cNvSpPr>
          <p:nvPr>
            <p:ph type="ftr" sz="quarter" idx="11"/>
          </p:nvPr>
        </p:nvSpPr>
        <p:spPr/>
        <p:txBody>
          <a:bodyPr/>
          <a:lstStyle>
            <a:lvl1pPr>
              <a:defRPr>
                <a:solidFill>
                  <a:schemeClr val="bg1"/>
                </a:solidFill>
              </a:defRPr>
            </a:lvl1pPr>
          </a:lstStyle>
          <a:p>
            <a:endParaRPr lang="en-US" dirty="0"/>
          </a:p>
        </p:txBody>
      </p:sp>
      <p:grpSp>
        <p:nvGrpSpPr>
          <p:cNvPr id="9" name="Graphic 16">
            <a:extLst>
              <a:ext uri="{FF2B5EF4-FFF2-40B4-BE49-F238E27FC236}">
                <a16:creationId xmlns:a16="http://schemas.microsoft.com/office/drawing/2014/main" id="{27AED226-E6CE-B07C-9183-8F8DE486E3C2}"/>
              </a:ext>
            </a:extLst>
          </p:cNvPr>
          <p:cNvGrpSpPr/>
          <p:nvPr userDrawn="1"/>
        </p:nvGrpSpPr>
        <p:grpSpPr>
          <a:xfrm rot="5400000" flipH="1">
            <a:off x="10607041" y="1022650"/>
            <a:ext cx="1998009" cy="562309"/>
            <a:chOff x="516591" y="355997"/>
            <a:chExt cx="2247898" cy="632636"/>
          </a:xfrm>
        </p:grpSpPr>
        <p:sp>
          <p:nvSpPr>
            <p:cNvPr id="12" name="Freeform 11">
              <a:extLst>
                <a:ext uri="{FF2B5EF4-FFF2-40B4-BE49-F238E27FC236}">
                  <a16:creationId xmlns:a16="http://schemas.microsoft.com/office/drawing/2014/main" id="{A050F9D0-FBF4-AB51-0DC0-0EE413FBD421}"/>
                </a:ext>
              </a:extLst>
            </p:cNvPr>
            <p:cNvSpPr/>
            <p:nvPr/>
          </p:nvSpPr>
          <p:spPr>
            <a:xfrm>
              <a:off x="1780781" y="355997"/>
              <a:ext cx="638403" cy="632636"/>
            </a:xfrm>
            <a:custGeom>
              <a:avLst/>
              <a:gdLst>
                <a:gd name="connsiteX0" fmla="*/ 983 w 638403"/>
                <a:gd name="connsiteY0" fmla="*/ 337885 h 632636"/>
                <a:gd name="connsiteX1" fmla="*/ 245396 w 638403"/>
                <a:gd name="connsiteY1" fmla="*/ 626337 h 632636"/>
                <a:gd name="connsiteX2" fmla="*/ 635162 w 638403"/>
                <a:gd name="connsiteY2" fmla="*/ 360278 h 632636"/>
                <a:gd name="connsiteX3" fmla="*/ 638401 w 638403"/>
                <a:gd name="connsiteY3" fmla="*/ 323652 h 632636"/>
                <a:gd name="connsiteX4" fmla="*/ 636496 w 638403"/>
                <a:gd name="connsiteY4" fmla="*/ 291012 h 632636"/>
                <a:gd name="connsiteX5" fmla="*/ 317 w 638403"/>
                <a:gd name="connsiteY5" fmla="*/ 297274 h 632636"/>
                <a:gd name="connsiteX6" fmla="*/ 984 w 638403"/>
                <a:gd name="connsiteY6" fmla="*/ 337885 h 632636"/>
                <a:gd name="connsiteX7" fmla="*/ 984 w 638403"/>
                <a:gd name="connsiteY7" fmla="*/ 337885 h 63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403" h="632636">
                  <a:moveTo>
                    <a:pt x="983" y="337885"/>
                  </a:moveTo>
                  <a:cubicBezTo>
                    <a:pt x="24795" y="505263"/>
                    <a:pt x="106330" y="601383"/>
                    <a:pt x="245396" y="626337"/>
                  </a:cubicBezTo>
                  <a:cubicBezTo>
                    <a:pt x="439136" y="661160"/>
                    <a:pt x="594013" y="548721"/>
                    <a:pt x="635162" y="360278"/>
                  </a:cubicBezTo>
                  <a:cubicBezTo>
                    <a:pt x="635924" y="356672"/>
                    <a:pt x="638496" y="332097"/>
                    <a:pt x="638401" y="323652"/>
                  </a:cubicBezTo>
                  <a:cubicBezTo>
                    <a:pt x="638210" y="306098"/>
                    <a:pt x="636496" y="291012"/>
                    <a:pt x="636496" y="291012"/>
                  </a:cubicBezTo>
                  <a:cubicBezTo>
                    <a:pt x="585156" y="-105706"/>
                    <a:pt x="16223" y="-90239"/>
                    <a:pt x="317" y="297274"/>
                  </a:cubicBezTo>
                  <a:cubicBezTo>
                    <a:pt x="317" y="297274"/>
                    <a:pt x="-731" y="315872"/>
                    <a:pt x="984" y="337885"/>
                  </a:cubicBezTo>
                  <a:lnTo>
                    <a:pt x="984" y="337885"/>
                  </a:lnTo>
                  <a:close/>
                </a:path>
              </a:pathLst>
            </a:custGeom>
            <a:solidFill>
              <a:schemeClr val="accent5"/>
            </a:solidFill>
            <a:ln w="0"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2B52934F-FBD7-B8DB-378A-B4AE40936F7F}"/>
                </a:ext>
              </a:extLst>
            </p:cNvPr>
            <p:cNvSpPr/>
            <p:nvPr/>
          </p:nvSpPr>
          <p:spPr>
            <a:xfrm>
              <a:off x="516591" y="647104"/>
              <a:ext cx="2247898" cy="56551"/>
            </a:xfrm>
            <a:custGeom>
              <a:avLst/>
              <a:gdLst>
                <a:gd name="connsiteX0" fmla="*/ 1901923 w 2247898"/>
                <a:gd name="connsiteY0" fmla="*/ 56457 h 56551"/>
                <a:gd name="connsiteX1" fmla="*/ 2206630 w 2247898"/>
                <a:gd name="connsiteY1" fmla="*/ 50669 h 56551"/>
                <a:gd name="connsiteX2" fmla="*/ 2247873 w 2247898"/>
                <a:gd name="connsiteY2" fmla="*/ 13853 h 56551"/>
                <a:gd name="connsiteX3" fmla="*/ 2234728 w 2247898"/>
                <a:gd name="connsiteY3" fmla="*/ 1233 h 56551"/>
                <a:gd name="connsiteX4" fmla="*/ 1900589 w 2247898"/>
                <a:gd name="connsiteY4" fmla="*/ 0 h 56551"/>
                <a:gd name="connsiteX5" fmla="*/ 1273650 w 2247898"/>
                <a:gd name="connsiteY5" fmla="*/ 6357 h 56551"/>
                <a:gd name="connsiteX6" fmla="*/ 21390 w 2247898"/>
                <a:gd name="connsiteY6" fmla="*/ 2562 h 56551"/>
                <a:gd name="connsiteX7" fmla="*/ 149 w 2247898"/>
                <a:gd name="connsiteY7" fmla="*/ 13948 h 56551"/>
                <a:gd name="connsiteX8" fmla="*/ 6245 w 2247898"/>
                <a:gd name="connsiteY8" fmla="*/ 39472 h 56551"/>
                <a:gd name="connsiteX9" fmla="*/ 26533 w 2247898"/>
                <a:gd name="connsiteY9" fmla="*/ 48771 h 56551"/>
                <a:gd name="connsiteX10" fmla="*/ 1265173 w 2247898"/>
                <a:gd name="connsiteY10" fmla="*/ 46968 h 56551"/>
                <a:gd name="connsiteX11" fmla="*/ 1901924 w 2247898"/>
                <a:gd name="connsiteY11" fmla="*/ 56551 h 56551"/>
                <a:gd name="connsiteX12" fmla="*/ 1901924 w 2247898"/>
                <a:gd name="connsiteY12" fmla="*/ 56551 h 56551"/>
                <a:gd name="connsiteX13" fmla="*/ 1901924 w 2247898"/>
                <a:gd name="connsiteY13" fmla="*/ 56457 h 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7898" h="56551">
                  <a:moveTo>
                    <a:pt x="1901923" y="56457"/>
                  </a:moveTo>
                  <a:cubicBezTo>
                    <a:pt x="2002698" y="54179"/>
                    <a:pt x="2104330" y="52187"/>
                    <a:pt x="2206630" y="50669"/>
                  </a:cubicBezTo>
                  <a:cubicBezTo>
                    <a:pt x="2230156" y="50384"/>
                    <a:pt x="2245873" y="36056"/>
                    <a:pt x="2247873" y="13853"/>
                  </a:cubicBezTo>
                  <a:cubicBezTo>
                    <a:pt x="2248349" y="7021"/>
                    <a:pt x="2242253" y="1233"/>
                    <a:pt x="2234728" y="1233"/>
                  </a:cubicBezTo>
                  <a:lnTo>
                    <a:pt x="1900589" y="0"/>
                  </a:lnTo>
                  <a:cubicBezTo>
                    <a:pt x="1691609" y="16700"/>
                    <a:pt x="1482630" y="18692"/>
                    <a:pt x="1273650" y="6357"/>
                  </a:cubicBezTo>
                  <a:lnTo>
                    <a:pt x="21390" y="2562"/>
                  </a:lnTo>
                  <a:cubicBezTo>
                    <a:pt x="9007" y="2562"/>
                    <a:pt x="-1375" y="8160"/>
                    <a:pt x="149" y="13948"/>
                  </a:cubicBezTo>
                  <a:lnTo>
                    <a:pt x="6245" y="39472"/>
                  </a:lnTo>
                  <a:cubicBezTo>
                    <a:pt x="7483" y="45070"/>
                    <a:pt x="16151" y="48771"/>
                    <a:pt x="26533" y="48771"/>
                  </a:cubicBezTo>
                  <a:lnTo>
                    <a:pt x="1265173" y="46968"/>
                  </a:lnTo>
                  <a:cubicBezTo>
                    <a:pt x="1476629" y="32546"/>
                    <a:pt x="1688943" y="35582"/>
                    <a:pt x="1901924" y="56551"/>
                  </a:cubicBezTo>
                  <a:lnTo>
                    <a:pt x="1901924" y="56551"/>
                  </a:lnTo>
                  <a:lnTo>
                    <a:pt x="1901924" y="56457"/>
                  </a:lnTo>
                  <a:close/>
                </a:path>
              </a:pathLst>
            </a:custGeom>
            <a:solidFill>
              <a:schemeClr val="accent1"/>
            </a:solidFill>
            <a:ln w="0"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2884438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3"/>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D471D17-F763-C1A6-E114-5D5A2C93F5B9}"/>
              </a:ext>
            </a:extLst>
          </p:cNvPr>
          <p:cNvSpPr/>
          <p:nvPr userDrawn="1"/>
        </p:nvSpPr>
        <p:spPr>
          <a:xfrm>
            <a:off x="0" y="6096000"/>
            <a:ext cx="12192000" cy="762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ED7337A-EC94-296A-EC22-885787B00C20}"/>
              </a:ext>
            </a:extLst>
          </p:cNvPr>
          <p:cNvSpPr/>
          <p:nvPr userDrawn="1"/>
        </p:nvSpPr>
        <p:spPr>
          <a:xfrm>
            <a:off x="0" y="0"/>
            <a:ext cx="12192000" cy="256032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30352" y="411480"/>
            <a:ext cx="10533113" cy="1645920"/>
          </a:xfrm>
        </p:spPr>
        <p:txBody>
          <a:bodyPr lIns="0" tIns="0" rIns="0" bIns="0" anchor="b" anchorCtr="0">
            <a:noAutofit/>
          </a:bodyPr>
          <a:lstStyle>
            <a:lvl1pPr algn="l">
              <a:defRPr sz="4000" b="0" cap="all" baseline="0">
                <a:solidFill>
                  <a:schemeClr val="bg1"/>
                </a:solidFill>
              </a:defRPr>
            </a:lvl1pPr>
          </a:lstStyle>
          <a:p>
            <a:r>
              <a:rPr lang="en-US" dirty="0"/>
              <a:t>Click to edit Master title style</a:t>
            </a:r>
            <a:endParaRPr dirty="0"/>
          </a:p>
        </p:txBody>
      </p:sp>
      <p:sp>
        <p:nvSpPr>
          <p:cNvPr id="4" name="Content Placeholder 2">
            <a:extLst>
              <a:ext uri="{FF2B5EF4-FFF2-40B4-BE49-F238E27FC236}">
                <a16:creationId xmlns:a16="http://schemas.microsoft.com/office/drawing/2014/main" id="{72C2D335-9BC4-206F-6675-3BC8BA6AECCE}"/>
              </a:ext>
            </a:extLst>
          </p:cNvPr>
          <p:cNvSpPr>
            <a:spLocks noGrp="1"/>
          </p:cNvSpPr>
          <p:nvPr>
            <p:ph idx="14"/>
          </p:nvPr>
        </p:nvSpPr>
        <p:spPr>
          <a:xfrm>
            <a:off x="530352" y="2971800"/>
            <a:ext cx="11045952" cy="2670048"/>
          </a:xfrm>
        </p:spPr>
        <p:txBody>
          <a:bodyPr>
            <a:normAutofit/>
          </a:bodyPr>
          <a:lstStyle>
            <a:lvl1pPr>
              <a:spcBef>
                <a:spcPts val="1200"/>
              </a:spcBef>
              <a:buClr>
                <a:schemeClr val="bg1"/>
              </a:buClr>
              <a:defRPr sz="1800">
                <a:solidFill>
                  <a:schemeClr val="bg1"/>
                </a:solidFill>
              </a:defRPr>
            </a:lvl1pPr>
            <a:lvl2pPr>
              <a:buClr>
                <a:schemeClr val="bg1"/>
              </a:buClr>
              <a:defRPr sz="1600">
                <a:solidFill>
                  <a:schemeClr val="bg1"/>
                </a:solidFill>
              </a:defRPr>
            </a:lvl2pPr>
            <a:lvl3pPr>
              <a:buClr>
                <a:schemeClr val="bg1"/>
              </a:buClr>
              <a:defRPr sz="1400">
                <a:solidFill>
                  <a:schemeClr val="bg1"/>
                </a:solidFill>
              </a:defRPr>
            </a:lvl3pPr>
            <a:lvl4pPr>
              <a:buClr>
                <a:schemeClr val="bg1"/>
              </a:buClr>
              <a:defRPr sz="1200">
                <a:solidFill>
                  <a:schemeClr val="bg1"/>
                </a:solidFill>
              </a:defRPr>
            </a:lvl4pPr>
            <a:lvl5pPr>
              <a:buClr>
                <a:schemeClr val="bg1"/>
              </a:buClr>
              <a:defRPr sz="1200">
                <a:solidFill>
                  <a:schemeClr val="bg1"/>
                </a:solidFill>
              </a:defRPr>
            </a:lvl5pPr>
            <a:lvl6pPr>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cxnSp>
        <p:nvCxnSpPr>
          <p:cNvPr id="14" name="Straight Connector 13">
            <a:extLst>
              <a:ext uri="{FF2B5EF4-FFF2-40B4-BE49-F238E27FC236}">
                <a16:creationId xmlns:a16="http://schemas.microsoft.com/office/drawing/2014/main" id="{3DFBDC00-6EAF-6C67-99D5-4DA34806FE50}"/>
              </a:ext>
            </a:extLst>
          </p:cNvPr>
          <p:cNvCxnSpPr>
            <a:cxnSpLocks/>
          </p:cNvCxnSpPr>
          <p:nvPr userDrawn="1"/>
        </p:nvCxnSpPr>
        <p:spPr>
          <a:xfrm>
            <a:off x="0" y="6096000"/>
            <a:ext cx="12192000"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9394BCB1-8FBC-AB32-B138-A912E42F2D8B}"/>
              </a:ext>
            </a:extLst>
          </p:cNvPr>
          <p:cNvSpPr>
            <a:spLocks noGrp="1"/>
          </p:cNvSpPr>
          <p:nvPr>
            <p:ph type="sldNum" sz="quarter" idx="12"/>
          </p:nvPr>
        </p:nvSpPr>
        <p:spPr/>
        <p:txBody>
          <a:bodyPr/>
          <a:lstStyle>
            <a:lvl1pPr>
              <a:defRPr>
                <a:solidFill>
                  <a:schemeClr val="bg1"/>
                </a:solidFill>
              </a:defRPr>
            </a:lvl1pPr>
          </a:lstStyle>
          <a:p>
            <a:fld id="{CA8D9AD5-F248-4919-864A-CFD76CC027D6}" type="slidenum">
              <a:rPr lang="en-US" smtClean="0"/>
              <a:pPr/>
              <a:t>‹#›</a:t>
            </a:fld>
            <a:endParaRPr lang="en-US" dirty="0"/>
          </a:p>
        </p:txBody>
      </p:sp>
      <p:sp>
        <p:nvSpPr>
          <p:cNvPr id="19" name="Footer Placeholder 18">
            <a:extLst>
              <a:ext uri="{FF2B5EF4-FFF2-40B4-BE49-F238E27FC236}">
                <a16:creationId xmlns:a16="http://schemas.microsoft.com/office/drawing/2014/main" id="{6DCA9E34-B0CE-5B28-B4B0-E29593534A3C}"/>
              </a:ext>
            </a:extLst>
          </p:cNvPr>
          <p:cNvSpPr>
            <a:spLocks noGrp="1"/>
          </p:cNvSpPr>
          <p:nvPr>
            <p:ph type="ftr" sz="quarter" idx="11"/>
          </p:nvPr>
        </p:nvSpPr>
        <p:spPr/>
        <p:txBody>
          <a:bodyPr/>
          <a:lstStyle>
            <a:lvl1pPr>
              <a:defRPr>
                <a:solidFill>
                  <a:schemeClr val="bg1"/>
                </a:solidFill>
              </a:defRPr>
            </a:lvl1pPr>
          </a:lstStyle>
          <a:p>
            <a:endParaRPr lang="en-US" dirty="0"/>
          </a:p>
        </p:txBody>
      </p:sp>
      <p:grpSp>
        <p:nvGrpSpPr>
          <p:cNvPr id="9" name="Graphic 16">
            <a:extLst>
              <a:ext uri="{FF2B5EF4-FFF2-40B4-BE49-F238E27FC236}">
                <a16:creationId xmlns:a16="http://schemas.microsoft.com/office/drawing/2014/main" id="{27AED226-E6CE-B07C-9183-8F8DE486E3C2}"/>
              </a:ext>
            </a:extLst>
          </p:cNvPr>
          <p:cNvGrpSpPr/>
          <p:nvPr userDrawn="1"/>
        </p:nvGrpSpPr>
        <p:grpSpPr>
          <a:xfrm rot="5400000" flipH="1">
            <a:off x="10607041" y="1022650"/>
            <a:ext cx="1998009" cy="562309"/>
            <a:chOff x="516591" y="355997"/>
            <a:chExt cx="2247898" cy="632636"/>
          </a:xfrm>
        </p:grpSpPr>
        <p:sp>
          <p:nvSpPr>
            <p:cNvPr id="12" name="Freeform 11">
              <a:extLst>
                <a:ext uri="{FF2B5EF4-FFF2-40B4-BE49-F238E27FC236}">
                  <a16:creationId xmlns:a16="http://schemas.microsoft.com/office/drawing/2014/main" id="{A050F9D0-FBF4-AB51-0DC0-0EE413FBD421}"/>
                </a:ext>
              </a:extLst>
            </p:cNvPr>
            <p:cNvSpPr/>
            <p:nvPr/>
          </p:nvSpPr>
          <p:spPr>
            <a:xfrm>
              <a:off x="1780781" y="355997"/>
              <a:ext cx="638403" cy="632636"/>
            </a:xfrm>
            <a:custGeom>
              <a:avLst/>
              <a:gdLst>
                <a:gd name="connsiteX0" fmla="*/ 983 w 638403"/>
                <a:gd name="connsiteY0" fmla="*/ 337885 h 632636"/>
                <a:gd name="connsiteX1" fmla="*/ 245396 w 638403"/>
                <a:gd name="connsiteY1" fmla="*/ 626337 h 632636"/>
                <a:gd name="connsiteX2" fmla="*/ 635162 w 638403"/>
                <a:gd name="connsiteY2" fmla="*/ 360278 h 632636"/>
                <a:gd name="connsiteX3" fmla="*/ 638401 w 638403"/>
                <a:gd name="connsiteY3" fmla="*/ 323652 h 632636"/>
                <a:gd name="connsiteX4" fmla="*/ 636496 w 638403"/>
                <a:gd name="connsiteY4" fmla="*/ 291012 h 632636"/>
                <a:gd name="connsiteX5" fmla="*/ 317 w 638403"/>
                <a:gd name="connsiteY5" fmla="*/ 297274 h 632636"/>
                <a:gd name="connsiteX6" fmla="*/ 984 w 638403"/>
                <a:gd name="connsiteY6" fmla="*/ 337885 h 632636"/>
                <a:gd name="connsiteX7" fmla="*/ 984 w 638403"/>
                <a:gd name="connsiteY7" fmla="*/ 337885 h 63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403" h="632636">
                  <a:moveTo>
                    <a:pt x="983" y="337885"/>
                  </a:moveTo>
                  <a:cubicBezTo>
                    <a:pt x="24795" y="505263"/>
                    <a:pt x="106330" y="601383"/>
                    <a:pt x="245396" y="626337"/>
                  </a:cubicBezTo>
                  <a:cubicBezTo>
                    <a:pt x="439136" y="661160"/>
                    <a:pt x="594013" y="548721"/>
                    <a:pt x="635162" y="360278"/>
                  </a:cubicBezTo>
                  <a:cubicBezTo>
                    <a:pt x="635924" y="356672"/>
                    <a:pt x="638496" y="332097"/>
                    <a:pt x="638401" y="323652"/>
                  </a:cubicBezTo>
                  <a:cubicBezTo>
                    <a:pt x="638210" y="306098"/>
                    <a:pt x="636496" y="291012"/>
                    <a:pt x="636496" y="291012"/>
                  </a:cubicBezTo>
                  <a:cubicBezTo>
                    <a:pt x="585156" y="-105706"/>
                    <a:pt x="16223" y="-90239"/>
                    <a:pt x="317" y="297274"/>
                  </a:cubicBezTo>
                  <a:cubicBezTo>
                    <a:pt x="317" y="297274"/>
                    <a:pt x="-731" y="315872"/>
                    <a:pt x="984" y="337885"/>
                  </a:cubicBezTo>
                  <a:lnTo>
                    <a:pt x="984" y="337885"/>
                  </a:lnTo>
                  <a:close/>
                </a:path>
              </a:pathLst>
            </a:custGeom>
            <a:solidFill>
              <a:schemeClr val="accent5"/>
            </a:solidFill>
            <a:ln w="0"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2B52934F-FBD7-B8DB-378A-B4AE40936F7F}"/>
                </a:ext>
              </a:extLst>
            </p:cNvPr>
            <p:cNvSpPr/>
            <p:nvPr/>
          </p:nvSpPr>
          <p:spPr>
            <a:xfrm>
              <a:off x="516591" y="647104"/>
              <a:ext cx="2247898" cy="56551"/>
            </a:xfrm>
            <a:custGeom>
              <a:avLst/>
              <a:gdLst>
                <a:gd name="connsiteX0" fmla="*/ 1901923 w 2247898"/>
                <a:gd name="connsiteY0" fmla="*/ 56457 h 56551"/>
                <a:gd name="connsiteX1" fmla="*/ 2206630 w 2247898"/>
                <a:gd name="connsiteY1" fmla="*/ 50669 h 56551"/>
                <a:gd name="connsiteX2" fmla="*/ 2247873 w 2247898"/>
                <a:gd name="connsiteY2" fmla="*/ 13853 h 56551"/>
                <a:gd name="connsiteX3" fmla="*/ 2234728 w 2247898"/>
                <a:gd name="connsiteY3" fmla="*/ 1233 h 56551"/>
                <a:gd name="connsiteX4" fmla="*/ 1900589 w 2247898"/>
                <a:gd name="connsiteY4" fmla="*/ 0 h 56551"/>
                <a:gd name="connsiteX5" fmla="*/ 1273650 w 2247898"/>
                <a:gd name="connsiteY5" fmla="*/ 6357 h 56551"/>
                <a:gd name="connsiteX6" fmla="*/ 21390 w 2247898"/>
                <a:gd name="connsiteY6" fmla="*/ 2562 h 56551"/>
                <a:gd name="connsiteX7" fmla="*/ 149 w 2247898"/>
                <a:gd name="connsiteY7" fmla="*/ 13948 h 56551"/>
                <a:gd name="connsiteX8" fmla="*/ 6245 w 2247898"/>
                <a:gd name="connsiteY8" fmla="*/ 39472 h 56551"/>
                <a:gd name="connsiteX9" fmla="*/ 26533 w 2247898"/>
                <a:gd name="connsiteY9" fmla="*/ 48771 h 56551"/>
                <a:gd name="connsiteX10" fmla="*/ 1265173 w 2247898"/>
                <a:gd name="connsiteY10" fmla="*/ 46968 h 56551"/>
                <a:gd name="connsiteX11" fmla="*/ 1901924 w 2247898"/>
                <a:gd name="connsiteY11" fmla="*/ 56551 h 56551"/>
                <a:gd name="connsiteX12" fmla="*/ 1901924 w 2247898"/>
                <a:gd name="connsiteY12" fmla="*/ 56551 h 56551"/>
                <a:gd name="connsiteX13" fmla="*/ 1901924 w 2247898"/>
                <a:gd name="connsiteY13" fmla="*/ 56457 h 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7898" h="56551">
                  <a:moveTo>
                    <a:pt x="1901923" y="56457"/>
                  </a:moveTo>
                  <a:cubicBezTo>
                    <a:pt x="2002698" y="54179"/>
                    <a:pt x="2104330" y="52187"/>
                    <a:pt x="2206630" y="50669"/>
                  </a:cubicBezTo>
                  <a:cubicBezTo>
                    <a:pt x="2230156" y="50384"/>
                    <a:pt x="2245873" y="36056"/>
                    <a:pt x="2247873" y="13853"/>
                  </a:cubicBezTo>
                  <a:cubicBezTo>
                    <a:pt x="2248349" y="7021"/>
                    <a:pt x="2242253" y="1233"/>
                    <a:pt x="2234728" y="1233"/>
                  </a:cubicBezTo>
                  <a:lnTo>
                    <a:pt x="1900589" y="0"/>
                  </a:lnTo>
                  <a:cubicBezTo>
                    <a:pt x="1691609" y="16700"/>
                    <a:pt x="1482630" y="18692"/>
                    <a:pt x="1273650" y="6357"/>
                  </a:cubicBezTo>
                  <a:lnTo>
                    <a:pt x="21390" y="2562"/>
                  </a:lnTo>
                  <a:cubicBezTo>
                    <a:pt x="9007" y="2562"/>
                    <a:pt x="-1375" y="8160"/>
                    <a:pt x="149" y="13948"/>
                  </a:cubicBezTo>
                  <a:lnTo>
                    <a:pt x="6245" y="39472"/>
                  </a:lnTo>
                  <a:cubicBezTo>
                    <a:pt x="7483" y="45070"/>
                    <a:pt x="16151" y="48771"/>
                    <a:pt x="26533" y="48771"/>
                  </a:cubicBezTo>
                  <a:lnTo>
                    <a:pt x="1265173" y="46968"/>
                  </a:lnTo>
                  <a:cubicBezTo>
                    <a:pt x="1476629" y="32546"/>
                    <a:pt x="1688943" y="35582"/>
                    <a:pt x="1901924" y="56551"/>
                  </a:cubicBezTo>
                  <a:lnTo>
                    <a:pt x="1901924" y="56551"/>
                  </a:lnTo>
                  <a:lnTo>
                    <a:pt x="1901924" y="56457"/>
                  </a:lnTo>
                  <a:close/>
                </a:path>
              </a:pathLst>
            </a:custGeom>
            <a:solidFill>
              <a:schemeClr val="accent1"/>
            </a:solidFill>
            <a:ln w="0"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5274692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04">
    <p:bg>
      <p:bgPr>
        <a:solidFill>
          <a:schemeClr val="accent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C08CE7-47AF-369A-9577-5F44CACDE745}"/>
              </a:ext>
            </a:extLst>
          </p:cNvPr>
          <p:cNvSpPr/>
          <p:nvPr userDrawn="1"/>
        </p:nvSpPr>
        <p:spPr>
          <a:xfrm>
            <a:off x="0" y="2560320"/>
            <a:ext cx="6095999" cy="429768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D471D17-F763-C1A6-E114-5D5A2C93F5B9}"/>
              </a:ext>
            </a:extLst>
          </p:cNvPr>
          <p:cNvSpPr/>
          <p:nvPr userDrawn="1"/>
        </p:nvSpPr>
        <p:spPr>
          <a:xfrm>
            <a:off x="0" y="6096000"/>
            <a:ext cx="12192000" cy="762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ED7337A-EC94-296A-EC22-885787B00C20}"/>
              </a:ext>
            </a:extLst>
          </p:cNvPr>
          <p:cNvSpPr/>
          <p:nvPr userDrawn="1"/>
        </p:nvSpPr>
        <p:spPr>
          <a:xfrm>
            <a:off x="0" y="0"/>
            <a:ext cx="12192000" cy="256032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30352" y="411480"/>
            <a:ext cx="10533113" cy="1645920"/>
          </a:xfrm>
        </p:spPr>
        <p:txBody>
          <a:bodyPr lIns="0" tIns="0" rIns="0" bIns="0" anchor="b" anchorCtr="0">
            <a:noAutofit/>
          </a:bodyPr>
          <a:lstStyle>
            <a:lvl1pPr algn="l">
              <a:defRPr sz="4000" b="0" cap="all" baseline="0">
                <a:solidFill>
                  <a:schemeClr val="bg1"/>
                </a:solidFill>
              </a:defRPr>
            </a:lvl1pPr>
          </a:lstStyle>
          <a:p>
            <a:r>
              <a:rPr lang="en-US" dirty="0"/>
              <a:t>Click to edit Master title style</a:t>
            </a:r>
            <a:endParaRPr dirty="0"/>
          </a:p>
        </p:txBody>
      </p:sp>
      <p:sp>
        <p:nvSpPr>
          <p:cNvPr id="7" name="Content Placeholder 2">
            <a:extLst>
              <a:ext uri="{FF2B5EF4-FFF2-40B4-BE49-F238E27FC236}">
                <a16:creationId xmlns:a16="http://schemas.microsoft.com/office/drawing/2014/main" id="{1C2D15D8-C5E4-994C-132F-9BCBEFEF989C}"/>
              </a:ext>
            </a:extLst>
          </p:cNvPr>
          <p:cNvSpPr>
            <a:spLocks noGrp="1"/>
          </p:cNvSpPr>
          <p:nvPr>
            <p:ph idx="16"/>
          </p:nvPr>
        </p:nvSpPr>
        <p:spPr>
          <a:xfrm>
            <a:off x="530352" y="2971800"/>
            <a:ext cx="5056632" cy="2670048"/>
          </a:xfrm>
        </p:spPr>
        <p:txBody>
          <a:bodyPr>
            <a:normAutofit/>
          </a:bodyPr>
          <a:lstStyle>
            <a:lvl1pPr>
              <a:spcBef>
                <a:spcPts val="1800"/>
              </a:spcBef>
              <a:buClr>
                <a:schemeClr val="bg1"/>
              </a:buClr>
              <a:defRPr sz="1800">
                <a:solidFill>
                  <a:schemeClr val="bg1"/>
                </a:solidFill>
              </a:defRPr>
            </a:lvl1pPr>
            <a:lvl2pPr>
              <a:buClr>
                <a:schemeClr val="bg1"/>
              </a:buClr>
              <a:defRPr sz="1600">
                <a:solidFill>
                  <a:schemeClr val="bg1"/>
                </a:solidFill>
              </a:defRPr>
            </a:lvl2pPr>
            <a:lvl3pPr>
              <a:buClr>
                <a:schemeClr val="bg1"/>
              </a:buClr>
              <a:defRPr sz="1400">
                <a:solidFill>
                  <a:schemeClr val="bg1"/>
                </a:solidFill>
              </a:defRPr>
            </a:lvl3pPr>
            <a:lvl4pPr>
              <a:buClr>
                <a:schemeClr val="bg1"/>
              </a:buClr>
              <a:defRPr sz="1200">
                <a:solidFill>
                  <a:schemeClr val="bg1"/>
                </a:solidFill>
              </a:defRPr>
            </a:lvl4pPr>
            <a:lvl5pPr>
              <a:buClr>
                <a:schemeClr val="bg1"/>
              </a:buClr>
              <a:defRPr sz="1200">
                <a:solidFill>
                  <a:schemeClr val="bg1"/>
                </a:solidFill>
              </a:defRPr>
            </a:lvl5pPr>
            <a:lvl6pPr>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2">
            <a:extLst>
              <a:ext uri="{FF2B5EF4-FFF2-40B4-BE49-F238E27FC236}">
                <a16:creationId xmlns:a16="http://schemas.microsoft.com/office/drawing/2014/main" id="{72C2D335-9BC4-206F-6675-3BC8BA6AECCE}"/>
              </a:ext>
            </a:extLst>
          </p:cNvPr>
          <p:cNvSpPr>
            <a:spLocks noGrp="1"/>
          </p:cNvSpPr>
          <p:nvPr>
            <p:ph idx="14"/>
          </p:nvPr>
        </p:nvSpPr>
        <p:spPr>
          <a:xfrm>
            <a:off x="6553200" y="2971800"/>
            <a:ext cx="5056632" cy="2670048"/>
          </a:xfrm>
        </p:spPr>
        <p:txBody>
          <a:bodyPr>
            <a:normAutofit/>
          </a:bodyPr>
          <a:lstStyle>
            <a:lvl1pPr marL="0" indent="0">
              <a:spcBef>
                <a:spcPts val="1800"/>
              </a:spcBef>
              <a:buClr>
                <a:schemeClr val="bg1"/>
              </a:buClr>
              <a:buNone/>
              <a:defRPr sz="1800">
                <a:solidFill>
                  <a:schemeClr val="bg1"/>
                </a:solidFill>
              </a:defRPr>
            </a:lvl1pPr>
            <a:lvl2pPr>
              <a:buClr>
                <a:schemeClr val="bg1"/>
              </a:buClr>
              <a:defRPr sz="1600">
                <a:solidFill>
                  <a:schemeClr val="bg1"/>
                </a:solidFill>
              </a:defRPr>
            </a:lvl2pPr>
            <a:lvl3pPr>
              <a:buClr>
                <a:schemeClr val="bg1"/>
              </a:buClr>
              <a:defRPr sz="1400">
                <a:solidFill>
                  <a:schemeClr val="bg1"/>
                </a:solidFill>
              </a:defRPr>
            </a:lvl3pPr>
            <a:lvl4pPr>
              <a:buClr>
                <a:schemeClr val="bg1"/>
              </a:buClr>
              <a:defRPr sz="1200">
                <a:solidFill>
                  <a:schemeClr val="bg1"/>
                </a:solidFill>
              </a:defRPr>
            </a:lvl4pPr>
            <a:lvl5pPr>
              <a:buClr>
                <a:schemeClr val="bg1"/>
              </a:buClr>
              <a:defRPr sz="1200">
                <a:solidFill>
                  <a:schemeClr val="bg1"/>
                </a:solidFill>
              </a:defRPr>
            </a:lvl5pPr>
            <a:lvl6pPr>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cxnSp>
        <p:nvCxnSpPr>
          <p:cNvPr id="14" name="Straight Connector 13">
            <a:extLst>
              <a:ext uri="{FF2B5EF4-FFF2-40B4-BE49-F238E27FC236}">
                <a16:creationId xmlns:a16="http://schemas.microsoft.com/office/drawing/2014/main" id="{3DFBDC00-6EAF-6C67-99D5-4DA34806FE50}"/>
              </a:ext>
            </a:extLst>
          </p:cNvPr>
          <p:cNvCxnSpPr>
            <a:cxnSpLocks/>
          </p:cNvCxnSpPr>
          <p:nvPr userDrawn="1"/>
        </p:nvCxnSpPr>
        <p:spPr>
          <a:xfrm>
            <a:off x="0" y="6096000"/>
            <a:ext cx="12192000"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9394BCB1-8FBC-AB32-B138-A912E42F2D8B}"/>
              </a:ext>
            </a:extLst>
          </p:cNvPr>
          <p:cNvSpPr>
            <a:spLocks noGrp="1"/>
          </p:cNvSpPr>
          <p:nvPr>
            <p:ph type="sldNum" sz="quarter" idx="12"/>
          </p:nvPr>
        </p:nvSpPr>
        <p:spPr/>
        <p:txBody>
          <a:bodyPr/>
          <a:lstStyle>
            <a:lvl1pPr>
              <a:defRPr>
                <a:solidFill>
                  <a:schemeClr val="bg1"/>
                </a:solidFill>
              </a:defRPr>
            </a:lvl1pPr>
          </a:lstStyle>
          <a:p>
            <a:fld id="{CA8D9AD5-F248-4919-864A-CFD76CC027D6}" type="slidenum">
              <a:rPr lang="en-US" smtClean="0"/>
              <a:pPr/>
              <a:t>‹#›</a:t>
            </a:fld>
            <a:endParaRPr lang="en-US" dirty="0"/>
          </a:p>
        </p:txBody>
      </p:sp>
      <p:sp>
        <p:nvSpPr>
          <p:cNvPr id="19" name="Footer Placeholder 18">
            <a:extLst>
              <a:ext uri="{FF2B5EF4-FFF2-40B4-BE49-F238E27FC236}">
                <a16:creationId xmlns:a16="http://schemas.microsoft.com/office/drawing/2014/main" id="{6DCA9E34-B0CE-5B28-B4B0-E29593534A3C}"/>
              </a:ext>
            </a:extLst>
          </p:cNvPr>
          <p:cNvSpPr>
            <a:spLocks noGrp="1"/>
          </p:cNvSpPr>
          <p:nvPr>
            <p:ph type="ftr" sz="quarter" idx="11"/>
          </p:nvPr>
        </p:nvSpPr>
        <p:spPr/>
        <p:txBody>
          <a:bodyPr/>
          <a:lstStyle>
            <a:lvl1pPr>
              <a:defRPr>
                <a:solidFill>
                  <a:schemeClr val="bg1"/>
                </a:solidFill>
              </a:defRPr>
            </a:lvl1pPr>
          </a:lstStyle>
          <a:p>
            <a:endParaRPr lang="en-US" dirty="0"/>
          </a:p>
        </p:txBody>
      </p:sp>
      <p:grpSp>
        <p:nvGrpSpPr>
          <p:cNvPr id="9" name="Graphic 16">
            <a:extLst>
              <a:ext uri="{FF2B5EF4-FFF2-40B4-BE49-F238E27FC236}">
                <a16:creationId xmlns:a16="http://schemas.microsoft.com/office/drawing/2014/main" id="{27AED226-E6CE-B07C-9183-8F8DE486E3C2}"/>
              </a:ext>
            </a:extLst>
          </p:cNvPr>
          <p:cNvGrpSpPr/>
          <p:nvPr userDrawn="1"/>
        </p:nvGrpSpPr>
        <p:grpSpPr>
          <a:xfrm rot="5400000" flipH="1">
            <a:off x="10607041" y="1022650"/>
            <a:ext cx="1998009" cy="562309"/>
            <a:chOff x="516591" y="355997"/>
            <a:chExt cx="2247898" cy="632636"/>
          </a:xfrm>
        </p:grpSpPr>
        <p:sp>
          <p:nvSpPr>
            <p:cNvPr id="12" name="Freeform 11">
              <a:extLst>
                <a:ext uri="{FF2B5EF4-FFF2-40B4-BE49-F238E27FC236}">
                  <a16:creationId xmlns:a16="http://schemas.microsoft.com/office/drawing/2014/main" id="{A050F9D0-FBF4-AB51-0DC0-0EE413FBD421}"/>
                </a:ext>
              </a:extLst>
            </p:cNvPr>
            <p:cNvSpPr/>
            <p:nvPr/>
          </p:nvSpPr>
          <p:spPr>
            <a:xfrm>
              <a:off x="1780781" y="355997"/>
              <a:ext cx="638403" cy="632636"/>
            </a:xfrm>
            <a:custGeom>
              <a:avLst/>
              <a:gdLst>
                <a:gd name="connsiteX0" fmla="*/ 983 w 638403"/>
                <a:gd name="connsiteY0" fmla="*/ 337885 h 632636"/>
                <a:gd name="connsiteX1" fmla="*/ 245396 w 638403"/>
                <a:gd name="connsiteY1" fmla="*/ 626337 h 632636"/>
                <a:gd name="connsiteX2" fmla="*/ 635162 w 638403"/>
                <a:gd name="connsiteY2" fmla="*/ 360278 h 632636"/>
                <a:gd name="connsiteX3" fmla="*/ 638401 w 638403"/>
                <a:gd name="connsiteY3" fmla="*/ 323652 h 632636"/>
                <a:gd name="connsiteX4" fmla="*/ 636496 w 638403"/>
                <a:gd name="connsiteY4" fmla="*/ 291012 h 632636"/>
                <a:gd name="connsiteX5" fmla="*/ 317 w 638403"/>
                <a:gd name="connsiteY5" fmla="*/ 297274 h 632636"/>
                <a:gd name="connsiteX6" fmla="*/ 984 w 638403"/>
                <a:gd name="connsiteY6" fmla="*/ 337885 h 632636"/>
                <a:gd name="connsiteX7" fmla="*/ 984 w 638403"/>
                <a:gd name="connsiteY7" fmla="*/ 337885 h 63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403" h="632636">
                  <a:moveTo>
                    <a:pt x="983" y="337885"/>
                  </a:moveTo>
                  <a:cubicBezTo>
                    <a:pt x="24795" y="505263"/>
                    <a:pt x="106330" y="601383"/>
                    <a:pt x="245396" y="626337"/>
                  </a:cubicBezTo>
                  <a:cubicBezTo>
                    <a:pt x="439136" y="661160"/>
                    <a:pt x="594013" y="548721"/>
                    <a:pt x="635162" y="360278"/>
                  </a:cubicBezTo>
                  <a:cubicBezTo>
                    <a:pt x="635924" y="356672"/>
                    <a:pt x="638496" y="332097"/>
                    <a:pt x="638401" y="323652"/>
                  </a:cubicBezTo>
                  <a:cubicBezTo>
                    <a:pt x="638210" y="306098"/>
                    <a:pt x="636496" y="291012"/>
                    <a:pt x="636496" y="291012"/>
                  </a:cubicBezTo>
                  <a:cubicBezTo>
                    <a:pt x="585156" y="-105706"/>
                    <a:pt x="16223" y="-90239"/>
                    <a:pt x="317" y="297274"/>
                  </a:cubicBezTo>
                  <a:cubicBezTo>
                    <a:pt x="317" y="297274"/>
                    <a:pt x="-731" y="315872"/>
                    <a:pt x="984" y="337885"/>
                  </a:cubicBezTo>
                  <a:lnTo>
                    <a:pt x="984" y="337885"/>
                  </a:lnTo>
                  <a:close/>
                </a:path>
              </a:pathLst>
            </a:custGeom>
            <a:solidFill>
              <a:schemeClr val="accent5"/>
            </a:solidFill>
            <a:ln w="0"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2B52934F-FBD7-B8DB-378A-B4AE40936F7F}"/>
                </a:ext>
              </a:extLst>
            </p:cNvPr>
            <p:cNvSpPr/>
            <p:nvPr/>
          </p:nvSpPr>
          <p:spPr>
            <a:xfrm>
              <a:off x="516591" y="647104"/>
              <a:ext cx="2247898" cy="56551"/>
            </a:xfrm>
            <a:custGeom>
              <a:avLst/>
              <a:gdLst>
                <a:gd name="connsiteX0" fmla="*/ 1901923 w 2247898"/>
                <a:gd name="connsiteY0" fmla="*/ 56457 h 56551"/>
                <a:gd name="connsiteX1" fmla="*/ 2206630 w 2247898"/>
                <a:gd name="connsiteY1" fmla="*/ 50669 h 56551"/>
                <a:gd name="connsiteX2" fmla="*/ 2247873 w 2247898"/>
                <a:gd name="connsiteY2" fmla="*/ 13853 h 56551"/>
                <a:gd name="connsiteX3" fmla="*/ 2234728 w 2247898"/>
                <a:gd name="connsiteY3" fmla="*/ 1233 h 56551"/>
                <a:gd name="connsiteX4" fmla="*/ 1900589 w 2247898"/>
                <a:gd name="connsiteY4" fmla="*/ 0 h 56551"/>
                <a:gd name="connsiteX5" fmla="*/ 1273650 w 2247898"/>
                <a:gd name="connsiteY5" fmla="*/ 6357 h 56551"/>
                <a:gd name="connsiteX6" fmla="*/ 21390 w 2247898"/>
                <a:gd name="connsiteY6" fmla="*/ 2562 h 56551"/>
                <a:gd name="connsiteX7" fmla="*/ 149 w 2247898"/>
                <a:gd name="connsiteY7" fmla="*/ 13948 h 56551"/>
                <a:gd name="connsiteX8" fmla="*/ 6245 w 2247898"/>
                <a:gd name="connsiteY8" fmla="*/ 39472 h 56551"/>
                <a:gd name="connsiteX9" fmla="*/ 26533 w 2247898"/>
                <a:gd name="connsiteY9" fmla="*/ 48771 h 56551"/>
                <a:gd name="connsiteX10" fmla="*/ 1265173 w 2247898"/>
                <a:gd name="connsiteY10" fmla="*/ 46968 h 56551"/>
                <a:gd name="connsiteX11" fmla="*/ 1901924 w 2247898"/>
                <a:gd name="connsiteY11" fmla="*/ 56551 h 56551"/>
                <a:gd name="connsiteX12" fmla="*/ 1901924 w 2247898"/>
                <a:gd name="connsiteY12" fmla="*/ 56551 h 56551"/>
                <a:gd name="connsiteX13" fmla="*/ 1901924 w 2247898"/>
                <a:gd name="connsiteY13" fmla="*/ 56457 h 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7898" h="56551">
                  <a:moveTo>
                    <a:pt x="1901923" y="56457"/>
                  </a:moveTo>
                  <a:cubicBezTo>
                    <a:pt x="2002698" y="54179"/>
                    <a:pt x="2104330" y="52187"/>
                    <a:pt x="2206630" y="50669"/>
                  </a:cubicBezTo>
                  <a:cubicBezTo>
                    <a:pt x="2230156" y="50384"/>
                    <a:pt x="2245873" y="36056"/>
                    <a:pt x="2247873" y="13853"/>
                  </a:cubicBezTo>
                  <a:cubicBezTo>
                    <a:pt x="2248349" y="7021"/>
                    <a:pt x="2242253" y="1233"/>
                    <a:pt x="2234728" y="1233"/>
                  </a:cubicBezTo>
                  <a:lnTo>
                    <a:pt x="1900589" y="0"/>
                  </a:lnTo>
                  <a:cubicBezTo>
                    <a:pt x="1691609" y="16700"/>
                    <a:pt x="1482630" y="18692"/>
                    <a:pt x="1273650" y="6357"/>
                  </a:cubicBezTo>
                  <a:lnTo>
                    <a:pt x="21390" y="2562"/>
                  </a:lnTo>
                  <a:cubicBezTo>
                    <a:pt x="9007" y="2562"/>
                    <a:pt x="-1375" y="8160"/>
                    <a:pt x="149" y="13948"/>
                  </a:cubicBezTo>
                  <a:lnTo>
                    <a:pt x="6245" y="39472"/>
                  </a:lnTo>
                  <a:cubicBezTo>
                    <a:pt x="7483" y="45070"/>
                    <a:pt x="16151" y="48771"/>
                    <a:pt x="26533" y="48771"/>
                  </a:cubicBezTo>
                  <a:lnTo>
                    <a:pt x="1265173" y="46968"/>
                  </a:lnTo>
                  <a:cubicBezTo>
                    <a:pt x="1476629" y="32546"/>
                    <a:pt x="1688943" y="35582"/>
                    <a:pt x="1901924" y="56551"/>
                  </a:cubicBezTo>
                  <a:lnTo>
                    <a:pt x="1901924" y="56551"/>
                  </a:lnTo>
                  <a:lnTo>
                    <a:pt x="1901924" y="56457"/>
                  </a:lnTo>
                  <a:close/>
                </a:path>
              </a:pathLst>
            </a:custGeom>
            <a:solidFill>
              <a:schemeClr val="accent1"/>
            </a:solidFill>
            <a:ln w="0"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5819432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074E9-EC7B-B96F-2972-84D197BE4E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79E9552-8519-1D34-80CA-585305E9CD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77A02DF-1596-5955-11C5-51890533DBE0}"/>
              </a:ext>
            </a:extLst>
          </p:cNvPr>
          <p:cNvSpPr>
            <a:spLocks noGrp="1"/>
          </p:cNvSpPr>
          <p:nvPr>
            <p:ph type="dt" sz="half" idx="10"/>
          </p:nvPr>
        </p:nvSpPr>
        <p:spPr/>
        <p:txBody>
          <a:bodyPr/>
          <a:lstStyle/>
          <a:p>
            <a:fld id="{FC97A0E3-FAA6-4153-AE13-12AC9599C0DF}" type="datetimeFigureOut">
              <a:rPr lang="en-GB" smtClean="0"/>
              <a:t>20/02/2026</a:t>
            </a:fld>
            <a:endParaRPr lang="en-GB"/>
          </a:p>
        </p:txBody>
      </p:sp>
      <p:sp>
        <p:nvSpPr>
          <p:cNvPr id="5" name="Footer Placeholder 4">
            <a:extLst>
              <a:ext uri="{FF2B5EF4-FFF2-40B4-BE49-F238E27FC236}">
                <a16:creationId xmlns:a16="http://schemas.microsoft.com/office/drawing/2014/main" id="{6F20D53D-4DD1-D29E-89C1-EA3E3BC050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49B26C-83C6-E757-AC8F-CD7403C342C9}"/>
              </a:ext>
            </a:extLst>
          </p:cNvPr>
          <p:cNvSpPr>
            <a:spLocks noGrp="1"/>
          </p:cNvSpPr>
          <p:nvPr>
            <p:ph type="sldNum" sz="quarter" idx="12"/>
          </p:nvPr>
        </p:nvSpPr>
        <p:spPr/>
        <p:txBody>
          <a:bodyPr/>
          <a:lstStyle/>
          <a:p>
            <a:fld id="{992012C5-E89F-49E3-BC34-18013B020335}" type="slidenum">
              <a:rPr lang="en-GB" smtClean="0"/>
              <a:t>‹#›</a:t>
            </a:fld>
            <a:endParaRPr lang="en-GB"/>
          </a:p>
        </p:txBody>
      </p:sp>
    </p:spTree>
    <p:extLst>
      <p:ext uri="{BB962C8B-B14F-4D97-AF65-F5344CB8AC3E}">
        <p14:creationId xmlns:p14="http://schemas.microsoft.com/office/powerpoint/2010/main" val="4093218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BBDA8E3-4A22-4F30-2CBB-DFBA0B6063D0}"/>
              </a:ext>
            </a:extLst>
          </p:cNvPr>
          <p:cNvSpPr/>
          <p:nvPr userDrawn="1"/>
        </p:nvSpPr>
        <p:spPr>
          <a:xfrm>
            <a:off x="0" y="0"/>
            <a:ext cx="6096000"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5AA36011-0CC6-C389-EAAB-90C4ACC2D522}"/>
              </a:ext>
            </a:extLst>
          </p:cNvPr>
          <p:cNvSpPr/>
          <p:nvPr userDrawn="1"/>
        </p:nvSpPr>
        <p:spPr>
          <a:xfrm>
            <a:off x="0" y="6096000"/>
            <a:ext cx="6096001" cy="762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30352" y="1527048"/>
            <a:ext cx="5257800" cy="3886197"/>
          </a:xfrm>
        </p:spPr>
        <p:txBody>
          <a:bodyPr lIns="0" tIns="0" rIns="0" bIns="0" anchor="t" anchorCtr="0">
            <a:noAutofit/>
          </a:bodyPr>
          <a:lstStyle>
            <a:lvl1pPr>
              <a:defRPr sz="4000" cap="all" baseline="0">
                <a:solidFill>
                  <a:schemeClr val="tx1"/>
                </a:solidFill>
              </a:defRPr>
            </a:lvl1pPr>
          </a:lstStyle>
          <a:p>
            <a:r>
              <a:rPr lang="en-US" dirty="0"/>
              <a:t>Click to edit Master title style</a:t>
            </a:r>
            <a:endParaRPr dirty="0"/>
          </a:p>
        </p:txBody>
      </p:sp>
      <p:sp>
        <p:nvSpPr>
          <p:cNvPr id="4" name="Content Placeholder 2">
            <a:extLst>
              <a:ext uri="{FF2B5EF4-FFF2-40B4-BE49-F238E27FC236}">
                <a16:creationId xmlns:a16="http://schemas.microsoft.com/office/drawing/2014/main" id="{3DAA3FF9-4C9C-8494-A2BB-F77816393331}"/>
              </a:ext>
            </a:extLst>
          </p:cNvPr>
          <p:cNvSpPr>
            <a:spLocks noGrp="1"/>
          </p:cNvSpPr>
          <p:nvPr>
            <p:ph idx="14"/>
          </p:nvPr>
        </p:nvSpPr>
        <p:spPr>
          <a:xfrm>
            <a:off x="6547151" y="1527048"/>
            <a:ext cx="5187649" cy="5020056"/>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10" name="Slide Number Placeholder 9">
            <a:extLst>
              <a:ext uri="{FF2B5EF4-FFF2-40B4-BE49-F238E27FC236}">
                <a16:creationId xmlns:a16="http://schemas.microsoft.com/office/drawing/2014/main" id="{7595BE4A-3E73-906A-3F04-20F3B489B1C9}"/>
              </a:ext>
            </a:extLst>
          </p:cNvPr>
          <p:cNvSpPr>
            <a:spLocks noGrp="1"/>
          </p:cNvSpPr>
          <p:nvPr>
            <p:ph type="sldNum" sz="quarter" idx="12"/>
          </p:nvPr>
        </p:nvSpPr>
        <p:spPr/>
        <p:txBody>
          <a:bodyPr/>
          <a:lstStyle/>
          <a:p>
            <a:fld id="{CA8D9AD5-F248-4919-864A-CFD76CC027D6}" type="slidenum">
              <a:rPr lang="en-US" smtClean="0"/>
              <a:pPr/>
              <a:t>‹#›</a:t>
            </a:fld>
            <a:endParaRPr lang="en-US" dirty="0"/>
          </a:p>
        </p:txBody>
      </p:sp>
      <p:sp>
        <p:nvSpPr>
          <p:cNvPr id="9" name="Footer Placeholder 8">
            <a:extLst>
              <a:ext uri="{FF2B5EF4-FFF2-40B4-BE49-F238E27FC236}">
                <a16:creationId xmlns:a16="http://schemas.microsoft.com/office/drawing/2014/main" id="{F086E1E6-8939-6965-E9E7-75606774EC5F}"/>
              </a:ext>
            </a:extLst>
          </p:cNvPr>
          <p:cNvSpPr>
            <a:spLocks noGrp="1"/>
          </p:cNvSpPr>
          <p:nvPr>
            <p:ph type="ftr" sz="quarter" idx="11"/>
          </p:nvPr>
        </p:nvSpPr>
        <p:spPr/>
        <p:txBody>
          <a:bodyPr/>
          <a:lstStyle/>
          <a:p>
            <a:endParaRPr lang="en-US" dirty="0"/>
          </a:p>
        </p:txBody>
      </p:sp>
      <p:cxnSp>
        <p:nvCxnSpPr>
          <p:cNvPr id="5" name="Straight Connector 4">
            <a:extLst>
              <a:ext uri="{FF2B5EF4-FFF2-40B4-BE49-F238E27FC236}">
                <a16:creationId xmlns:a16="http://schemas.microsoft.com/office/drawing/2014/main" id="{E6BC3BBC-129A-FBDC-E6A0-294EF21E1914}"/>
              </a:ext>
            </a:extLst>
          </p:cNvPr>
          <p:cNvCxnSpPr>
            <a:cxnSpLocks/>
          </p:cNvCxnSpPr>
          <p:nvPr userDrawn="1"/>
        </p:nvCxnSpPr>
        <p:spPr>
          <a:xfrm>
            <a:off x="0" y="6096000"/>
            <a:ext cx="6096000"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82E86B28-A98B-0D98-5ED4-C8422E49C808}"/>
              </a:ext>
            </a:extLst>
          </p:cNvPr>
          <p:cNvGrpSpPr/>
          <p:nvPr userDrawn="1"/>
        </p:nvGrpSpPr>
        <p:grpSpPr>
          <a:xfrm>
            <a:off x="516591" y="355997"/>
            <a:ext cx="3750609" cy="632636"/>
            <a:chOff x="516591" y="355997"/>
            <a:chExt cx="3750609" cy="632636"/>
          </a:xfrm>
        </p:grpSpPr>
        <p:grpSp>
          <p:nvGrpSpPr>
            <p:cNvPr id="18" name="Graphic 16">
              <a:extLst>
                <a:ext uri="{FF2B5EF4-FFF2-40B4-BE49-F238E27FC236}">
                  <a16:creationId xmlns:a16="http://schemas.microsoft.com/office/drawing/2014/main" id="{B848D6FC-B5F4-D029-DBB8-11C46A0856B4}"/>
                </a:ext>
              </a:extLst>
            </p:cNvPr>
            <p:cNvGrpSpPr/>
            <p:nvPr/>
          </p:nvGrpSpPr>
          <p:grpSpPr>
            <a:xfrm flipH="1">
              <a:off x="516591" y="355997"/>
              <a:ext cx="2247898" cy="632636"/>
              <a:chOff x="516591" y="355997"/>
              <a:chExt cx="2247898" cy="632636"/>
            </a:xfrm>
          </p:grpSpPr>
          <p:sp>
            <p:nvSpPr>
              <p:cNvPr id="19" name="Freeform 18">
                <a:extLst>
                  <a:ext uri="{FF2B5EF4-FFF2-40B4-BE49-F238E27FC236}">
                    <a16:creationId xmlns:a16="http://schemas.microsoft.com/office/drawing/2014/main" id="{B5A04C0E-365F-3B06-1EA3-05B2F8F8CFAE}"/>
                  </a:ext>
                </a:extLst>
              </p:cNvPr>
              <p:cNvSpPr/>
              <p:nvPr/>
            </p:nvSpPr>
            <p:spPr>
              <a:xfrm>
                <a:off x="1780781" y="355997"/>
                <a:ext cx="638403" cy="632636"/>
              </a:xfrm>
              <a:custGeom>
                <a:avLst/>
                <a:gdLst>
                  <a:gd name="connsiteX0" fmla="*/ 983 w 638403"/>
                  <a:gd name="connsiteY0" fmla="*/ 337885 h 632636"/>
                  <a:gd name="connsiteX1" fmla="*/ 245396 w 638403"/>
                  <a:gd name="connsiteY1" fmla="*/ 626337 h 632636"/>
                  <a:gd name="connsiteX2" fmla="*/ 635162 w 638403"/>
                  <a:gd name="connsiteY2" fmla="*/ 360278 h 632636"/>
                  <a:gd name="connsiteX3" fmla="*/ 638401 w 638403"/>
                  <a:gd name="connsiteY3" fmla="*/ 323652 h 632636"/>
                  <a:gd name="connsiteX4" fmla="*/ 636496 w 638403"/>
                  <a:gd name="connsiteY4" fmla="*/ 291012 h 632636"/>
                  <a:gd name="connsiteX5" fmla="*/ 317 w 638403"/>
                  <a:gd name="connsiteY5" fmla="*/ 297274 h 632636"/>
                  <a:gd name="connsiteX6" fmla="*/ 984 w 638403"/>
                  <a:gd name="connsiteY6" fmla="*/ 337885 h 632636"/>
                  <a:gd name="connsiteX7" fmla="*/ 984 w 638403"/>
                  <a:gd name="connsiteY7" fmla="*/ 337885 h 63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403" h="632636">
                    <a:moveTo>
                      <a:pt x="983" y="337885"/>
                    </a:moveTo>
                    <a:cubicBezTo>
                      <a:pt x="24795" y="505263"/>
                      <a:pt x="106330" y="601383"/>
                      <a:pt x="245396" y="626337"/>
                    </a:cubicBezTo>
                    <a:cubicBezTo>
                      <a:pt x="439136" y="661160"/>
                      <a:pt x="594013" y="548721"/>
                      <a:pt x="635162" y="360278"/>
                    </a:cubicBezTo>
                    <a:cubicBezTo>
                      <a:pt x="635924" y="356672"/>
                      <a:pt x="638496" y="332097"/>
                      <a:pt x="638401" y="323652"/>
                    </a:cubicBezTo>
                    <a:cubicBezTo>
                      <a:pt x="638210" y="306098"/>
                      <a:pt x="636496" y="291012"/>
                      <a:pt x="636496" y="291012"/>
                    </a:cubicBezTo>
                    <a:cubicBezTo>
                      <a:pt x="585156" y="-105706"/>
                      <a:pt x="16223" y="-90239"/>
                      <a:pt x="317" y="297274"/>
                    </a:cubicBezTo>
                    <a:cubicBezTo>
                      <a:pt x="317" y="297274"/>
                      <a:pt x="-731" y="315872"/>
                      <a:pt x="984" y="337885"/>
                    </a:cubicBezTo>
                    <a:lnTo>
                      <a:pt x="984" y="337885"/>
                    </a:lnTo>
                    <a:close/>
                  </a:path>
                </a:pathLst>
              </a:custGeom>
              <a:solidFill>
                <a:schemeClr val="accent5"/>
              </a:solidFill>
              <a:ln w="0"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CEF649C9-96CE-047E-9440-177154C63F50}"/>
                  </a:ext>
                </a:extLst>
              </p:cNvPr>
              <p:cNvSpPr/>
              <p:nvPr/>
            </p:nvSpPr>
            <p:spPr>
              <a:xfrm>
                <a:off x="516591" y="647104"/>
                <a:ext cx="2247898" cy="56551"/>
              </a:xfrm>
              <a:custGeom>
                <a:avLst/>
                <a:gdLst>
                  <a:gd name="connsiteX0" fmla="*/ 1901923 w 2247898"/>
                  <a:gd name="connsiteY0" fmla="*/ 56457 h 56551"/>
                  <a:gd name="connsiteX1" fmla="*/ 2206630 w 2247898"/>
                  <a:gd name="connsiteY1" fmla="*/ 50669 h 56551"/>
                  <a:gd name="connsiteX2" fmla="*/ 2247873 w 2247898"/>
                  <a:gd name="connsiteY2" fmla="*/ 13853 h 56551"/>
                  <a:gd name="connsiteX3" fmla="*/ 2234728 w 2247898"/>
                  <a:gd name="connsiteY3" fmla="*/ 1233 h 56551"/>
                  <a:gd name="connsiteX4" fmla="*/ 1900589 w 2247898"/>
                  <a:gd name="connsiteY4" fmla="*/ 0 h 56551"/>
                  <a:gd name="connsiteX5" fmla="*/ 1273650 w 2247898"/>
                  <a:gd name="connsiteY5" fmla="*/ 6357 h 56551"/>
                  <a:gd name="connsiteX6" fmla="*/ 21390 w 2247898"/>
                  <a:gd name="connsiteY6" fmla="*/ 2562 h 56551"/>
                  <a:gd name="connsiteX7" fmla="*/ 149 w 2247898"/>
                  <a:gd name="connsiteY7" fmla="*/ 13948 h 56551"/>
                  <a:gd name="connsiteX8" fmla="*/ 6245 w 2247898"/>
                  <a:gd name="connsiteY8" fmla="*/ 39472 h 56551"/>
                  <a:gd name="connsiteX9" fmla="*/ 26533 w 2247898"/>
                  <a:gd name="connsiteY9" fmla="*/ 48771 h 56551"/>
                  <a:gd name="connsiteX10" fmla="*/ 1265173 w 2247898"/>
                  <a:gd name="connsiteY10" fmla="*/ 46968 h 56551"/>
                  <a:gd name="connsiteX11" fmla="*/ 1901924 w 2247898"/>
                  <a:gd name="connsiteY11" fmla="*/ 56551 h 56551"/>
                  <a:gd name="connsiteX12" fmla="*/ 1901924 w 2247898"/>
                  <a:gd name="connsiteY12" fmla="*/ 56551 h 56551"/>
                  <a:gd name="connsiteX13" fmla="*/ 1901924 w 2247898"/>
                  <a:gd name="connsiteY13" fmla="*/ 56457 h 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7898" h="56551">
                    <a:moveTo>
                      <a:pt x="1901923" y="56457"/>
                    </a:moveTo>
                    <a:cubicBezTo>
                      <a:pt x="2002698" y="54179"/>
                      <a:pt x="2104330" y="52187"/>
                      <a:pt x="2206630" y="50669"/>
                    </a:cubicBezTo>
                    <a:cubicBezTo>
                      <a:pt x="2230156" y="50384"/>
                      <a:pt x="2245873" y="36056"/>
                      <a:pt x="2247873" y="13853"/>
                    </a:cubicBezTo>
                    <a:cubicBezTo>
                      <a:pt x="2248349" y="7021"/>
                      <a:pt x="2242253" y="1233"/>
                      <a:pt x="2234728" y="1233"/>
                    </a:cubicBezTo>
                    <a:lnTo>
                      <a:pt x="1900589" y="0"/>
                    </a:lnTo>
                    <a:cubicBezTo>
                      <a:pt x="1691609" y="16700"/>
                      <a:pt x="1482630" y="18692"/>
                      <a:pt x="1273650" y="6357"/>
                    </a:cubicBezTo>
                    <a:lnTo>
                      <a:pt x="21390" y="2562"/>
                    </a:lnTo>
                    <a:cubicBezTo>
                      <a:pt x="9007" y="2562"/>
                      <a:pt x="-1375" y="8160"/>
                      <a:pt x="149" y="13948"/>
                    </a:cubicBezTo>
                    <a:lnTo>
                      <a:pt x="6245" y="39472"/>
                    </a:lnTo>
                    <a:cubicBezTo>
                      <a:pt x="7483" y="45070"/>
                      <a:pt x="16151" y="48771"/>
                      <a:pt x="26533" y="48771"/>
                    </a:cubicBezTo>
                    <a:lnTo>
                      <a:pt x="1265173" y="46968"/>
                    </a:lnTo>
                    <a:cubicBezTo>
                      <a:pt x="1476629" y="32546"/>
                      <a:pt x="1688943" y="35582"/>
                      <a:pt x="1901924" y="56551"/>
                    </a:cubicBezTo>
                    <a:lnTo>
                      <a:pt x="1901924" y="56551"/>
                    </a:lnTo>
                    <a:lnTo>
                      <a:pt x="1901924" y="56457"/>
                    </a:lnTo>
                    <a:close/>
                  </a:path>
                </a:pathLst>
              </a:custGeom>
              <a:solidFill>
                <a:schemeClr val="accent1"/>
              </a:solidFill>
              <a:ln w="0" cap="flat">
                <a:noFill/>
                <a:prstDash val="solid"/>
                <a:miter/>
              </a:ln>
            </p:spPr>
            <p:txBody>
              <a:bodyPr rtlCol="0" anchor="ctr"/>
              <a:lstStyle/>
              <a:p>
                <a:endParaRPr lang="en-US" dirty="0"/>
              </a:p>
            </p:txBody>
          </p:sp>
        </p:grpSp>
        <p:sp>
          <p:nvSpPr>
            <p:cNvPr id="21" name="Oval 20">
              <a:extLst>
                <a:ext uri="{FF2B5EF4-FFF2-40B4-BE49-F238E27FC236}">
                  <a16:creationId xmlns:a16="http://schemas.microsoft.com/office/drawing/2014/main" id="{D26DC255-D0C4-CE6D-2A0F-2A757B8D9E8A}"/>
                </a:ext>
              </a:extLst>
            </p:cNvPr>
            <p:cNvSpPr>
              <a:spLocks noChangeAspect="1"/>
            </p:cNvSpPr>
            <p:nvPr userDrawn="1"/>
          </p:nvSpPr>
          <p:spPr>
            <a:xfrm>
              <a:off x="3215640" y="609600"/>
              <a:ext cx="91440" cy="9144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376FE056-1AC1-BB94-30F3-EE44BDDABDBD}"/>
                </a:ext>
              </a:extLst>
            </p:cNvPr>
            <p:cNvSpPr>
              <a:spLocks noChangeAspect="1"/>
            </p:cNvSpPr>
            <p:nvPr userDrawn="1"/>
          </p:nvSpPr>
          <p:spPr>
            <a:xfrm>
              <a:off x="4175760" y="611882"/>
              <a:ext cx="91440" cy="9144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FDEB2A61-AC40-2F91-DCA2-08DF63492018}"/>
                </a:ext>
              </a:extLst>
            </p:cNvPr>
            <p:cNvSpPr>
              <a:spLocks noChangeAspect="1"/>
            </p:cNvSpPr>
            <p:nvPr userDrawn="1"/>
          </p:nvSpPr>
          <p:spPr>
            <a:xfrm>
              <a:off x="3695700" y="609600"/>
              <a:ext cx="91440" cy="9144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606665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with image 01">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BBDA8E3-4A22-4F30-2CBB-DFBA0B6063D0}"/>
              </a:ext>
            </a:extLst>
          </p:cNvPr>
          <p:cNvSpPr/>
          <p:nvPr userDrawn="1"/>
        </p:nvSpPr>
        <p:spPr>
          <a:xfrm>
            <a:off x="6096000" y="0"/>
            <a:ext cx="6096000"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5AA36011-0CC6-C389-EAAB-90C4ACC2D522}"/>
              </a:ext>
            </a:extLst>
          </p:cNvPr>
          <p:cNvSpPr/>
          <p:nvPr userDrawn="1"/>
        </p:nvSpPr>
        <p:spPr>
          <a:xfrm>
            <a:off x="1" y="6096000"/>
            <a:ext cx="6095999" cy="762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553200" y="1527048"/>
            <a:ext cx="5181600" cy="4636293"/>
          </a:xfrm>
        </p:spPr>
        <p:txBody>
          <a:bodyPr lIns="0" tIns="0" rIns="0" bIns="0" anchor="t" anchorCtr="0">
            <a:noAutofit/>
          </a:bodyPr>
          <a:lstStyle>
            <a:lvl1pPr>
              <a:defRPr sz="4000" cap="all" baseline="0">
                <a:solidFill>
                  <a:schemeClr val="tx1"/>
                </a:solidFill>
              </a:defRPr>
            </a:lvl1pPr>
          </a:lstStyle>
          <a:p>
            <a:r>
              <a:rPr lang="en-US" dirty="0"/>
              <a:t>Click to edit Master title style</a:t>
            </a:r>
            <a:endParaRPr dirty="0"/>
          </a:p>
        </p:txBody>
      </p:sp>
      <p:sp>
        <p:nvSpPr>
          <p:cNvPr id="3" name="Picture Placeholder 2">
            <a:extLst>
              <a:ext uri="{FF2B5EF4-FFF2-40B4-BE49-F238E27FC236}">
                <a16:creationId xmlns:a16="http://schemas.microsoft.com/office/drawing/2014/main" id="{06D146FE-2CCD-1628-C75B-ABAC2022D9E1}"/>
              </a:ext>
            </a:extLst>
          </p:cNvPr>
          <p:cNvSpPr>
            <a:spLocks noGrp="1"/>
          </p:cNvSpPr>
          <p:nvPr>
            <p:ph type="pic" idx="13"/>
          </p:nvPr>
        </p:nvSpPr>
        <p:spPr>
          <a:xfrm>
            <a:off x="484632" y="457200"/>
            <a:ext cx="5157216" cy="2514600"/>
          </a:xfrm>
          <a:prstGeom prst="rect">
            <a:avLst/>
          </a:prstGeom>
          <a:solidFill>
            <a:schemeClr val="accent3">
              <a:lumMod val="90000"/>
            </a:schemeClr>
          </a:solidFill>
          <a:ln w="19050">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Content Placeholder 2">
            <a:extLst>
              <a:ext uri="{FF2B5EF4-FFF2-40B4-BE49-F238E27FC236}">
                <a16:creationId xmlns:a16="http://schemas.microsoft.com/office/drawing/2014/main" id="{3DAA3FF9-4C9C-8494-A2BB-F77816393331}"/>
              </a:ext>
            </a:extLst>
          </p:cNvPr>
          <p:cNvSpPr>
            <a:spLocks noGrp="1"/>
          </p:cNvSpPr>
          <p:nvPr>
            <p:ph idx="14"/>
          </p:nvPr>
        </p:nvSpPr>
        <p:spPr>
          <a:xfrm>
            <a:off x="530352" y="3429000"/>
            <a:ext cx="5187649" cy="2514600"/>
          </a:xfrm>
        </p:spPr>
        <p:txBody>
          <a:bodyPr tIns="45720" bIns="45720">
            <a:normAutofit/>
          </a:bodyPr>
          <a:lstStyle>
            <a:lvl1pPr marL="45720" indent="0">
              <a:buNone/>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10" name="Slide Number Placeholder 9">
            <a:extLst>
              <a:ext uri="{FF2B5EF4-FFF2-40B4-BE49-F238E27FC236}">
                <a16:creationId xmlns:a16="http://schemas.microsoft.com/office/drawing/2014/main" id="{7595BE4A-3E73-906A-3F04-20F3B489B1C9}"/>
              </a:ext>
            </a:extLst>
          </p:cNvPr>
          <p:cNvSpPr>
            <a:spLocks noGrp="1"/>
          </p:cNvSpPr>
          <p:nvPr>
            <p:ph type="sldNum" sz="quarter" idx="12"/>
          </p:nvPr>
        </p:nvSpPr>
        <p:spPr/>
        <p:txBody>
          <a:bodyPr/>
          <a:lstStyle/>
          <a:p>
            <a:fld id="{CA8D9AD5-F248-4919-864A-CFD76CC027D6}" type="slidenum">
              <a:rPr lang="en-US" smtClean="0"/>
              <a:pPr/>
              <a:t>‹#›</a:t>
            </a:fld>
            <a:endParaRPr lang="en-US" dirty="0"/>
          </a:p>
        </p:txBody>
      </p:sp>
      <p:sp>
        <p:nvSpPr>
          <p:cNvPr id="9" name="Footer Placeholder 8">
            <a:extLst>
              <a:ext uri="{FF2B5EF4-FFF2-40B4-BE49-F238E27FC236}">
                <a16:creationId xmlns:a16="http://schemas.microsoft.com/office/drawing/2014/main" id="{F086E1E6-8939-6965-E9E7-75606774EC5F}"/>
              </a:ext>
            </a:extLst>
          </p:cNvPr>
          <p:cNvSpPr>
            <a:spLocks noGrp="1"/>
          </p:cNvSpPr>
          <p:nvPr>
            <p:ph type="ftr" sz="quarter" idx="11"/>
          </p:nvPr>
        </p:nvSpPr>
        <p:spPr/>
        <p:txBody>
          <a:bodyPr/>
          <a:lstStyle/>
          <a:p>
            <a:endParaRPr lang="en-US" dirty="0"/>
          </a:p>
        </p:txBody>
      </p:sp>
      <p:cxnSp>
        <p:nvCxnSpPr>
          <p:cNvPr id="5" name="Straight Connector 4">
            <a:extLst>
              <a:ext uri="{FF2B5EF4-FFF2-40B4-BE49-F238E27FC236}">
                <a16:creationId xmlns:a16="http://schemas.microsoft.com/office/drawing/2014/main" id="{E6BC3BBC-129A-FBDC-E6A0-294EF21E1914}"/>
              </a:ext>
            </a:extLst>
          </p:cNvPr>
          <p:cNvCxnSpPr>
            <a:cxnSpLocks/>
          </p:cNvCxnSpPr>
          <p:nvPr userDrawn="1"/>
        </p:nvCxnSpPr>
        <p:spPr>
          <a:xfrm>
            <a:off x="0" y="6096000"/>
            <a:ext cx="6096000"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82E86B28-A98B-0D98-5ED4-C8422E49C808}"/>
              </a:ext>
            </a:extLst>
          </p:cNvPr>
          <p:cNvGrpSpPr/>
          <p:nvPr userDrawn="1"/>
        </p:nvGrpSpPr>
        <p:grpSpPr>
          <a:xfrm flipH="1">
            <a:off x="7755591" y="355997"/>
            <a:ext cx="3750609" cy="632636"/>
            <a:chOff x="516591" y="355997"/>
            <a:chExt cx="3750609" cy="632636"/>
          </a:xfrm>
        </p:grpSpPr>
        <p:grpSp>
          <p:nvGrpSpPr>
            <p:cNvPr id="18" name="Graphic 16">
              <a:extLst>
                <a:ext uri="{FF2B5EF4-FFF2-40B4-BE49-F238E27FC236}">
                  <a16:creationId xmlns:a16="http://schemas.microsoft.com/office/drawing/2014/main" id="{B848D6FC-B5F4-D029-DBB8-11C46A0856B4}"/>
                </a:ext>
              </a:extLst>
            </p:cNvPr>
            <p:cNvGrpSpPr/>
            <p:nvPr/>
          </p:nvGrpSpPr>
          <p:grpSpPr>
            <a:xfrm flipH="1">
              <a:off x="516591" y="355997"/>
              <a:ext cx="2247898" cy="632636"/>
              <a:chOff x="516591" y="355997"/>
              <a:chExt cx="2247898" cy="632636"/>
            </a:xfrm>
          </p:grpSpPr>
          <p:sp>
            <p:nvSpPr>
              <p:cNvPr id="19" name="Freeform 18">
                <a:extLst>
                  <a:ext uri="{FF2B5EF4-FFF2-40B4-BE49-F238E27FC236}">
                    <a16:creationId xmlns:a16="http://schemas.microsoft.com/office/drawing/2014/main" id="{B5A04C0E-365F-3B06-1EA3-05B2F8F8CFAE}"/>
                  </a:ext>
                </a:extLst>
              </p:cNvPr>
              <p:cNvSpPr/>
              <p:nvPr/>
            </p:nvSpPr>
            <p:spPr>
              <a:xfrm>
                <a:off x="1780781" y="355997"/>
                <a:ext cx="638403" cy="632636"/>
              </a:xfrm>
              <a:custGeom>
                <a:avLst/>
                <a:gdLst>
                  <a:gd name="connsiteX0" fmla="*/ 983 w 638403"/>
                  <a:gd name="connsiteY0" fmla="*/ 337885 h 632636"/>
                  <a:gd name="connsiteX1" fmla="*/ 245396 w 638403"/>
                  <a:gd name="connsiteY1" fmla="*/ 626337 h 632636"/>
                  <a:gd name="connsiteX2" fmla="*/ 635162 w 638403"/>
                  <a:gd name="connsiteY2" fmla="*/ 360278 h 632636"/>
                  <a:gd name="connsiteX3" fmla="*/ 638401 w 638403"/>
                  <a:gd name="connsiteY3" fmla="*/ 323652 h 632636"/>
                  <a:gd name="connsiteX4" fmla="*/ 636496 w 638403"/>
                  <a:gd name="connsiteY4" fmla="*/ 291012 h 632636"/>
                  <a:gd name="connsiteX5" fmla="*/ 317 w 638403"/>
                  <a:gd name="connsiteY5" fmla="*/ 297274 h 632636"/>
                  <a:gd name="connsiteX6" fmla="*/ 984 w 638403"/>
                  <a:gd name="connsiteY6" fmla="*/ 337885 h 632636"/>
                  <a:gd name="connsiteX7" fmla="*/ 984 w 638403"/>
                  <a:gd name="connsiteY7" fmla="*/ 337885 h 63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403" h="632636">
                    <a:moveTo>
                      <a:pt x="983" y="337885"/>
                    </a:moveTo>
                    <a:cubicBezTo>
                      <a:pt x="24795" y="505263"/>
                      <a:pt x="106330" y="601383"/>
                      <a:pt x="245396" y="626337"/>
                    </a:cubicBezTo>
                    <a:cubicBezTo>
                      <a:pt x="439136" y="661160"/>
                      <a:pt x="594013" y="548721"/>
                      <a:pt x="635162" y="360278"/>
                    </a:cubicBezTo>
                    <a:cubicBezTo>
                      <a:pt x="635924" y="356672"/>
                      <a:pt x="638496" y="332097"/>
                      <a:pt x="638401" y="323652"/>
                    </a:cubicBezTo>
                    <a:cubicBezTo>
                      <a:pt x="638210" y="306098"/>
                      <a:pt x="636496" y="291012"/>
                      <a:pt x="636496" y="291012"/>
                    </a:cubicBezTo>
                    <a:cubicBezTo>
                      <a:pt x="585156" y="-105706"/>
                      <a:pt x="16223" y="-90239"/>
                      <a:pt x="317" y="297274"/>
                    </a:cubicBezTo>
                    <a:cubicBezTo>
                      <a:pt x="317" y="297274"/>
                      <a:pt x="-731" y="315872"/>
                      <a:pt x="984" y="337885"/>
                    </a:cubicBezTo>
                    <a:lnTo>
                      <a:pt x="984" y="337885"/>
                    </a:lnTo>
                    <a:close/>
                  </a:path>
                </a:pathLst>
              </a:custGeom>
              <a:solidFill>
                <a:schemeClr val="accent5"/>
              </a:solidFill>
              <a:ln w="0"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CEF649C9-96CE-047E-9440-177154C63F50}"/>
                  </a:ext>
                </a:extLst>
              </p:cNvPr>
              <p:cNvSpPr/>
              <p:nvPr/>
            </p:nvSpPr>
            <p:spPr>
              <a:xfrm>
                <a:off x="516591" y="647104"/>
                <a:ext cx="2247898" cy="56551"/>
              </a:xfrm>
              <a:custGeom>
                <a:avLst/>
                <a:gdLst>
                  <a:gd name="connsiteX0" fmla="*/ 1901923 w 2247898"/>
                  <a:gd name="connsiteY0" fmla="*/ 56457 h 56551"/>
                  <a:gd name="connsiteX1" fmla="*/ 2206630 w 2247898"/>
                  <a:gd name="connsiteY1" fmla="*/ 50669 h 56551"/>
                  <a:gd name="connsiteX2" fmla="*/ 2247873 w 2247898"/>
                  <a:gd name="connsiteY2" fmla="*/ 13853 h 56551"/>
                  <a:gd name="connsiteX3" fmla="*/ 2234728 w 2247898"/>
                  <a:gd name="connsiteY3" fmla="*/ 1233 h 56551"/>
                  <a:gd name="connsiteX4" fmla="*/ 1900589 w 2247898"/>
                  <a:gd name="connsiteY4" fmla="*/ 0 h 56551"/>
                  <a:gd name="connsiteX5" fmla="*/ 1273650 w 2247898"/>
                  <a:gd name="connsiteY5" fmla="*/ 6357 h 56551"/>
                  <a:gd name="connsiteX6" fmla="*/ 21390 w 2247898"/>
                  <a:gd name="connsiteY6" fmla="*/ 2562 h 56551"/>
                  <a:gd name="connsiteX7" fmla="*/ 149 w 2247898"/>
                  <a:gd name="connsiteY7" fmla="*/ 13948 h 56551"/>
                  <a:gd name="connsiteX8" fmla="*/ 6245 w 2247898"/>
                  <a:gd name="connsiteY8" fmla="*/ 39472 h 56551"/>
                  <a:gd name="connsiteX9" fmla="*/ 26533 w 2247898"/>
                  <a:gd name="connsiteY9" fmla="*/ 48771 h 56551"/>
                  <a:gd name="connsiteX10" fmla="*/ 1265173 w 2247898"/>
                  <a:gd name="connsiteY10" fmla="*/ 46968 h 56551"/>
                  <a:gd name="connsiteX11" fmla="*/ 1901924 w 2247898"/>
                  <a:gd name="connsiteY11" fmla="*/ 56551 h 56551"/>
                  <a:gd name="connsiteX12" fmla="*/ 1901924 w 2247898"/>
                  <a:gd name="connsiteY12" fmla="*/ 56551 h 56551"/>
                  <a:gd name="connsiteX13" fmla="*/ 1901924 w 2247898"/>
                  <a:gd name="connsiteY13" fmla="*/ 56457 h 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7898" h="56551">
                    <a:moveTo>
                      <a:pt x="1901923" y="56457"/>
                    </a:moveTo>
                    <a:cubicBezTo>
                      <a:pt x="2002698" y="54179"/>
                      <a:pt x="2104330" y="52187"/>
                      <a:pt x="2206630" y="50669"/>
                    </a:cubicBezTo>
                    <a:cubicBezTo>
                      <a:pt x="2230156" y="50384"/>
                      <a:pt x="2245873" y="36056"/>
                      <a:pt x="2247873" y="13853"/>
                    </a:cubicBezTo>
                    <a:cubicBezTo>
                      <a:pt x="2248349" y="7021"/>
                      <a:pt x="2242253" y="1233"/>
                      <a:pt x="2234728" y="1233"/>
                    </a:cubicBezTo>
                    <a:lnTo>
                      <a:pt x="1900589" y="0"/>
                    </a:lnTo>
                    <a:cubicBezTo>
                      <a:pt x="1691609" y="16700"/>
                      <a:pt x="1482630" y="18692"/>
                      <a:pt x="1273650" y="6357"/>
                    </a:cubicBezTo>
                    <a:lnTo>
                      <a:pt x="21390" y="2562"/>
                    </a:lnTo>
                    <a:cubicBezTo>
                      <a:pt x="9007" y="2562"/>
                      <a:pt x="-1375" y="8160"/>
                      <a:pt x="149" y="13948"/>
                    </a:cubicBezTo>
                    <a:lnTo>
                      <a:pt x="6245" y="39472"/>
                    </a:lnTo>
                    <a:cubicBezTo>
                      <a:pt x="7483" y="45070"/>
                      <a:pt x="16151" y="48771"/>
                      <a:pt x="26533" y="48771"/>
                    </a:cubicBezTo>
                    <a:lnTo>
                      <a:pt x="1265173" y="46968"/>
                    </a:lnTo>
                    <a:cubicBezTo>
                      <a:pt x="1476629" y="32546"/>
                      <a:pt x="1688943" y="35582"/>
                      <a:pt x="1901924" y="56551"/>
                    </a:cubicBezTo>
                    <a:lnTo>
                      <a:pt x="1901924" y="56551"/>
                    </a:lnTo>
                    <a:lnTo>
                      <a:pt x="1901924" y="56457"/>
                    </a:lnTo>
                    <a:close/>
                  </a:path>
                </a:pathLst>
              </a:custGeom>
              <a:solidFill>
                <a:schemeClr val="accent1"/>
              </a:solidFill>
              <a:ln w="0" cap="flat">
                <a:noFill/>
                <a:prstDash val="solid"/>
                <a:miter/>
              </a:ln>
            </p:spPr>
            <p:txBody>
              <a:bodyPr rtlCol="0" anchor="ctr"/>
              <a:lstStyle/>
              <a:p>
                <a:endParaRPr lang="en-US" dirty="0"/>
              </a:p>
            </p:txBody>
          </p:sp>
        </p:grpSp>
        <p:sp>
          <p:nvSpPr>
            <p:cNvPr id="21" name="Oval 20">
              <a:extLst>
                <a:ext uri="{FF2B5EF4-FFF2-40B4-BE49-F238E27FC236}">
                  <a16:creationId xmlns:a16="http://schemas.microsoft.com/office/drawing/2014/main" id="{D26DC255-D0C4-CE6D-2A0F-2A757B8D9E8A}"/>
                </a:ext>
              </a:extLst>
            </p:cNvPr>
            <p:cNvSpPr>
              <a:spLocks noChangeAspect="1"/>
            </p:cNvSpPr>
            <p:nvPr userDrawn="1"/>
          </p:nvSpPr>
          <p:spPr>
            <a:xfrm>
              <a:off x="3215640" y="609600"/>
              <a:ext cx="91440" cy="9144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376FE056-1AC1-BB94-30F3-EE44BDDABDBD}"/>
                </a:ext>
              </a:extLst>
            </p:cNvPr>
            <p:cNvSpPr>
              <a:spLocks noChangeAspect="1"/>
            </p:cNvSpPr>
            <p:nvPr userDrawn="1"/>
          </p:nvSpPr>
          <p:spPr>
            <a:xfrm>
              <a:off x="4175760" y="611882"/>
              <a:ext cx="91440" cy="9144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FDEB2A61-AC40-2F91-DCA2-08DF63492018}"/>
                </a:ext>
              </a:extLst>
            </p:cNvPr>
            <p:cNvSpPr>
              <a:spLocks noChangeAspect="1"/>
            </p:cNvSpPr>
            <p:nvPr userDrawn="1"/>
          </p:nvSpPr>
          <p:spPr>
            <a:xfrm>
              <a:off x="3695700" y="609600"/>
              <a:ext cx="91440" cy="9144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399238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image 02">
    <p:bg>
      <p:bgPr>
        <a:solidFill>
          <a:schemeClr val="accent3"/>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D471D17-F763-C1A6-E114-5D5A2C93F5B9}"/>
              </a:ext>
            </a:extLst>
          </p:cNvPr>
          <p:cNvSpPr/>
          <p:nvPr userDrawn="1"/>
        </p:nvSpPr>
        <p:spPr>
          <a:xfrm>
            <a:off x="0" y="6096000"/>
            <a:ext cx="6096001" cy="762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9476F1A-01F6-616D-199F-9E02AC2551FB}"/>
              </a:ext>
            </a:extLst>
          </p:cNvPr>
          <p:cNvSpPr/>
          <p:nvPr userDrawn="1"/>
        </p:nvSpPr>
        <p:spPr>
          <a:xfrm>
            <a:off x="6095998" y="2560320"/>
            <a:ext cx="6096001" cy="429768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ED7337A-EC94-296A-EC22-885787B00C20}"/>
              </a:ext>
            </a:extLst>
          </p:cNvPr>
          <p:cNvSpPr/>
          <p:nvPr userDrawn="1"/>
        </p:nvSpPr>
        <p:spPr>
          <a:xfrm>
            <a:off x="0" y="0"/>
            <a:ext cx="12192000" cy="256032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30352" y="411480"/>
            <a:ext cx="11430000" cy="1645920"/>
          </a:xfrm>
        </p:spPr>
        <p:txBody>
          <a:bodyPr lIns="0" tIns="0" rIns="0" bIns="0" anchor="b" anchorCtr="0">
            <a:noAutofit/>
          </a:bodyPr>
          <a:lstStyle>
            <a:lvl1pPr algn="l">
              <a:defRPr sz="4000" b="0" cap="all" baseline="0">
                <a:solidFill>
                  <a:schemeClr val="bg1"/>
                </a:solidFill>
              </a:defRPr>
            </a:lvl1pPr>
          </a:lstStyle>
          <a:p>
            <a:r>
              <a:rPr lang="en-US" dirty="0"/>
              <a:t>Click to edit Master title style</a:t>
            </a:r>
            <a:endParaRPr dirty="0"/>
          </a:p>
        </p:txBody>
      </p:sp>
      <p:sp>
        <p:nvSpPr>
          <p:cNvPr id="21" name="Picture Placeholder 2">
            <a:extLst>
              <a:ext uri="{FF2B5EF4-FFF2-40B4-BE49-F238E27FC236}">
                <a16:creationId xmlns:a16="http://schemas.microsoft.com/office/drawing/2014/main" id="{CB610F9E-C699-B370-106D-17BDF99159BD}"/>
              </a:ext>
            </a:extLst>
          </p:cNvPr>
          <p:cNvSpPr>
            <a:spLocks noGrp="1"/>
          </p:cNvSpPr>
          <p:nvPr>
            <p:ph type="pic" idx="13"/>
          </p:nvPr>
        </p:nvSpPr>
        <p:spPr>
          <a:xfrm>
            <a:off x="530352" y="3017520"/>
            <a:ext cx="5181600" cy="2617451"/>
          </a:xfrm>
          <a:prstGeom prst="rect">
            <a:avLst/>
          </a:prstGeom>
          <a:solidFill>
            <a:schemeClr val="accent3">
              <a:lumMod val="90000"/>
            </a:schemeClr>
          </a:solidFill>
          <a:ln w="19050">
            <a:noFill/>
          </a:ln>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Content Placeholder 2">
            <a:extLst>
              <a:ext uri="{FF2B5EF4-FFF2-40B4-BE49-F238E27FC236}">
                <a16:creationId xmlns:a16="http://schemas.microsoft.com/office/drawing/2014/main" id="{A0A0C691-BA31-F98C-EFBE-A27B2B391FA9}"/>
              </a:ext>
            </a:extLst>
          </p:cNvPr>
          <p:cNvSpPr>
            <a:spLocks noGrp="1"/>
          </p:cNvSpPr>
          <p:nvPr>
            <p:ph idx="14"/>
          </p:nvPr>
        </p:nvSpPr>
        <p:spPr>
          <a:xfrm>
            <a:off x="6550151" y="3017519"/>
            <a:ext cx="5260849" cy="3078479"/>
          </a:xfrm>
        </p:spPr>
        <p:txBody>
          <a:bodyPr tIns="45720" bIns="45720">
            <a:normAutofit/>
          </a:bodyPr>
          <a:lstStyle>
            <a:lvl1pPr marL="45720" indent="0">
              <a:buNone/>
              <a:defRPr sz="2400">
                <a:solidFill>
                  <a:schemeClr val="bg1"/>
                </a:solidFill>
              </a:defRPr>
            </a:lvl1pPr>
            <a:lvl2pPr>
              <a:buClrTx/>
              <a:defRPr sz="2000">
                <a:solidFill>
                  <a:schemeClr val="bg1"/>
                </a:solidFill>
              </a:defRPr>
            </a:lvl2pPr>
            <a:lvl3pPr>
              <a:buClrTx/>
              <a:defRPr sz="1800">
                <a:solidFill>
                  <a:schemeClr val="bg1"/>
                </a:solidFill>
              </a:defRPr>
            </a:lvl3pPr>
            <a:lvl4pPr>
              <a:buClrTx/>
              <a:defRPr sz="1600">
                <a:solidFill>
                  <a:schemeClr val="bg1"/>
                </a:solidFill>
              </a:defRPr>
            </a:lvl4pPr>
            <a:lvl5pPr>
              <a:buClrTx/>
              <a:defRPr sz="1600">
                <a:solidFill>
                  <a:schemeClr val="bg1"/>
                </a:solidFill>
              </a:defRPr>
            </a:lvl5pPr>
            <a:lvl6pPr>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cxnSp>
        <p:nvCxnSpPr>
          <p:cNvPr id="14" name="Straight Connector 13">
            <a:extLst>
              <a:ext uri="{FF2B5EF4-FFF2-40B4-BE49-F238E27FC236}">
                <a16:creationId xmlns:a16="http://schemas.microsoft.com/office/drawing/2014/main" id="{3DFBDC00-6EAF-6C67-99D5-4DA34806FE50}"/>
              </a:ext>
            </a:extLst>
          </p:cNvPr>
          <p:cNvCxnSpPr>
            <a:cxnSpLocks/>
          </p:cNvCxnSpPr>
          <p:nvPr userDrawn="1"/>
        </p:nvCxnSpPr>
        <p:spPr>
          <a:xfrm>
            <a:off x="0" y="6096000"/>
            <a:ext cx="6099048"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9394BCB1-8FBC-AB32-B138-A912E42F2D8B}"/>
              </a:ext>
            </a:extLst>
          </p:cNvPr>
          <p:cNvSpPr>
            <a:spLocks noGrp="1"/>
          </p:cNvSpPr>
          <p:nvPr>
            <p:ph type="sldNum" sz="quarter" idx="12"/>
          </p:nvPr>
        </p:nvSpPr>
        <p:spPr/>
        <p:txBody>
          <a:bodyPr/>
          <a:lstStyle>
            <a:lvl1pPr>
              <a:defRPr>
                <a:solidFill>
                  <a:schemeClr val="bg1"/>
                </a:solidFill>
              </a:defRPr>
            </a:lvl1pPr>
          </a:lstStyle>
          <a:p>
            <a:fld id="{CA8D9AD5-F248-4919-864A-CFD76CC027D6}" type="slidenum">
              <a:rPr lang="en-US" smtClean="0"/>
              <a:pPr/>
              <a:t>‹#›</a:t>
            </a:fld>
            <a:endParaRPr lang="en-US" dirty="0"/>
          </a:p>
        </p:txBody>
      </p:sp>
      <p:sp>
        <p:nvSpPr>
          <p:cNvPr id="19" name="Footer Placeholder 18">
            <a:extLst>
              <a:ext uri="{FF2B5EF4-FFF2-40B4-BE49-F238E27FC236}">
                <a16:creationId xmlns:a16="http://schemas.microsoft.com/office/drawing/2014/main" id="{6DCA9E34-B0CE-5B28-B4B0-E29593534A3C}"/>
              </a:ext>
            </a:extLst>
          </p:cNvPr>
          <p:cNvSpPr>
            <a:spLocks noGrp="1"/>
          </p:cNvSpPr>
          <p:nvPr>
            <p:ph type="ftr" sz="quarter" idx="11"/>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36074531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with image 0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DB9B24-BCB9-43F0-06E4-89671329A6E6}"/>
              </a:ext>
            </a:extLst>
          </p:cNvPr>
          <p:cNvSpPr/>
          <p:nvPr userDrawn="1"/>
        </p:nvSpPr>
        <p:spPr>
          <a:xfrm>
            <a:off x="6081578" y="0"/>
            <a:ext cx="6110422"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556248" y="1527048"/>
            <a:ext cx="5257800" cy="4187952"/>
          </a:xfrm>
        </p:spPr>
        <p:txBody>
          <a:bodyPr lIns="0" tIns="0" rIns="0" bIns="0" anchor="t" anchorCtr="0">
            <a:noAutofit/>
          </a:bodyPr>
          <a:lstStyle>
            <a:lvl1pPr>
              <a:defRPr sz="4000" cap="all" baseline="0">
                <a:solidFill>
                  <a:schemeClr val="tx1"/>
                </a:solidFill>
              </a:defRPr>
            </a:lvl1pPr>
          </a:lstStyle>
          <a:p>
            <a:r>
              <a:rPr lang="en-US" dirty="0"/>
              <a:t>Click to edit Master title style</a:t>
            </a:r>
            <a:endParaRPr dirty="0"/>
          </a:p>
        </p:txBody>
      </p:sp>
      <p:sp>
        <p:nvSpPr>
          <p:cNvPr id="6" name="Picture Placeholder 2">
            <a:extLst>
              <a:ext uri="{FF2B5EF4-FFF2-40B4-BE49-F238E27FC236}">
                <a16:creationId xmlns:a16="http://schemas.microsoft.com/office/drawing/2014/main" id="{CFAFC54D-0217-DF64-554E-547F9A9CA0AC}"/>
              </a:ext>
            </a:extLst>
          </p:cNvPr>
          <p:cNvSpPr>
            <a:spLocks noGrp="1"/>
          </p:cNvSpPr>
          <p:nvPr>
            <p:ph type="pic" idx="13"/>
          </p:nvPr>
        </p:nvSpPr>
        <p:spPr>
          <a:xfrm>
            <a:off x="484632" y="457200"/>
            <a:ext cx="5184648" cy="2304288"/>
          </a:xfrm>
          <a:prstGeom prst="rect">
            <a:avLst/>
          </a:prstGeom>
          <a:solidFill>
            <a:schemeClr val="accent3">
              <a:lumMod val="90000"/>
            </a:schemeClr>
          </a:solidFill>
          <a:ln w="19050">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Content Placeholder 2">
            <a:extLst>
              <a:ext uri="{FF2B5EF4-FFF2-40B4-BE49-F238E27FC236}">
                <a16:creationId xmlns:a16="http://schemas.microsoft.com/office/drawing/2014/main" id="{6E373C8E-E782-1D19-E1FC-426D3C9FD343}"/>
              </a:ext>
            </a:extLst>
          </p:cNvPr>
          <p:cNvSpPr>
            <a:spLocks noGrp="1"/>
          </p:cNvSpPr>
          <p:nvPr>
            <p:ph idx="14"/>
          </p:nvPr>
        </p:nvSpPr>
        <p:spPr>
          <a:xfrm>
            <a:off x="530352" y="3273552"/>
            <a:ext cx="5187649" cy="2350008"/>
          </a:xfrm>
        </p:spPr>
        <p:txBody>
          <a:bodyPr tIns="0" bIns="0">
            <a:normAutofit/>
          </a:bodyPr>
          <a:lstStyle>
            <a:lvl1pPr marL="347472" indent="-347472">
              <a:buFont typeface="Wingdings" panose="05000000000000000000" pitchFamily="2" charset="2"/>
              <a:buChar char="§"/>
              <a:defRPr sz="1800">
                <a:solidFill>
                  <a:schemeClr val="tx1"/>
                </a:solidFill>
              </a:defRPr>
            </a:lvl1pPr>
            <a:lvl2pPr marL="749808" indent="-347472">
              <a:buFont typeface="Wingdings" panose="05000000000000000000" pitchFamily="2" charset="2"/>
              <a:buChar char="§"/>
              <a:defRPr sz="1600">
                <a:solidFill>
                  <a:schemeClr val="tx1"/>
                </a:solidFill>
              </a:defRPr>
            </a:lvl2pPr>
            <a:lvl3pPr marL="1188720" indent="-347472">
              <a:buFont typeface="Wingdings" panose="05000000000000000000" pitchFamily="2" charset="2"/>
              <a:buChar char="§"/>
              <a:defRPr sz="1400">
                <a:solidFill>
                  <a:schemeClr val="tx1"/>
                </a:solidFill>
              </a:defRPr>
            </a:lvl3pPr>
            <a:lvl4pPr marL="1536192" indent="-347472">
              <a:buFont typeface="Wingdings" panose="05000000000000000000" pitchFamily="2" charset="2"/>
              <a:buChar char="§"/>
              <a:defRPr sz="1200">
                <a:solidFill>
                  <a:schemeClr val="tx1"/>
                </a:solidFill>
              </a:defRPr>
            </a:lvl4pPr>
            <a:lvl5pPr marL="1920240" indent="-347472">
              <a:buFont typeface="Wingdings" panose="05000000000000000000" pitchFamily="2" charset="2"/>
              <a:buChar char="§"/>
              <a:defRPr sz="1200">
                <a:solidFill>
                  <a:schemeClr val="tx1"/>
                </a:solidFill>
              </a:defRPr>
            </a:lvl5pPr>
            <a:lvl6pPr>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14" name="Rectangle 13">
            <a:extLst>
              <a:ext uri="{FF2B5EF4-FFF2-40B4-BE49-F238E27FC236}">
                <a16:creationId xmlns:a16="http://schemas.microsoft.com/office/drawing/2014/main" id="{62E49B68-4165-33F8-B6DC-2EA1F9C89560}"/>
              </a:ext>
            </a:extLst>
          </p:cNvPr>
          <p:cNvSpPr/>
          <p:nvPr userDrawn="1"/>
        </p:nvSpPr>
        <p:spPr>
          <a:xfrm>
            <a:off x="1" y="6096000"/>
            <a:ext cx="6081577" cy="762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9">
            <a:extLst>
              <a:ext uri="{FF2B5EF4-FFF2-40B4-BE49-F238E27FC236}">
                <a16:creationId xmlns:a16="http://schemas.microsoft.com/office/drawing/2014/main" id="{7595BE4A-3E73-906A-3F04-20F3B489B1C9}"/>
              </a:ext>
            </a:extLst>
          </p:cNvPr>
          <p:cNvSpPr>
            <a:spLocks noGrp="1"/>
          </p:cNvSpPr>
          <p:nvPr>
            <p:ph type="sldNum" sz="quarter" idx="12"/>
          </p:nvPr>
        </p:nvSpPr>
        <p:spPr/>
        <p:txBody>
          <a:bodyPr/>
          <a:lstStyle/>
          <a:p>
            <a:fld id="{CA8D9AD5-F248-4919-864A-CFD76CC027D6}" type="slidenum">
              <a:rPr lang="en-US" smtClean="0"/>
              <a:pPr/>
              <a:t>‹#›</a:t>
            </a:fld>
            <a:endParaRPr lang="en-US" dirty="0"/>
          </a:p>
        </p:txBody>
      </p:sp>
      <p:sp>
        <p:nvSpPr>
          <p:cNvPr id="9" name="Footer Placeholder 8">
            <a:extLst>
              <a:ext uri="{FF2B5EF4-FFF2-40B4-BE49-F238E27FC236}">
                <a16:creationId xmlns:a16="http://schemas.microsoft.com/office/drawing/2014/main" id="{F086E1E6-8939-6965-E9E7-75606774EC5F}"/>
              </a:ext>
            </a:extLst>
          </p:cNvPr>
          <p:cNvSpPr>
            <a:spLocks noGrp="1"/>
          </p:cNvSpPr>
          <p:nvPr>
            <p:ph type="ftr" sz="quarter" idx="11"/>
          </p:nvPr>
        </p:nvSpPr>
        <p:spPr/>
        <p:txBody>
          <a:bodyPr/>
          <a:lstStyle/>
          <a:p>
            <a:endParaRPr lang="en-US" dirty="0"/>
          </a:p>
        </p:txBody>
      </p:sp>
      <p:cxnSp>
        <p:nvCxnSpPr>
          <p:cNvPr id="16" name="Straight Connector 15">
            <a:extLst>
              <a:ext uri="{FF2B5EF4-FFF2-40B4-BE49-F238E27FC236}">
                <a16:creationId xmlns:a16="http://schemas.microsoft.com/office/drawing/2014/main" id="{108DCABC-882F-DC19-E7E3-47F84A660FBF}"/>
              </a:ext>
            </a:extLst>
          </p:cNvPr>
          <p:cNvCxnSpPr>
            <a:cxnSpLocks/>
          </p:cNvCxnSpPr>
          <p:nvPr userDrawn="1"/>
        </p:nvCxnSpPr>
        <p:spPr>
          <a:xfrm>
            <a:off x="0" y="6096000"/>
            <a:ext cx="6081578"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837E4305-14C9-018D-E409-0B8F52D2A338}"/>
              </a:ext>
            </a:extLst>
          </p:cNvPr>
          <p:cNvGrpSpPr/>
          <p:nvPr userDrawn="1"/>
        </p:nvGrpSpPr>
        <p:grpSpPr>
          <a:xfrm>
            <a:off x="8229600" y="5768164"/>
            <a:ext cx="3750609" cy="632636"/>
            <a:chOff x="8229600" y="5768164"/>
            <a:chExt cx="3750609" cy="632636"/>
          </a:xfrm>
        </p:grpSpPr>
        <p:grpSp>
          <p:nvGrpSpPr>
            <p:cNvPr id="18" name="Graphic 16">
              <a:extLst>
                <a:ext uri="{FF2B5EF4-FFF2-40B4-BE49-F238E27FC236}">
                  <a16:creationId xmlns:a16="http://schemas.microsoft.com/office/drawing/2014/main" id="{4290FB6A-A18A-AD46-DB8D-069CD8C2C1D8}"/>
                </a:ext>
              </a:extLst>
            </p:cNvPr>
            <p:cNvGrpSpPr/>
            <p:nvPr/>
          </p:nvGrpSpPr>
          <p:grpSpPr>
            <a:xfrm>
              <a:off x="9732311" y="5768164"/>
              <a:ext cx="2247898" cy="632636"/>
              <a:chOff x="516591" y="355997"/>
              <a:chExt cx="2247898" cy="632636"/>
            </a:xfrm>
          </p:grpSpPr>
          <p:sp>
            <p:nvSpPr>
              <p:cNvPr id="22" name="Freeform 21">
                <a:extLst>
                  <a:ext uri="{FF2B5EF4-FFF2-40B4-BE49-F238E27FC236}">
                    <a16:creationId xmlns:a16="http://schemas.microsoft.com/office/drawing/2014/main" id="{4B82DAA3-6E75-ABD2-1B01-AED8716443C0}"/>
                  </a:ext>
                </a:extLst>
              </p:cNvPr>
              <p:cNvSpPr/>
              <p:nvPr/>
            </p:nvSpPr>
            <p:spPr>
              <a:xfrm>
                <a:off x="1780781" y="355997"/>
                <a:ext cx="638403" cy="632636"/>
              </a:xfrm>
              <a:custGeom>
                <a:avLst/>
                <a:gdLst>
                  <a:gd name="connsiteX0" fmla="*/ 983 w 638403"/>
                  <a:gd name="connsiteY0" fmla="*/ 337885 h 632636"/>
                  <a:gd name="connsiteX1" fmla="*/ 245396 w 638403"/>
                  <a:gd name="connsiteY1" fmla="*/ 626337 h 632636"/>
                  <a:gd name="connsiteX2" fmla="*/ 635162 w 638403"/>
                  <a:gd name="connsiteY2" fmla="*/ 360278 h 632636"/>
                  <a:gd name="connsiteX3" fmla="*/ 638401 w 638403"/>
                  <a:gd name="connsiteY3" fmla="*/ 323652 h 632636"/>
                  <a:gd name="connsiteX4" fmla="*/ 636496 w 638403"/>
                  <a:gd name="connsiteY4" fmla="*/ 291012 h 632636"/>
                  <a:gd name="connsiteX5" fmla="*/ 317 w 638403"/>
                  <a:gd name="connsiteY5" fmla="*/ 297274 h 632636"/>
                  <a:gd name="connsiteX6" fmla="*/ 984 w 638403"/>
                  <a:gd name="connsiteY6" fmla="*/ 337885 h 632636"/>
                  <a:gd name="connsiteX7" fmla="*/ 984 w 638403"/>
                  <a:gd name="connsiteY7" fmla="*/ 337885 h 63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403" h="632636">
                    <a:moveTo>
                      <a:pt x="983" y="337885"/>
                    </a:moveTo>
                    <a:cubicBezTo>
                      <a:pt x="24795" y="505263"/>
                      <a:pt x="106330" y="601383"/>
                      <a:pt x="245396" y="626337"/>
                    </a:cubicBezTo>
                    <a:cubicBezTo>
                      <a:pt x="439136" y="661160"/>
                      <a:pt x="594013" y="548721"/>
                      <a:pt x="635162" y="360278"/>
                    </a:cubicBezTo>
                    <a:cubicBezTo>
                      <a:pt x="635924" y="356672"/>
                      <a:pt x="638496" y="332097"/>
                      <a:pt x="638401" y="323652"/>
                    </a:cubicBezTo>
                    <a:cubicBezTo>
                      <a:pt x="638210" y="306098"/>
                      <a:pt x="636496" y="291012"/>
                      <a:pt x="636496" y="291012"/>
                    </a:cubicBezTo>
                    <a:cubicBezTo>
                      <a:pt x="585156" y="-105706"/>
                      <a:pt x="16223" y="-90239"/>
                      <a:pt x="317" y="297274"/>
                    </a:cubicBezTo>
                    <a:cubicBezTo>
                      <a:pt x="317" y="297274"/>
                      <a:pt x="-731" y="315872"/>
                      <a:pt x="984" y="337885"/>
                    </a:cubicBezTo>
                    <a:lnTo>
                      <a:pt x="984" y="337885"/>
                    </a:lnTo>
                    <a:close/>
                  </a:path>
                </a:pathLst>
              </a:custGeom>
              <a:solidFill>
                <a:schemeClr val="accent5"/>
              </a:solidFill>
              <a:ln w="0"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EA5F60A3-B995-EED7-CC81-BCD01621C28A}"/>
                  </a:ext>
                </a:extLst>
              </p:cNvPr>
              <p:cNvSpPr/>
              <p:nvPr/>
            </p:nvSpPr>
            <p:spPr>
              <a:xfrm>
                <a:off x="516591" y="647104"/>
                <a:ext cx="2247898" cy="56551"/>
              </a:xfrm>
              <a:custGeom>
                <a:avLst/>
                <a:gdLst>
                  <a:gd name="connsiteX0" fmla="*/ 1901923 w 2247898"/>
                  <a:gd name="connsiteY0" fmla="*/ 56457 h 56551"/>
                  <a:gd name="connsiteX1" fmla="*/ 2206630 w 2247898"/>
                  <a:gd name="connsiteY1" fmla="*/ 50669 h 56551"/>
                  <a:gd name="connsiteX2" fmla="*/ 2247873 w 2247898"/>
                  <a:gd name="connsiteY2" fmla="*/ 13853 h 56551"/>
                  <a:gd name="connsiteX3" fmla="*/ 2234728 w 2247898"/>
                  <a:gd name="connsiteY3" fmla="*/ 1233 h 56551"/>
                  <a:gd name="connsiteX4" fmla="*/ 1900589 w 2247898"/>
                  <a:gd name="connsiteY4" fmla="*/ 0 h 56551"/>
                  <a:gd name="connsiteX5" fmla="*/ 1273650 w 2247898"/>
                  <a:gd name="connsiteY5" fmla="*/ 6357 h 56551"/>
                  <a:gd name="connsiteX6" fmla="*/ 21390 w 2247898"/>
                  <a:gd name="connsiteY6" fmla="*/ 2562 h 56551"/>
                  <a:gd name="connsiteX7" fmla="*/ 149 w 2247898"/>
                  <a:gd name="connsiteY7" fmla="*/ 13948 h 56551"/>
                  <a:gd name="connsiteX8" fmla="*/ 6245 w 2247898"/>
                  <a:gd name="connsiteY8" fmla="*/ 39472 h 56551"/>
                  <a:gd name="connsiteX9" fmla="*/ 26533 w 2247898"/>
                  <a:gd name="connsiteY9" fmla="*/ 48771 h 56551"/>
                  <a:gd name="connsiteX10" fmla="*/ 1265173 w 2247898"/>
                  <a:gd name="connsiteY10" fmla="*/ 46968 h 56551"/>
                  <a:gd name="connsiteX11" fmla="*/ 1901924 w 2247898"/>
                  <a:gd name="connsiteY11" fmla="*/ 56551 h 56551"/>
                  <a:gd name="connsiteX12" fmla="*/ 1901924 w 2247898"/>
                  <a:gd name="connsiteY12" fmla="*/ 56551 h 56551"/>
                  <a:gd name="connsiteX13" fmla="*/ 1901924 w 2247898"/>
                  <a:gd name="connsiteY13" fmla="*/ 56457 h 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7898" h="56551">
                    <a:moveTo>
                      <a:pt x="1901923" y="56457"/>
                    </a:moveTo>
                    <a:cubicBezTo>
                      <a:pt x="2002698" y="54179"/>
                      <a:pt x="2104330" y="52187"/>
                      <a:pt x="2206630" y="50669"/>
                    </a:cubicBezTo>
                    <a:cubicBezTo>
                      <a:pt x="2230156" y="50384"/>
                      <a:pt x="2245873" y="36056"/>
                      <a:pt x="2247873" y="13853"/>
                    </a:cubicBezTo>
                    <a:cubicBezTo>
                      <a:pt x="2248349" y="7021"/>
                      <a:pt x="2242253" y="1233"/>
                      <a:pt x="2234728" y="1233"/>
                    </a:cubicBezTo>
                    <a:lnTo>
                      <a:pt x="1900589" y="0"/>
                    </a:lnTo>
                    <a:cubicBezTo>
                      <a:pt x="1691609" y="16700"/>
                      <a:pt x="1482630" y="18692"/>
                      <a:pt x="1273650" y="6357"/>
                    </a:cubicBezTo>
                    <a:lnTo>
                      <a:pt x="21390" y="2562"/>
                    </a:lnTo>
                    <a:cubicBezTo>
                      <a:pt x="9007" y="2562"/>
                      <a:pt x="-1375" y="8160"/>
                      <a:pt x="149" y="13948"/>
                    </a:cubicBezTo>
                    <a:lnTo>
                      <a:pt x="6245" y="39472"/>
                    </a:lnTo>
                    <a:cubicBezTo>
                      <a:pt x="7483" y="45070"/>
                      <a:pt x="16151" y="48771"/>
                      <a:pt x="26533" y="48771"/>
                    </a:cubicBezTo>
                    <a:lnTo>
                      <a:pt x="1265173" y="46968"/>
                    </a:lnTo>
                    <a:cubicBezTo>
                      <a:pt x="1476629" y="32546"/>
                      <a:pt x="1688943" y="35582"/>
                      <a:pt x="1901924" y="56551"/>
                    </a:cubicBezTo>
                    <a:lnTo>
                      <a:pt x="1901924" y="56551"/>
                    </a:lnTo>
                    <a:lnTo>
                      <a:pt x="1901924" y="56457"/>
                    </a:lnTo>
                    <a:close/>
                  </a:path>
                </a:pathLst>
              </a:custGeom>
              <a:solidFill>
                <a:schemeClr val="accent1"/>
              </a:solidFill>
              <a:ln w="0" cap="flat">
                <a:noFill/>
                <a:prstDash val="solid"/>
                <a:miter/>
              </a:ln>
            </p:spPr>
            <p:txBody>
              <a:bodyPr rtlCol="0" anchor="ctr"/>
              <a:lstStyle/>
              <a:p>
                <a:endParaRPr lang="en-US" dirty="0"/>
              </a:p>
            </p:txBody>
          </p:sp>
        </p:grpSp>
        <p:sp>
          <p:nvSpPr>
            <p:cNvPr id="19" name="Oval 18">
              <a:extLst>
                <a:ext uri="{FF2B5EF4-FFF2-40B4-BE49-F238E27FC236}">
                  <a16:creationId xmlns:a16="http://schemas.microsoft.com/office/drawing/2014/main" id="{AA514D2B-279C-DAE4-0520-4CBE5CED6D53}"/>
                </a:ext>
              </a:extLst>
            </p:cNvPr>
            <p:cNvSpPr>
              <a:spLocks noChangeAspect="1"/>
            </p:cNvSpPr>
            <p:nvPr userDrawn="1"/>
          </p:nvSpPr>
          <p:spPr>
            <a:xfrm flipH="1">
              <a:off x="9189720" y="6021767"/>
              <a:ext cx="91440" cy="9144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1681E935-45D1-A9B3-D15E-12975FC0C4B8}"/>
                </a:ext>
              </a:extLst>
            </p:cNvPr>
            <p:cNvSpPr>
              <a:spLocks noChangeAspect="1"/>
            </p:cNvSpPr>
            <p:nvPr userDrawn="1"/>
          </p:nvSpPr>
          <p:spPr>
            <a:xfrm flipH="1">
              <a:off x="8229600" y="6024049"/>
              <a:ext cx="91440" cy="9144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C3F6AE22-59FC-D70A-9414-FBD054A9B9E9}"/>
                </a:ext>
              </a:extLst>
            </p:cNvPr>
            <p:cNvSpPr>
              <a:spLocks noChangeAspect="1"/>
            </p:cNvSpPr>
            <p:nvPr userDrawn="1"/>
          </p:nvSpPr>
          <p:spPr>
            <a:xfrm flipH="1">
              <a:off x="8709660" y="6021767"/>
              <a:ext cx="91440" cy="9144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33487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A0A4E6-7970-BDE5-78BB-75E86B0CF85A}"/>
              </a:ext>
            </a:extLst>
          </p:cNvPr>
          <p:cNvSpPr/>
          <p:nvPr userDrawn="1"/>
        </p:nvSpPr>
        <p:spPr>
          <a:xfrm>
            <a:off x="0" y="6263"/>
            <a:ext cx="7450402" cy="685173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530352" y="2499194"/>
            <a:ext cx="6464808" cy="3840480"/>
          </a:xfrm>
        </p:spPr>
        <p:txBody>
          <a:bodyPr lIns="0" tIns="0" rIns="0" bIns="0" anchor="b" anchorCtr="0">
            <a:normAutofit/>
          </a:bodyPr>
          <a:lstStyle>
            <a:lvl1pPr algn="l">
              <a:defRPr sz="6000" cap="all" baseline="0">
                <a:solidFill>
                  <a:schemeClr val="tx1"/>
                </a:solidFill>
              </a:defRPr>
            </a:lvl1pPr>
          </a:lstStyle>
          <a:p>
            <a:r>
              <a:rPr lang="en-US" dirty="0"/>
              <a:t>Click to edit Master title style</a:t>
            </a:r>
            <a:endParaRPr dirty="0"/>
          </a:p>
        </p:txBody>
      </p:sp>
      <p:sp>
        <p:nvSpPr>
          <p:cNvPr id="12" name="Rectangle 11">
            <a:extLst>
              <a:ext uri="{FF2B5EF4-FFF2-40B4-BE49-F238E27FC236}">
                <a16:creationId xmlns:a16="http://schemas.microsoft.com/office/drawing/2014/main" id="{52293D5A-F8B8-8C2B-FCAE-05ED2FCE8F54}"/>
              </a:ext>
            </a:extLst>
          </p:cNvPr>
          <p:cNvSpPr/>
          <p:nvPr userDrawn="1"/>
        </p:nvSpPr>
        <p:spPr>
          <a:xfrm>
            <a:off x="0" y="6263"/>
            <a:ext cx="12188952" cy="125420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CFC68E0-D9CA-4632-6C16-A37FF1C296C0}"/>
              </a:ext>
            </a:extLst>
          </p:cNvPr>
          <p:cNvCxnSpPr>
            <a:cxnSpLocks/>
          </p:cNvCxnSpPr>
          <p:nvPr userDrawn="1"/>
        </p:nvCxnSpPr>
        <p:spPr>
          <a:xfrm>
            <a:off x="0" y="1252728"/>
            <a:ext cx="12188952"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2">
            <a:extLst>
              <a:ext uri="{FF2B5EF4-FFF2-40B4-BE49-F238E27FC236}">
                <a16:creationId xmlns:a16="http://schemas.microsoft.com/office/drawing/2014/main" id="{1775A23F-BECF-11F7-0296-411179417D70}"/>
              </a:ext>
            </a:extLst>
          </p:cNvPr>
          <p:cNvSpPr>
            <a:spLocks noGrp="1"/>
          </p:cNvSpPr>
          <p:nvPr>
            <p:ph type="pic" idx="13"/>
          </p:nvPr>
        </p:nvSpPr>
        <p:spPr>
          <a:xfrm>
            <a:off x="7942654" y="1752600"/>
            <a:ext cx="3753001" cy="4572000"/>
          </a:xfrm>
          <a:prstGeom prst="rect">
            <a:avLst/>
          </a:prstGeom>
          <a:solidFill>
            <a:schemeClr val="accent3">
              <a:lumMod val="90000"/>
            </a:schemeClr>
          </a:solidFill>
          <a:ln w="19050">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grpSp>
        <p:nvGrpSpPr>
          <p:cNvPr id="7" name="Graphic 16">
            <a:extLst>
              <a:ext uri="{FF2B5EF4-FFF2-40B4-BE49-F238E27FC236}">
                <a16:creationId xmlns:a16="http://schemas.microsoft.com/office/drawing/2014/main" id="{DA33DA21-E511-612E-A925-1BD25A1CC5F7}"/>
              </a:ext>
            </a:extLst>
          </p:cNvPr>
          <p:cNvGrpSpPr/>
          <p:nvPr/>
        </p:nvGrpSpPr>
        <p:grpSpPr>
          <a:xfrm flipH="1">
            <a:off x="529167" y="1729564"/>
            <a:ext cx="2247898" cy="632636"/>
            <a:chOff x="516591" y="355997"/>
            <a:chExt cx="2247898" cy="632636"/>
          </a:xfrm>
        </p:grpSpPr>
        <p:sp>
          <p:nvSpPr>
            <p:cNvPr id="14" name="Freeform 13">
              <a:extLst>
                <a:ext uri="{FF2B5EF4-FFF2-40B4-BE49-F238E27FC236}">
                  <a16:creationId xmlns:a16="http://schemas.microsoft.com/office/drawing/2014/main" id="{2A55E5B9-5B7C-3ED3-97DB-94732D570973}"/>
                </a:ext>
              </a:extLst>
            </p:cNvPr>
            <p:cNvSpPr/>
            <p:nvPr/>
          </p:nvSpPr>
          <p:spPr>
            <a:xfrm>
              <a:off x="1780781" y="355997"/>
              <a:ext cx="638403" cy="632636"/>
            </a:xfrm>
            <a:custGeom>
              <a:avLst/>
              <a:gdLst>
                <a:gd name="connsiteX0" fmla="*/ 983 w 638403"/>
                <a:gd name="connsiteY0" fmla="*/ 337885 h 632636"/>
                <a:gd name="connsiteX1" fmla="*/ 245396 w 638403"/>
                <a:gd name="connsiteY1" fmla="*/ 626337 h 632636"/>
                <a:gd name="connsiteX2" fmla="*/ 635162 w 638403"/>
                <a:gd name="connsiteY2" fmla="*/ 360278 h 632636"/>
                <a:gd name="connsiteX3" fmla="*/ 638401 w 638403"/>
                <a:gd name="connsiteY3" fmla="*/ 323652 h 632636"/>
                <a:gd name="connsiteX4" fmla="*/ 636496 w 638403"/>
                <a:gd name="connsiteY4" fmla="*/ 291012 h 632636"/>
                <a:gd name="connsiteX5" fmla="*/ 317 w 638403"/>
                <a:gd name="connsiteY5" fmla="*/ 297274 h 632636"/>
                <a:gd name="connsiteX6" fmla="*/ 984 w 638403"/>
                <a:gd name="connsiteY6" fmla="*/ 337885 h 632636"/>
                <a:gd name="connsiteX7" fmla="*/ 984 w 638403"/>
                <a:gd name="connsiteY7" fmla="*/ 337885 h 63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403" h="632636">
                  <a:moveTo>
                    <a:pt x="983" y="337885"/>
                  </a:moveTo>
                  <a:cubicBezTo>
                    <a:pt x="24795" y="505263"/>
                    <a:pt x="106330" y="601383"/>
                    <a:pt x="245396" y="626337"/>
                  </a:cubicBezTo>
                  <a:cubicBezTo>
                    <a:pt x="439136" y="661160"/>
                    <a:pt x="594013" y="548721"/>
                    <a:pt x="635162" y="360278"/>
                  </a:cubicBezTo>
                  <a:cubicBezTo>
                    <a:pt x="635924" y="356672"/>
                    <a:pt x="638496" y="332097"/>
                    <a:pt x="638401" y="323652"/>
                  </a:cubicBezTo>
                  <a:cubicBezTo>
                    <a:pt x="638210" y="306098"/>
                    <a:pt x="636496" y="291012"/>
                    <a:pt x="636496" y="291012"/>
                  </a:cubicBezTo>
                  <a:cubicBezTo>
                    <a:pt x="585156" y="-105706"/>
                    <a:pt x="16223" y="-90239"/>
                    <a:pt x="317" y="297274"/>
                  </a:cubicBezTo>
                  <a:cubicBezTo>
                    <a:pt x="317" y="297274"/>
                    <a:pt x="-731" y="315872"/>
                    <a:pt x="984" y="337885"/>
                  </a:cubicBezTo>
                  <a:lnTo>
                    <a:pt x="984" y="337885"/>
                  </a:lnTo>
                  <a:close/>
                </a:path>
              </a:pathLst>
            </a:custGeom>
            <a:solidFill>
              <a:schemeClr val="accent5"/>
            </a:solidFill>
            <a:ln w="0"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B1AA5AA3-18B0-C0D3-2AED-133F81E30A53}"/>
                </a:ext>
              </a:extLst>
            </p:cNvPr>
            <p:cNvSpPr/>
            <p:nvPr/>
          </p:nvSpPr>
          <p:spPr>
            <a:xfrm>
              <a:off x="516591" y="647104"/>
              <a:ext cx="2247898" cy="56551"/>
            </a:xfrm>
            <a:custGeom>
              <a:avLst/>
              <a:gdLst>
                <a:gd name="connsiteX0" fmla="*/ 1901923 w 2247898"/>
                <a:gd name="connsiteY0" fmla="*/ 56457 h 56551"/>
                <a:gd name="connsiteX1" fmla="*/ 2206630 w 2247898"/>
                <a:gd name="connsiteY1" fmla="*/ 50669 h 56551"/>
                <a:gd name="connsiteX2" fmla="*/ 2247873 w 2247898"/>
                <a:gd name="connsiteY2" fmla="*/ 13853 h 56551"/>
                <a:gd name="connsiteX3" fmla="*/ 2234728 w 2247898"/>
                <a:gd name="connsiteY3" fmla="*/ 1233 h 56551"/>
                <a:gd name="connsiteX4" fmla="*/ 1900589 w 2247898"/>
                <a:gd name="connsiteY4" fmla="*/ 0 h 56551"/>
                <a:gd name="connsiteX5" fmla="*/ 1273650 w 2247898"/>
                <a:gd name="connsiteY5" fmla="*/ 6357 h 56551"/>
                <a:gd name="connsiteX6" fmla="*/ 21390 w 2247898"/>
                <a:gd name="connsiteY6" fmla="*/ 2562 h 56551"/>
                <a:gd name="connsiteX7" fmla="*/ 149 w 2247898"/>
                <a:gd name="connsiteY7" fmla="*/ 13948 h 56551"/>
                <a:gd name="connsiteX8" fmla="*/ 6245 w 2247898"/>
                <a:gd name="connsiteY8" fmla="*/ 39472 h 56551"/>
                <a:gd name="connsiteX9" fmla="*/ 26533 w 2247898"/>
                <a:gd name="connsiteY9" fmla="*/ 48771 h 56551"/>
                <a:gd name="connsiteX10" fmla="*/ 1265173 w 2247898"/>
                <a:gd name="connsiteY10" fmla="*/ 46968 h 56551"/>
                <a:gd name="connsiteX11" fmla="*/ 1901924 w 2247898"/>
                <a:gd name="connsiteY11" fmla="*/ 56551 h 56551"/>
                <a:gd name="connsiteX12" fmla="*/ 1901924 w 2247898"/>
                <a:gd name="connsiteY12" fmla="*/ 56551 h 56551"/>
                <a:gd name="connsiteX13" fmla="*/ 1901924 w 2247898"/>
                <a:gd name="connsiteY13" fmla="*/ 56457 h 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7898" h="56551">
                  <a:moveTo>
                    <a:pt x="1901923" y="56457"/>
                  </a:moveTo>
                  <a:cubicBezTo>
                    <a:pt x="2002698" y="54179"/>
                    <a:pt x="2104330" y="52187"/>
                    <a:pt x="2206630" y="50669"/>
                  </a:cubicBezTo>
                  <a:cubicBezTo>
                    <a:pt x="2230156" y="50384"/>
                    <a:pt x="2245873" y="36056"/>
                    <a:pt x="2247873" y="13853"/>
                  </a:cubicBezTo>
                  <a:cubicBezTo>
                    <a:pt x="2248349" y="7021"/>
                    <a:pt x="2242253" y="1233"/>
                    <a:pt x="2234728" y="1233"/>
                  </a:cubicBezTo>
                  <a:lnTo>
                    <a:pt x="1900589" y="0"/>
                  </a:lnTo>
                  <a:cubicBezTo>
                    <a:pt x="1691609" y="16700"/>
                    <a:pt x="1482630" y="18692"/>
                    <a:pt x="1273650" y="6357"/>
                  </a:cubicBezTo>
                  <a:lnTo>
                    <a:pt x="21390" y="2562"/>
                  </a:lnTo>
                  <a:cubicBezTo>
                    <a:pt x="9007" y="2562"/>
                    <a:pt x="-1375" y="8160"/>
                    <a:pt x="149" y="13948"/>
                  </a:cubicBezTo>
                  <a:lnTo>
                    <a:pt x="6245" y="39472"/>
                  </a:lnTo>
                  <a:cubicBezTo>
                    <a:pt x="7483" y="45070"/>
                    <a:pt x="16151" y="48771"/>
                    <a:pt x="26533" y="48771"/>
                  </a:cubicBezTo>
                  <a:lnTo>
                    <a:pt x="1265173" y="46968"/>
                  </a:lnTo>
                  <a:cubicBezTo>
                    <a:pt x="1476629" y="32546"/>
                    <a:pt x="1688943" y="35582"/>
                    <a:pt x="1901924" y="56551"/>
                  </a:cubicBezTo>
                  <a:lnTo>
                    <a:pt x="1901924" y="56551"/>
                  </a:lnTo>
                  <a:lnTo>
                    <a:pt x="1901924" y="56457"/>
                  </a:lnTo>
                  <a:close/>
                </a:path>
              </a:pathLst>
            </a:custGeom>
            <a:solidFill>
              <a:schemeClr val="accent1"/>
            </a:solidFill>
            <a:ln w="0" cap="flat">
              <a:noFill/>
              <a:prstDash val="solid"/>
              <a:miter/>
            </a:ln>
          </p:spPr>
          <p:txBody>
            <a:bodyPr rtlCol="0" anchor="ctr"/>
            <a:lstStyle/>
            <a:p>
              <a:endParaRPr lang="en-US" dirty="0"/>
            </a:p>
          </p:txBody>
        </p:sp>
      </p:grpSp>
      <p:sp>
        <p:nvSpPr>
          <p:cNvPr id="8" name="Oval 7">
            <a:extLst>
              <a:ext uri="{FF2B5EF4-FFF2-40B4-BE49-F238E27FC236}">
                <a16:creationId xmlns:a16="http://schemas.microsoft.com/office/drawing/2014/main" id="{34E22E86-19B4-9281-CF01-615546414760}"/>
              </a:ext>
            </a:extLst>
          </p:cNvPr>
          <p:cNvSpPr>
            <a:spLocks noChangeAspect="1"/>
          </p:cNvSpPr>
          <p:nvPr userDrawn="1"/>
        </p:nvSpPr>
        <p:spPr>
          <a:xfrm>
            <a:off x="3228216" y="1983167"/>
            <a:ext cx="91440" cy="9144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4EEBFE65-FEBC-6D4F-31C1-24E77FA45BC7}"/>
              </a:ext>
            </a:extLst>
          </p:cNvPr>
          <p:cNvSpPr>
            <a:spLocks noChangeAspect="1"/>
          </p:cNvSpPr>
          <p:nvPr userDrawn="1"/>
        </p:nvSpPr>
        <p:spPr>
          <a:xfrm>
            <a:off x="4188336" y="1985449"/>
            <a:ext cx="91440" cy="9144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3FA6CD95-CE47-0B81-9DD7-19CA34568687}"/>
              </a:ext>
            </a:extLst>
          </p:cNvPr>
          <p:cNvSpPr>
            <a:spLocks noChangeAspect="1"/>
          </p:cNvSpPr>
          <p:nvPr userDrawn="1"/>
        </p:nvSpPr>
        <p:spPr>
          <a:xfrm>
            <a:off x="3708276" y="1983167"/>
            <a:ext cx="91440" cy="9144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0613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with image 04">
    <p:bg>
      <p:bgPr>
        <a:solidFill>
          <a:schemeClr val="accent3"/>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D471D17-F763-C1A6-E114-5D5A2C93F5B9}"/>
              </a:ext>
            </a:extLst>
          </p:cNvPr>
          <p:cNvSpPr/>
          <p:nvPr userDrawn="1"/>
        </p:nvSpPr>
        <p:spPr>
          <a:xfrm>
            <a:off x="0" y="6096000"/>
            <a:ext cx="6096001" cy="762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9476F1A-01F6-616D-199F-9E02AC2551FB}"/>
              </a:ext>
            </a:extLst>
          </p:cNvPr>
          <p:cNvSpPr/>
          <p:nvPr userDrawn="1"/>
        </p:nvSpPr>
        <p:spPr>
          <a:xfrm>
            <a:off x="6095998" y="2560320"/>
            <a:ext cx="6096001" cy="429768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ED7337A-EC94-296A-EC22-885787B00C20}"/>
              </a:ext>
            </a:extLst>
          </p:cNvPr>
          <p:cNvSpPr/>
          <p:nvPr userDrawn="1"/>
        </p:nvSpPr>
        <p:spPr>
          <a:xfrm>
            <a:off x="0" y="0"/>
            <a:ext cx="12192000" cy="256032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30352" y="411480"/>
            <a:ext cx="11277600" cy="1645919"/>
          </a:xfrm>
        </p:spPr>
        <p:txBody>
          <a:bodyPr lIns="0" tIns="0" rIns="0" bIns="0" anchor="b" anchorCtr="0">
            <a:noAutofit/>
          </a:bodyPr>
          <a:lstStyle>
            <a:lvl1pPr algn="l">
              <a:defRPr sz="4000" b="0" cap="all" baseline="0">
                <a:solidFill>
                  <a:schemeClr val="bg1"/>
                </a:solidFill>
              </a:defRPr>
            </a:lvl1pPr>
          </a:lstStyle>
          <a:p>
            <a:r>
              <a:rPr lang="en-US" dirty="0"/>
              <a:t>Click to edit Master title style</a:t>
            </a:r>
            <a:endParaRPr dirty="0"/>
          </a:p>
        </p:txBody>
      </p:sp>
      <p:sp>
        <p:nvSpPr>
          <p:cNvPr id="21" name="Picture Placeholder 2">
            <a:extLst>
              <a:ext uri="{FF2B5EF4-FFF2-40B4-BE49-F238E27FC236}">
                <a16:creationId xmlns:a16="http://schemas.microsoft.com/office/drawing/2014/main" id="{CB610F9E-C699-B370-106D-17BDF99159BD}"/>
              </a:ext>
            </a:extLst>
          </p:cNvPr>
          <p:cNvSpPr>
            <a:spLocks noGrp="1"/>
          </p:cNvSpPr>
          <p:nvPr>
            <p:ph type="pic" idx="13"/>
          </p:nvPr>
        </p:nvSpPr>
        <p:spPr>
          <a:xfrm>
            <a:off x="457200" y="3048000"/>
            <a:ext cx="5175504" cy="2590799"/>
          </a:xfrm>
          <a:prstGeom prst="rect">
            <a:avLst/>
          </a:prstGeom>
          <a:solidFill>
            <a:schemeClr val="accent3">
              <a:lumMod val="90000"/>
            </a:schemeClr>
          </a:solidFill>
          <a:ln w="19050">
            <a:noFill/>
          </a:ln>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3" name="Text Placeholder 2"/>
          <p:cNvSpPr>
            <a:spLocks noGrp="1"/>
          </p:cNvSpPr>
          <p:nvPr>
            <p:ph type="body" idx="1"/>
          </p:nvPr>
        </p:nvSpPr>
        <p:spPr>
          <a:xfrm>
            <a:off x="6553200" y="3017520"/>
            <a:ext cx="5257800" cy="3051048"/>
          </a:xfrm>
        </p:spPr>
        <p:txBody>
          <a:bodyPr lIns="0" tIns="0" rIns="0" bIns="0" anchor="t">
            <a:normAutofit/>
          </a:bodyPr>
          <a:lstStyle>
            <a:lvl1pPr marL="342900" indent="-342900" algn="l">
              <a:spcBef>
                <a:spcPts val="1200"/>
              </a:spcBef>
              <a:buClr>
                <a:schemeClr val="bg1"/>
              </a:buClr>
              <a:buFont typeface="Wingdings" pitchFamily="2" charset="2"/>
              <a:buChar char="§"/>
              <a:defRPr sz="2000" cap="none" baseline="0">
                <a:solidFill>
                  <a:schemeClr val="bg1"/>
                </a:solidFill>
              </a:defRPr>
            </a:lvl1pPr>
            <a:lvl2pPr marL="742950" indent="-285750">
              <a:spcBef>
                <a:spcPts val="1200"/>
              </a:spcBef>
              <a:buClr>
                <a:schemeClr val="bg1"/>
              </a:buClr>
              <a:buFont typeface="Wingdings" pitchFamily="2" charset="2"/>
              <a:buChar char="§"/>
              <a:defRPr sz="1600">
                <a:solidFill>
                  <a:schemeClr val="bg1"/>
                </a:solidFill>
              </a:defRPr>
            </a:lvl2pPr>
            <a:lvl3pPr marL="1200150" indent="-285750">
              <a:spcBef>
                <a:spcPts val="1200"/>
              </a:spcBef>
              <a:buClr>
                <a:schemeClr val="bg1"/>
              </a:buClr>
              <a:buFont typeface="Wingdings" pitchFamily="2" charset="2"/>
              <a:buChar char="§"/>
              <a:defRPr sz="1400">
                <a:solidFill>
                  <a:schemeClr val="bg1"/>
                </a:solidFill>
              </a:defRPr>
            </a:lvl3pPr>
            <a:lvl4pPr marL="1657350" indent="-285750">
              <a:spcBef>
                <a:spcPts val="1200"/>
              </a:spcBef>
              <a:buClr>
                <a:schemeClr val="bg1"/>
              </a:buClr>
              <a:buFont typeface="Wingdings" pitchFamily="2" charset="2"/>
              <a:buChar char="§"/>
              <a:defRPr sz="1200">
                <a:solidFill>
                  <a:schemeClr val="bg1"/>
                </a:solidFill>
              </a:defRPr>
            </a:lvl4pPr>
            <a:lvl5pPr marL="2114550" indent="-285750">
              <a:spcBef>
                <a:spcPts val="1200"/>
              </a:spcBef>
              <a:buClr>
                <a:schemeClr val="bg1"/>
              </a:buClr>
              <a:buFont typeface="Wingdings" pitchFamily="2" charset="2"/>
              <a:buChar char="§"/>
              <a:defRPr sz="1200">
                <a:solidFill>
                  <a:schemeClr val="bg1"/>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a:extLst>
              <a:ext uri="{FF2B5EF4-FFF2-40B4-BE49-F238E27FC236}">
                <a16:creationId xmlns:a16="http://schemas.microsoft.com/office/drawing/2014/main" id="{3DFBDC00-6EAF-6C67-99D5-4DA34806FE50}"/>
              </a:ext>
            </a:extLst>
          </p:cNvPr>
          <p:cNvCxnSpPr>
            <a:cxnSpLocks/>
          </p:cNvCxnSpPr>
          <p:nvPr userDrawn="1"/>
        </p:nvCxnSpPr>
        <p:spPr>
          <a:xfrm>
            <a:off x="0" y="6096000"/>
            <a:ext cx="6099048"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9394BCB1-8FBC-AB32-B138-A912E42F2D8B}"/>
              </a:ext>
            </a:extLst>
          </p:cNvPr>
          <p:cNvSpPr>
            <a:spLocks noGrp="1"/>
          </p:cNvSpPr>
          <p:nvPr>
            <p:ph type="sldNum" sz="quarter" idx="12"/>
          </p:nvPr>
        </p:nvSpPr>
        <p:spPr/>
        <p:txBody>
          <a:bodyPr/>
          <a:lstStyle>
            <a:lvl1pPr>
              <a:defRPr>
                <a:solidFill>
                  <a:schemeClr val="bg1"/>
                </a:solidFill>
              </a:defRPr>
            </a:lvl1pPr>
          </a:lstStyle>
          <a:p>
            <a:fld id="{CA8D9AD5-F248-4919-864A-CFD76CC027D6}" type="slidenum">
              <a:rPr lang="en-US" smtClean="0"/>
              <a:pPr/>
              <a:t>‹#›</a:t>
            </a:fld>
            <a:endParaRPr lang="en-US" dirty="0"/>
          </a:p>
        </p:txBody>
      </p:sp>
      <p:sp>
        <p:nvSpPr>
          <p:cNvPr id="19" name="Footer Placeholder 18">
            <a:extLst>
              <a:ext uri="{FF2B5EF4-FFF2-40B4-BE49-F238E27FC236}">
                <a16:creationId xmlns:a16="http://schemas.microsoft.com/office/drawing/2014/main" id="{6DCA9E34-B0CE-5B28-B4B0-E29593534A3C}"/>
              </a:ext>
            </a:extLst>
          </p:cNvPr>
          <p:cNvSpPr>
            <a:spLocks noGrp="1"/>
          </p:cNvSpPr>
          <p:nvPr>
            <p:ph type="ftr" sz="quarter" idx="11"/>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8043280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01">
    <p:bg>
      <p:bgPr>
        <a:solidFill>
          <a:schemeClr val="accent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C08CE7-47AF-369A-9577-5F44CACDE745}"/>
              </a:ext>
            </a:extLst>
          </p:cNvPr>
          <p:cNvSpPr/>
          <p:nvPr userDrawn="1"/>
        </p:nvSpPr>
        <p:spPr>
          <a:xfrm>
            <a:off x="0" y="2560320"/>
            <a:ext cx="6095999" cy="429768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D471D17-F763-C1A6-E114-5D5A2C93F5B9}"/>
              </a:ext>
            </a:extLst>
          </p:cNvPr>
          <p:cNvSpPr/>
          <p:nvPr userDrawn="1"/>
        </p:nvSpPr>
        <p:spPr>
          <a:xfrm>
            <a:off x="0" y="6096000"/>
            <a:ext cx="12192000" cy="762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ED7337A-EC94-296A-EC22-885787B00C20}"/>
              </a:ext>
            </a:extLst>
          </p:cNvPr>
          <p:cNvSpPr/>
          <p:nvPr userDrawn="1"/>
        </p:nvSpPr>
        <p:spPr>
          <a:xfrm>
            <a:off x="0" y="0"/>
            <a:ext cx="12192000" cy="256032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30352" y="411480"/>
            <a:ext cx="10533113" cy="1645920"/>
          </a:xfrm>
        </p:spPr>
        <p:txBody>
          <a:bodyPr lIns="0" tIns="0" rIns="0" bIns="0" anchor="b" anchorCtr="0">
            <a:noAutofit/>
          </a:bodyPr>
          <a:lstStyle>
            <a:lvl1pPr algn="l">
              <a:defRPr sz="4000" b="0" cap="all" baseline="0">
                <a:solidFill>
                  <a:schemeClr val="bg1"/>
                </a:solidFill>
              </a:defRPr>
            </a:lvl1pPr>
          </a:lstStyle>
          <a:p>
            <a:r>
              <a:rPr lang="en-US" dirty="0"/>
              <a:t>Click to edit Master title style</a:t>
            </a:r>
            <a:endParaRPr dirty="0"/>
          </a:p>
        </p:txBody>
      </p:sp>
      <p:sp>
        <p:nvSpPr>
          <p:cNvPr id="7" name="Content Placeholder 2">
            <a:extLst>
              <a:ext uri="{FF2B5EF4-FFF2-40B4-BE49-F238E27FC236}">
                <a16:creationId xmlns:a16="http://schemas.microsoft.com/office/drawing/2014/main" id="{1C2D15D8-C5E4-994C-132F-9BCBEFEF989C}"/>
              </a:ext>
            </a:extLst>
          </p:cNvPr>
          <p:cNvSpPr>
            <a:spLocks noGrp="1"/>
          </p:cNvSpPr>
          <p:nvPr>
            <p:ph idx="16"/>
          </p:nvPr>
        </p:nvSpPr>
        <p:spPr>
          <a:xfrm>
            <a:off x="530352" y="2971800"/>
            <a:ext cx="5056632" cy="2670048"/>
          </a:xfrm>
        </p:spPr>
        <p:txBody>
          <a:bodyPr>
            <a:normAutofit/>
          </a:bodyPr>
          <a:lstStyle>
            <a:lvl1pPr>
              <a:spcBef>
                <a:spcPts val="1200"/>
              </a:spcBef>
              <a:buClr>
                <a:schemeClr val="bg1"/>
              </a:buClr>
              <a:defRPr sz="1800">
                <a:solidFill>
                  <a:schemeClr val="bg1"/>
                </a:solidFill>
              </a:defRPr>
            </a:lvl1pPr>
            <a:lvl2pPr>
              <a:buClr>
                <a:schemeClr val="bg1"/>
              </a:buClr>
              <a:defRPr sz="1600">
                <a:solidFill>
                  <a:schemeClr val="bg1"/>
                </a:solidFill>
              </a:defRPr>
            </a:lvl2pPr>
            <a:lvl3pPr>
              <a:buClr>
                <a:schemeClr val="bg1"/>
              </a:buClr>
              <a:defRPr sz="1400">
                <a:solidFill>
                  <a:schemeClr val="bg1"/>
                </a:solidFill>
              </a:defRPr>
            </a:lvl3pPr>
            <a:lvl4pPr>
              <a:buClr>
                <a:schemeClr val="bg1"/>
              </a:buClr>
              <a:defRPr sz="1200">
                <a:solidFill>
                  <a:schemeClr val="bg1"/>
                </a:solidFill>
              </a:defRPr>
            </a:lvl4pPr>
            <a:lvl5pPr>
              <a:buClr>
                <a:schemeClr val="bg1"/>
              </a:buClr>
              <a:defRPr sz="1200">
                <a:solidFill>
                  <a:schemeClr val="bg1"/>
                </a:solidFill>
              </a:defRPr>
            </a:lvl5pPr>
            <a:lvl6pPr>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2">
            <a:extLst>
              <a:ext uri="{FF2B5EF4-FFF2-40B4-BE49-F238E27FC236}">
                <a16:creationId xmlns:a16="http://schemas.microsoft.com/office/drawing/2014/main" id="{72C2D335-9BC4-206F-6675-3BC8BA6AECCE}"/>
              </a:ext>
            </a:extLst>
          </p:cNvPr>
          <p:cNvSpPr>
            <a:spLocks noGrp="1"/>
          </p:cNvSpPr>
          <p:nvPr>
            <p:ph idx="14"/>
          </p:nvPr>
        </p:nvSpPr>
        <p:spPr>
          <a:xfrm>
            <a:off x="6553200" y="2971800"/>
            <a:ext cx="5056632" cy="2670048"/>
          </a:xfrm>
        </p:spPr>
        <p:txBody>
          <a:bodyPr>
            <a:normAutofit/>
          </a:bodyPr>
          <a:lstStyle>
            <a:lvl1pPr>
              <a:spcBef>
                <a:spcPts val="1200"/>
              </a:spcBef>
              <a:buClr>
                <a:schemeClr val="bg1"/>
              </a:buClr>
              <a:defRPr sz="1800">
                <a:solidFill>
                  <a:schemeClr val="bg1"/>
                </a:solidFill>
              </a:defRPr>
            </a:lvl1pPr>
            <a:lvl2pPr>
              <a:buClr>
                <a:schemeClr val="bg1"/>
              </a:buClr>
              <a:defRPr sz="1600">
                <a:solidFill>
                  <a:schemeClr val="bg1"/>
                </a:solidFill>
              </a:defRPr>
            </a:lvl2pPr>
            <a:lvl3pPr>
              <a:buClr>
                <a:schemeClr val="bg1"/>
              </a:buClr>
              <a:defRPr sz="1400">
                <a:solidFill>
                  <a:schemeClr val="bg1"/>
                </a:solidFill>
              </a:defRPr>
            </a:lvl3pPr>
            <a:lvl4pPr>
              <a:buClr>
                <a:schemeClr val="bg1"/>
              </a:buClr>
              <a:defRPr sz="1200">
                <a:solidFill>
                  <a:schemeClr val="bg1"/>
                </a:solidFill>
              </a:defRPr>
            </a:lvl4pPr>
            <a:lvl5pPr>
              <a:buClr>
                <a:schemeClr val="bg1"/>
              </a:buClr>
              <a:defRPr sz="1200">
                <a:solidFill>
                  <a:schemeClr val="bg1"/>
                </a:solidFill>
              </a:defRPr>
            </a:lvl5pPr>
            <a:lvl6pPr>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cxnSp>
        <p:nvCxnSpPr>
          <p:cNvPr id="14" name="Straight Connector 13">
            <a:extLst>
              <a:ext uri="{FF2B5EF4-FFF2-40B4-BE49-F238E27FC236}">
                <a16:creationId xmlns:a16="http://schemas.microsoft.com/office/drawing/2014/main" id="{3DFBDC00-6EAF-6C67-99D5-4DA34806FE50}"/>
              </a:ext>
            </a:extLst>
          </p:cNvPr>
          <p:cNvCxnSpPr>
            <a:cxnSpLocks/>
          </p:cNvCxnSpPr>
          <p:nvPr userDrawn="1"/>
        </p:nvCxnSpPr>
        <p:spPr>
          <a:xfrm>
            <a:off x="0" y="6096000"/>
            <a:ext cx="12192000"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9394BCB1-8FBC-AB32-B138-A912E42F2D8B}"/>
              </a:ext>
            </a:extLst>
          </p:cNvPr>
          <p:cNvSpPr>
            <a:spLocks noGrp="1"/>
          </p:cNvSpPr>
          <p:nvPr>
            <p:ph type="sldNum" sz="quarter" idx="12"/>
          </p:nvPr>
        </p:nvSpPr>
        <p:spPr/>
        <p:txBody>
          <a:bodyPr/>
          <a:lstStyle>
            <a:lvl1pPr>
              <a:defRPr>
                <a:solidFill>
                  <a:schemeClr val="bg1"/>
                </a:solidFill>
              </a:defRPr>
            </a:lvl1pPr>
          </a:lstStyle>
          <a:p>
            <a:fld id="{CA8D9AD5-F248-4919-864A-CFD76CC027D6}" type="slidenum">
              <a:rPr lang="en-US" smtClean="0"/>
              <a:pPr/>
              <a:t>‹#›</a:t>
            </a:fld>
            <a:endParaRPr lang="en-US" dirty="0"/>
          </a:p>
        </p:txBody>
      </p:sp>
      <p:sp>
        <p:nvSpPr>
          <p:cNvPr id="19" name="Footer Placeholder 18">
            <a:extLst>
              <a:ext uri="{FF2B5EF4-FFF2-40B4-BE49-F238E27FC236}">
                <a16:creationId xmlns:a16="http://schemas.microsoft.com/office/drawing/2014/main" id="{6DCA9E34-B0CE-5B28-B4B0-E29593534A3C}"/>
              </a:ext>
            </a:extLst>
          </p:cNvPr>
          <p:cNvSpPr>
            <a:spLocks noGrp="1"/>
          </p:cNvSpPr>
          <p:nvPr>
            <p:ph type="ftr" sz="quarter" idx="11"/>
          </p:nvPr>
        </p:nvSpPr>
        <p:spPr/>
        <p:txBody>
          <a:bodyPr/>
          <a:lstStyle>
            <a:lvl1pPr>
              <a:defRPr>
                <a:solidFill>
                  <a:schemeClr val="bg1"/>
                </a:solidFill>
              </a:defRPr>
            </a:lvl1pPr>
          </a:lstStyle>
          <a:p>
            <a:endParaRPr lang="en-US" dirty="0"/>
          </a:p>
        </p:txBody>
      </p:sp>
      <p:grpSp>
        <p:nvGrpSpPr>
          <p:cNvPr id="9" name="Graphic 16">
            <a:extLst>
              <a:ext uri="{FF2B5EF4-FFF2-40B4-BE49-F238E27FC236}">
                <a16:creationId xmlns:a16="http://schemas.microsoft.com/office/drawing/2014/main" id="{27AED226-E6CE-B07C-9183-8F8DE486E3C2}"/>
              </a:ext>
            </a:extLst>
          </p:cNvPr>
          <p:cNvGrpSpPr/>
          <p:nvPr userDrawn="1"/>
        </p:nvGrpSpPr>
        <p:grpSpPr>
          <a:xfrm rot="5400000" flipH="1">
            <a:off x="10607041" y="1022650"/>
            <a:ext cx="1998009" cy="562309"/>
            <a:chOff x="516591" y="355997"/>
            <a:chExt cx="2247898" cy="632636"/>
          </a:xfrm>
        </p:grpSpPr>
        <p:sp>
          <p:nvSpPr>
            <p:cNvPr id="12" name="Freeform 11">
              <a:extLst>
                <a:ext uri="{FF2B5EF4-FFF2-40B4-BE49-F238E27FC236}">
                  <a16:creationId xmlns:a16="http://schemas.microsoft.com/office/drawing/2014/main" id="{A050F9D0-FBF4-AB51-0DC0-0EE413FBD421}"/>
                </a:ext>
              </a:extLst>
            </p:cNvPr>
            <p:cNvSpPr/>
            <p:nvPr/>
          </p:nvSpPr>
          <p:spPr>
            <a:xfrm>
              <a:off x="1780781" y="355997"/>
              <a:ext cx="638403" cy="632636"/>
            </a:xfrm>
            <a:custGeom>
              <a:avLst/>
              <a:gdLst>
                <a:gd name="connsiteX0" fmla="*/ 983 w 638403"/>
                <a:gd name="connsiteY0" fmla="*/ 337885 h 632636"/>
                <a:gd name="connsiteX1" fmla="*/ 245396 w 638403"/>
                <a:gd name="connsiteY1" fmla="*/ 626337 h 632636"/>
                <a:gd name="connsiteX2" fmla="*/ 635162 w 638403"/>
                <a:gd name="connsiteY2" fmla="*/ 360278 h 632636"/>
                <a:gd name="connsiteX3" fmla="*/ 638401 w 638403"/>
                <a:gd name="connsiteY3" fmla="*/ 323652 h 632636"/>
                <a:gd name="connsiteX4" fmla="*/ 636496 w 638403"/>
                <a:gd name="connsiteY4" fmla="*/ 291012 h 632636"/>
                <a:gd name="connsiteX5" fmla="*/ 317 w 638403"/>
                <a:gd name="connsiteY5" fmla="*/ 297274 h 632636"/>
                <a:gd name="connsiteX6" fmla="*/ 984 w 638403"/>
                <a:gd name="connsiteY6" fmla="*/ 337885 h 632636"/>
                <a:gd name="connsiteX7" fmla="*/ 984 w 638403"/>
                <a:gd name="connsiteY7" fmla="*/ 337885 h 63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403" h="632636">
                  <a:moveTo>
                    <a:pt x="983" y="337885"/>
                  </a:moveTo>
                  <a:cubicBezTo>
                    <a:pt x="24795" y="505263"/>
                    <a:pt x="106330" y="601383"/>
                    <a:pt x="245396" y="626337"/>
                  </a:cubicBezTo>
                  <a:cubicBezTo>
                    <a:pt x="439136" y="661160"/>
                    <a:pt x="594013" y="548721"/>
                    <a:pt x="635162" y="360278"/>
                  </a:cubicBezTo>
                  <a:cubicBezTo>
                    <a:pt x="635924" y="356672"/>
                    <a:pt x="638496" y="332097"/>
                    <a:pt x="638401" y="323652"/>
                  </a:cubicBezTo>
                  <a:cubicBezTo>
                    <a:pt x="638210" y="306098"/>
                    <a:pt x="636496" y="291012"/>
                    <a:pt x="636496" y="291012"/>
                  </a:cubicBezTo>
                  <a:cubicBezTo>
                    <a:pt x="585156" y="-105706"/>
                    <a:pt x="16223" y="-90239"/>
                    <a:pt x="317" y="297274"/>
                  </a:cubicBezTo>
                  <a:cubicBezTo>
                    <a:pt x="317" y="297274"/>
                    <a:pt x="-731" y="315872"/>
                    <a:pt x="984" y="337885"/>
                  </a:cubicBezTo>
                  <a:lnTo>
                    <a:pt x="984" y="337885"/>
                  </a:lnTo>
                  <a:close/>
                </a:path>
              </a:pathLst>
            </a:custGeom>
            <a:solidFill>
              <a:schemeClr val="accent5"/>
            </a:solidFill>
            <a:ln w="0"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2B52934F-FBD7-B8DB-378A-B4AE40936F7F}"/>
                </a:ext>
              </a:extLst>
            </p:cNvPr>
            <p:cNvSpPr/>
            <p:nvPr/>
          </p:nvSpPr>
          <p:spPr>
            <a:xfrm>
              <a:off x="516591" y="647104"/>
              <a:ext cx="2247898" cy="56551"/>
            </a:xfrm>
            <a:custGeom>
              <a:avLst/>
              <a:gdLst>
                <a:gd name="connsiteX0" fmla="*/ 1901923 w 2247898"/>
                <a:gd name="connsiteY0" fmla="*/ 56457 h 56551"/>
                <a:gd name="connsiteX1" fmla="*/ 2206630 w 2247898"/>
                <a:gd name="connsiteY1" fmla="*/ 50669 h 56551"/>
                <a:gd name="connsiteX2" fmla="*/ 2247873 w 2247898"/>
                <a:gd name="connsiteY2" fmla="*/ 13853 h 56551"/>
                <a:gd name="connsiteX3" fmla="*/ 2234728 w 2247898"/>
                <a:gd name="connsiteY3" fmla="*/ 1233 h 56551"/>
                <a:gd name="connsiteX4" fmla="*/ 1900589 w 2247898"/>
                <a:gd name="connsiteY4" fmla="*/ 0 h 56551"/>
                <a:gd name="connsiteX5" fmla="*/ 1273650 w 2247898"/>
                <a:gd name="connsiteY5" fmla="*/ 6357 h 56551"/>
                <a:gd name="connsiteX6" fmla="*/ 21390 w 2247898"/>
                <a:gd name="connsiteY6" fmla="*/ 2562 h 56551"/>
                <a:gd name="connsiteX7" fmla="*/ 149 w 2247898"/>
                <a:gd name="connsiteY7" fmla="*/ 13948 h 56551"/>
                <a:gd name="connsiteX8" fmla="*/ 6245 w 2247898"/>
                <a:gd name="connsiteY8" fmla="*/ 39472 h 56551"/>
                <a:gd name="connsiteX9" fmla="*/ 26533 w 2247898"/>
                <a:gd name="connsiteY9" fmla="*/ 48771 h 56551"/>
                <a:gd name="connsiteX10" fmla="*/ 1265173 w 2247898"/>
                <a:gd name="connsiteY10" fmla="*/ 46968 h 56551"/>
                <a:gd name="connsiteX11" fmla="*/ 1901924 w 2247898"/>
                <a:gd name="connsiteY11" fmla="*/ 56551 h 56551"/>
                <a:gd name="connsiteX12" fmla="*/ 1901924 w 2247898"/>
                <a:gd name="connsiteY12" fmla="*/ 56551 h 56551"/>
                <a:gd name="connsiteX13" fmla="*/ 1901924 w 2247898"/>
                <a:gd name="connsiteY13" fmla="*/ 56457 h 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7898" h="56551">
                  <a:moveTo>
                    <a:pt x="1901923" y="56457"/>
                  </a:moveTo>
                  <a:cubicBezTo>
                    <a:pt x="2002698" y="54179"/>
                    <a:pt x="2104330" y="52187"/>
                    <a:pt x="2206630" y="50669"/>
                  </a:cubicBezTo>
                  <a:cubicBezTo>
                    <a:pt x="2230156" y="50384"/>
                    <a:pt x="2245873" y="36056"/>
                    <a:pt x="2247873" y="13853"/>
                  </a:cubicBezTo>
                  <a:cubicBezTo>
                    <a:pt x="2248349" y="7021"/>
                    <a:pt x="2242253" y="1233"/>
                    <a:pt x="2234728" y="1233"/>
                  </a:cubicBezTo>
                  <a:lnTo>
                    <a:pt x="1900589" y="0"/>
                  </a:lnTo>
                  <a:cubicBezTo>
                    <a:pt x="1691609" y="16700"/>
                    <a:pt x="1482630" y="18692"/>
                    <a:pt x="1273650" y="6357"/>
                  </a:cubicBezTo>
                  <a:lnTo>
                    <a:pt x="21390" y="2562"/>
                  </a:lnTo>
                  <a:cubicBezTo>
                    <a:pt x="9007" y="2562"/>
                    <a:pt x="-1375" y="8160"/>
                    <a:pt x="149" y="13948"/>
                  </a:cubicBezTo>
                  <a:lnTo>
                    <a:pt x="6245" y="39472"/>
                  </a:lnTo>
                  <a:cubicBezTo>
                    <a:pt x="7483" y="45070"/>
                    <a:pt x="16151" y="48771"/>
                    <a:pt x="26533" y="48771"/>
                  </a:cubicBezTo>
                  <a:lnTo>
                    <a:pt x="1265173" y="46968"/>
                  </a:lnTo>
                  <a:cubicBezTo>
                    <a:pt x="1476629" y="32546"/>
                    <a:pt x="1688943" y="35582"/>
                    <a:pt x="1901924" y="56551"/>
                  </a:cubicBezTo>
                  <a:lnTo>
                    <a:pt x="1901924" y="56551"/>
                  </a:lnTo>
                  <a:lnTo>
                    <a:pt x="1901924" y="56457"/>
                  </a:lnTo>
                  <a:close/>
                </a:path>
              </a:pathLst>
            </a:custGeom>
            <a:solidFill>
              <a:schemeClr val="accent1"/>
            </a:solidFill>
            <a:ln w="0"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0840265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02">
    <p:bg>
      <p:bgPr>
        <a:solidFill>
          <a:schemeClr val="accent3"/>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D471D17-F763-C1A6-E114-5D5A2C93F5B9}"/>
              </a:ext>
            </a:extLst>
          </p:cNvPr>
          <p:cNvSpPr/>
          <p:nvPr userDrawn="1"/>
        </p:nvSpPr>
        <p:spPr>
          <a:xfrm>
            <a:off x="0" y="6096000"/>
            <a:ext cx="12192000" cy="762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ED7337A-EC94-296A-EC22-885787B00C20}"/>
              </a:ext>
            </a:extLst>
          </p:cNvPr>
          <p:cNvSpPr/>
          <p:nvPr userDrawn="1"/>
        </p:nvSpPr>
        <p:spPr>
          <a:xfrm>
            <a:off x="0" y="0"/>
            <a:ext cx="12192000" cy="256032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30352" y="411480"/>
            <a:ext cx="10533113" cy="1645920"/>
          </a:xfrm>
        </p:spPr>
        <p:txBody>
          <a:bodyPr lIns="0" tIns="0" rIns="0" bIns="0" anchor="b" anchorCtr="0">
            <a:noAutofit/>
          </a:bodyPr>
          <a:lstStyle>
            <a:lvl1pPr algn="l">
              <a:defRPr sz="4000" b="0" cap="all" baseline="0">
                <a:solidFill>
                  <a:schemeClr val="bg1"/>
                </a:solidFill>
              </a:defRPr>
            </a:lvl1pPr>
          </a:lstStyle>
          <a:p>
            <a:r>
              <a:rPr lang="en-US" dirty="0"/>
              <a:t>Click to edit Master title style</a:t>
            </a:r>
            <a:endParaRPr dirty="0"/>
          </a:p>
        </p:txBody>
      </p:sp>
      <p:sp>
        <p:nvSpPr>
          <p:cNvPr id="7" name="Content Placeholder 2">
            <a:extLst>
              <a:ext uri="{FF2B5EF4-FFF2-40B4-BE49-F238E27FC236}">
                <a16:creationId xmlns:a16="http://schemas.microsoft.com/office/drawing/2014/main" id="{1C2D15D8-C5E4-994C-132F-9BCBEFEF989C}"/>
              </a:ext>
            </a:extLst>
          </p:cNvPr>
          <p:cNvSpPr>
            <a:spLocks noGrp="1"/>
          </p:cNvSpPr>
          <p:nvPr>
            <p:ph idx="16"/>
          </p:nvPr>
        </p:nvSpPr>
        <p:spPr>
          <a:xfrm>
            <a:off x="530352" y="2971800"/>
            <a:ext cx="3584448" cy="2670048"/>
          </a:xfrm>
        </p:spPr>
        <p:txBody>
          <a:bodyPr tIns="45720">
            <a:normAutofit/>
          </a:bodyPr>
          <a:lstStyle>
            <a:lvl1pPr>
              <a:spcBef>
                <a:spcPts val="1200"/>
              </a:spcBef>
              <a:buClr>
                <a:schemeClr val="bg1"/>
              </a:buClr>
              <a:defRPr sz="1800">
                <a:solidFill>
                  <a:schemeClr val="bg1"/>
                </a:solidFill>
              </a:defRPr>
            </a:lvl1pPr>
            <a:lvl2pPr>
              <a:buClr>
                <a:schemeClr val="bg1"/>
              </a:buClr>
              <a:defRPr sz="1600">
                <a:solidFill>
                  <a:schemeClr val="bg1"/>
                </a:solidFill>
              </a:defRPr>
            </a:lvl2pPr>
            <a:lvl3pPr>
              <a:buClr>
                <a:schemeClr val="bg1"/>
              </a:buClr>
              <a:defRPr sz="1400">
                <a:solidFill>
                  <a:schemeClr val="bg1"/>
                </a:solidFill>
              </a:defRPr>
            </a:lvl3pPr>
            <a:lvl4pPr>
              <a:buClr>
                <a:schemeClr val="bg1"/>
              </a:buClr>
              <a:defRPr sz="1200">
                <a:solidFill>
                  <a:schemeClr val="bg1"/>
                </a:solidFill>
              </a:defRPr>
            </a:lvl4pPr>
            <a:lvl5pPr>
              <a:buClr>
                <a:schemeClr val="bg1"/>
              </a:buClr>
              <a:defRPr sz="1200">
                <a:solidFill>
                  <a:schemeClr val="bg1"/>
                </a:solidFill>
              </a:defRPr>
            </a:lvl5pPr>
            <a:lvl6pPr>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2">
            <a:extLst>
              <a:ext uri="{FF2B5EF4-FFF2-40B4-BE49-F238E27FC236}">
                <a16:creationId xmlns:a16="http://schemas.microsoft.com/office/drawing/2014/main" id="{72C2D335-9BC4-206F-6675-3BC8BA6AECCE}"/>
              </a:ext>
            </a:extLst>
          </p:cNvPr>
          <p:cNvSpPr>
            <a:spLocks noGrp="1"/>
          </p:cNvSpPr>
          <p:nvPr>
            <p:ph idx="14"/>
          </p:nvPr>
        </p:nvSpPr>
        <p:spPr>
          <a:xfrm>
            <a:off x="4645152" y="2971800"/>
            <a:ext cx="6931152" cy="2670048"/>
          </a:xfrm>
        </p:spPr>
        <p:txBody>
          <a:bodyPr>
            <a:normAutofit/>
          </a:bodyPr>
          <a:lstStyle>
            <a:lvl1pPr>
              <a:spcBef>
                <a:spcPts val="1200"/>
              </a:spcBef>
              <a:buClr>
                <a:schemeClr val="bg1"/>
              </a:buClr>
              <a:defRPr sz="1800">
                <a:solidFill>
                  <a:schemeClr val="bg1"/>
                </a:solidFill>
              </a:defRPr>
            </a:lvl1pPr>
            <a:lvl2pPr>
              <a:buClr>
                <a:schemeClr val="bg1"/>
              </a:buClr>
              <a:defRPr sz="1600">
                <a:solidFill>
                  <a:schemeClr val="bg1"/>
                </a:solidFill>
              </a:defRPr>
            </a:lvl2pPr>
            <a:lvl3pPr>
              <a:buClr>
                <a:schemeClr val="bg1"/>
              </a:buClr>
              <a:defRPr sz="1400">
                <a:solidFill>
                  <a:schemeClr val="bg1"/>
                </a:solidFill>
              </a:defRPr>
            </a:lvl3pPr>
            <a:lvl4pPr>
              <a:buClr>
                <a:schemeClr val="bg1"/>
              </a:buClr>
              <a:defRPr sz="1200">
                <a:solidFill>
                  <a:schemeClr val="bg1"/>
                </a:solidFill>
              </a:defRPr>
            </a:lvl4pPr>
            <a:lvl5pPr>
              <a:buClr>
                <a:schemeClr val="bg1"/>
              </a:buClr>
              <a:defRPr sz="1200">
                <a:solidFill>
                  <a:schemeClr val="bg1"/>
                </a:solidFill>
              </a:defRPr>
            </a:lvl5pPr>
            <a:lvl6pPr>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cxnSp>
        <p:nvCxnSpPr>
          <p:cNvPr id="14" name="Straight Connector 13">
            <a:extLst>
              <a:ext uri="{FF2B5EF4-FFF2-40B4-BE49-F238E27FC236}">
                <a16:creationId xmlns:a16="http://schemas.microsoft.com/office/drawing/2014/main" id="{3DFBDC00-6EAF-6C67-99D5-4DA34806FE50}"/>
              </a:ext>
            </a:extLst>
          </p:cNvPr>
          <p:cNvCxnSpPr>
            <a:cxnSpLocks/>
          </p:cNvCxnSpPr>
          <p:nvPr userDrawn="1"/>
        </p:nvCxnSpPr>
        <p:spPr>
          <a:xfrm>
            <a:off x="0" y="6096000"/>
            <a:ext cx="12192000"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9394BCB1-8FBC-AB32-B138-A912E42F2D8B}"/>
              </a:ext>
            </a:extLst>
          </p:cNvPr>
          <p:cNvSpPr>
            <a:spLocks noGrp="1"/>
          </p:cNvSpPr>
          <p:nvPr>
            <p:ph type="sldNum" sz="quarter" idx="12"/>
          </p:nvPr>
        </p:nvSpPr>
        <p:spPr/>
        <p:txBody>
          <a:bodyPr/>
          <a:lstStyle>
            <a:lvl1pPr>
              <a:defRPr>
                <a:solidFill>
                  <a:schemeClr val="bg1"/>
                </a:solidFill>
              </a:defRPr>
            </a:lvl1pPr>
          </a:lstStyle>
          <a:p>
            <a:fld id="{CA8D9AD5-F248-4919-864A-CFD76CC027D6}" type="slidenum">
              <a:rPr lang="en-US" smtClean="0"/>
              <a:pPr/>
              <a:t>‹#›</a:t>
            </a:fld>
            <a:endParaRPr lang="en-US" dirty="0"/>
          </a:p>
        </p:txBody>
      </p:sp>
      <p:sp>
        <p:nvSpPr>
          <p:cNvPr id="19" name="Footer Placeholder 18">
            <a:extLst>
              <a:ext uri="{FF2B5EF4-FFF2-40B4-BE49-F238E27FC236}">
                <a16:creationId xmlns:a16="http://schemas.microsoft.com/office/drawing/2014/main" id="{6DCA9E34-B0CE-5B28-B4B0-E29593534A3C}"/>
              </a:ext>
            </a:extLst>
          </p:cNvPr>
          <p:cNvSpPr>
            <a:spLocks noGrp="1"/>
          </p:cNvSpPr>
          <p:nvPr>
            <p:ph type="ftr" sz="quarter" idx="11"/>
          </p:nvPr>
        </p:nvSpPr>
        <p:spPr/>
        <p:txBody>
          <a:bodyPr/>
          <a:lstStyle>
            <a:lvl1pPr>
              <a:defRPr>
                <a:solidFill>
                  <a:schemeClr val="bg1"/>
                </a:solidFill>
              </a:defRPr>
            </a:lvl1pPr>
          </a:lstStyle>
          <a:p>
            <a:endParaRPr lang="en-US" dirty="0"/>
          </a:p>
        </p:txBody>
      </p:sp>
      <p:grpSp>
        <p:nvGrpSpPr>
          <p:cNvPr id="9" name="Graphic 16">
            <a:extLst>
              <a:ext uri="{FF2B5EF4-FFF2-40B4-BE49-F238E27FC236}">
                <a16:creationId xmlns:a16="http://schemas.microsoft.com/office/drawing/2014/main" id="{27AED226-E6CE-B07C-9183-8F8DE486E3C2}"/>
              </a:ext>
            </a:extLst>
          </p:cNvPr>
          <p:cNvGrpSpPr/>
          <p:nvPr userDrawn="1"/>
        </p:nvGrpSpPr>
        <p:grpSpPr>
          <a:xfrm rot="5400000" flipH="1">
            <a:off x="10607041" y="1022650"/>
            <a:ext cx="1998009" cy="562309"/>
            <a:chOff x="516591" y="355997"/>
            <a:chExt cx="2247898" cy="632636"/>
          </a:xfrm>
        </p:grpSpPr>
        <p:sp>
          <p:nvSpPr>
            <p:cNvPr id="12" name="Freeform 11">
              <a:extLst>
                <a:ext uri="{FF2B5EF4-FFF2-40B4-BE49-F238E27FC236}">
                  <a16:creationId xmlns:a16="http://schemas.microsoft.com/office/drawing/2014/main" id="{A050F9D0-FBF4-AB51-0DC0-0EE413FBD421}"/>
                </a:ext>
              </a:extLst>
            </p:cNvPr>
            <p:cNvSpPr/>
            <p:nvPr/>
          </p:nvSpPr>
          <p:spPr>
            <a:xfrm>
              <a:off x="1780781" y="355997"/>
              <a:ext cx="638403" cy="632636"/>
            </a:xfrm>
            <a:custGeom>
              <a:avLst/>
              <a:gdLst>
                <a:gd name="connsiteX0" fmla="*/ 983 w 638403"/>
                <a:gd name="connsiteY0" fmla="*/ 337885 h 632636"/>
                <a:gd name="connsiteX1" fmla="*/ 245396 w 638403"/>
                <a:gd name="connsiteY1" fmla="*/ 626337 h 632636"/>
                <a:gd name="connsiteX2" fmla="*/ 635162 w 638403"/>
                <a:gd name="connsiteY2" fmla="*/ 360278 h 632636"/>
                <a:gd name="connsiteX3" fmla="*/ 638401 w 638403"/>
                <a:gd name="connsiteY3" fmla="*/ 323652 h 632636"/>
                <a:gd name="connsiteX4" fmla="*/ 636496 w 638403"/>
                <a:gd name="connsiteY4" fmla="*/ 291012 h 632636"/>
                <a:gd name="connsiteX5" fmla="*/ 317 w 638403"/>
                <a:gd name="connsiteY5" fmla="*/ 297274 h 632636"/>
                <a:gd name="connsiteX6" fmla="*/ 984 w 638403"/>
                <a:gd name="connsiteY6" fmla="*/ 337885 h 632636"/>
                <a:gd name="connsiteX7" fmla="*/ 984 w 638403"/>
                <a:gd name="connsiteY7" fmla="*/ 337885 h 63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403" h="632636">
                  <a:moveTo>
                    <a:pt x="983" y="337885"/>
                  </a:moveTo>
                  <a:cubicBezTo>
                    <a:pt x="24795" y="505263"/>
                    <a:pt x="106330" y="601383"/>
                    <a:pt x="245396" y="626337"/>
                  </a:cubicBezTo>
                  <a:cubicBezTo>
                    <a:pt x="439136" y="661160"/>
                    <a:pt x="594013" y="548721"/>
                    <a:pt x="635162" y="360278"/>
                  </a:cubicBezTo>
                  <a:cubicBezTo>
                    <a:pt x="635924" y="356672"/>
                    <a:pt x="638496" y="332097"/>
                    <a:pt x="638401" y="323652"/>
                  </a:cubicBezTo>
                  <a:cubicBezTo>
                    <a:pt x="638210" y="306098"/>
                    <a:pt x="636496" y="291012"/>
                    <a:pt x="636496" y="291012"/>
                  </a:cubicBezTo>
                  <a:cubicBezTo>
                    <a:pt x="585156" y="-105706"/>
                    <a:pt x="16223" y="-90239"/>
                    <a:pt x="317" y="297274"/>
                  </a:cubicBezTo>
                  <a:cubicBezTo>
                    <a:pt x="317" y="297274"/>
                    <a:pt x="-731" y="315872"/>
                    <a:pt x="984" y="337885"/>
                  </a:cubicBezTo>
                  <a:lnTo>
                    <a:pt x="984" y="337885"/>
                  </a:lnTo>
                  <a:close/>
                </a:path>
              </a:pathLst>
            </a:custGeom>
            <a:solidFill>
              <a:schemeClr val="accent5"/>
            </a:solidFill>
            <a:ln w="0"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2B52934F-FBD7-B8DB-378A-B4AE40936F7F}"/>
                </a:ext>
              </a:extLst>
            </p:cNvPr>
            <p:cNvSpPr/>
            <p:nvPr/>
          </p:nvSpPr>
          <p:spPr>
            <a:xfrm>
              <a:off x="516591" y="647104"/>
              <a:ext cx="2247898" cy="56551"/>
            </a:xfrm>
            <a:custGeom>
              <a:avLst/>
              <a:gdLst>
                <a:gd name="connsiteX0" fmla="*/ 1901923 w 2247898"/>
                <a:gd name="connsiteY0" fmla="*/ 56457 h 56551"/>
                <a:gd name="connsiteX1" fmla="*/ 2206630 w 2247898"/>
                <a:gd name="connsiteY1" fmla="*/ 50669 h 56551"/>
                <a:gd name="connsiteX2" fmla="*/ 2247873 w 2247898"/>
                <a:gd name="connsiteY2" fmla="*/ 13853 h 56551"/>
                <a:gd name="connsiteX3" fmla="*/ 2234728 w 2247898"/>
                <a:gd name="connsiteY3" fmla="*/ 1233 h 56551"/>
                <a:gd name="connsiteX4" fmla="*/ 1900589 w 2247898"/>
                <a:gd name="connsiteY4" fmla="*/ 0 h 56551"/>
                <a:gd name="connsiteX5" fmla="*/ 1273650 w 2247898"/>
                <a:gd name="connsiteY5" fmla="*/ 6357 h 56551"/>
                <a:gd name="connsiteX6" fmla="*/ 21390 w 2247898"/>
                <a:gd name="connsiteY6" fmla="*/ 2562 h 56551"/>
                <a:gd name="connsiteX7" fmla="*/ 149 w 2247898"/>
                <a:gd name="connsiteY7" fmla="*/ 13948 h 56551"/>
                <a:gd name="connsiteX8" fmla="*/ 6245 w 2247898"/>
                <a:gd name="connsiteY8" fmla="*/ 39472 h 56551"/>
                <a:gd name="connsiteX9" fmla="*/ 26533 w 2247898"/>
                <a:gd name="connsiteY9" fmla="*/ 48771 h 56551"/>
                <a:gd name="connsiteX10" fmla="*/ 1265173 w 2247898"/>
                <a:gd name="connsiteY10" fmla="*/ 46968 h 56551"/>
                <a:gd name="connsiteX11" fmla="*/ 1901924 w 2247898"/>
                <a:gd name="connsiteY11" fmla="*/ 56551 h 56551"/>
                <a:gd name="connsiteX12" fmla="*/ 1901924 w 2247898"/>
                <a:gd name="connsiteY12" fmla="*/ 56551 h 56551"/>
                <a:gd name="connsiteX13" fmla="*/ 1901924 w 2247898"/>
                <a:gd name="connsiteY13" fmla="*/ 56457 h 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7898" h="56551">
                  <a:moveTo>
                    <a:pt x="1901923" y="56457"/>
                  </a:moveTo>
                  <a:cubicBezTo>
                    <a:pt x="2002698" y="54179"/>
                    <a:pt x="2104330" y="52187"/>
                    <a:pt x="2206630" y="50669"/>
                  </a:cubicBezTo>
                  <a:cubicBezTo>
                    <a:pt x="2230156" y="50384"/>
                    <a:pt x="2245873" y="36056"/>
                    <a:pt x="2247873" y="13853"/>
                  </a:cubicBezTo>
                  <a:cubicBezTo>
                    <a:pt x="2248349" y="7021"/>
                    <a:pt x="2242253" y="1233"/>
                    <a:pt x="2234728" y="1233"/>
                  </a:cubicBezTo>
                  <a:lnTo>
                    <a:pt x="1900589" y="0"/>
                  </a:lnTo>
                  <a:cubicBezTo>
                    <a:pt x="1691609" y="16700"/>
                    <a:pt x="1482630" y="18692"/>
                    <a:pt x="1273650" y="6357"/>
                  </a:cubicBezTo>
                  <a:lnTo>
                    <a:pt x="21390" y="2562"/>
                  </a:lnTo>
                  <a:cubicBezTo>
                    <a:pt x="9007" y="2562"/>
                    <a:pt x="-1375" y="8160"/>
                    <a:pt x="149" y="13948"/>
                  </a:cubicBezTo>
                  <a:lnTo>
                    <a:pt x="6245" y="39472"/>
                  </a:lnTo>
                  <a:cubicBezTo>
                    <a:pt x="7483" y="45070"/>
                    <a:pt x="16151" y="48771"/>
                    <a:pt x="26533" y="48771"/>
                  </a:cubicBezTo>
                  <a:lnTo>
                    <a:pt x="1265173" y="46968"/>
                  </a:lnTo>
                  <a:cubicBezTo>
                    <a:pt x="1476629" y="32546"/>
                    <a:pt x="1688943" y="35582"/>
                    <a:pt x="1901924" y="56551"/>
                  </a:cubicBezTo>
                  <a:lnTo>
                    <a:pt x="1901924" y="56551"/>
                  </a:lnTo>
                  <a:lnTo>
                    <a:pt x="1901924" y="56457"/>
                  </a:lnTo>
                  <a:close/>
                </a:path>
              </a:pathLst>
            </a:custGeom>
            <a:solidFill>
              <a:schemeClr val="accent1"/>
            </a:solidFill>
            <a:ln w="0"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865407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41120" y="467360"/>
            <a:ext cx="9509760" cy="1233424"/>
          </a:xfrm>
          <a:prstGeom prst="rect">
            <a:avLst/>
          </a:prstGeom>
        </p:spPr>
        <p:txBody>
          <a:bodyPr vert="horz" lIns="91440" tIns="45720" rIns="91440" bIns="45720" rtlCol="0" anchor="b">
            <a:normAutofit/>
          </a:bodyPr>
          <a:lstStyle/>
          <a:p>
            <a:r>
              <a:rPr lang="en-US" dirty="0"/>
              <a:t>Click to edit Master title style</a:t>
            </a:r>
            <a:endParaRPr dirty="0"/>
          </a:p>
        </p:txBody>
      </p:sp>
      <p:sp>
        <p:nvSpPr>
          <p:cNvPr id="3" name="Text Placeholder 2"/>
          <p:cNvSpPr>
            <a:spLocks noGrp="1"/>
          </p:cNvSpPr>
          <p:nvPr>
            <p:ph type="body" idx="1"/>
          </p:nvPr>
        </p:nvSpPr>
        <p:spPr>
          <a:xfrm>
            <a:off x="1341120" y="1901952"/>
            <a:ext cx="9509760" cy="4127627"/>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Footer Placeholder 4"/>
          <p:cNvSpPr>
            <a:spLocks noGrp="1"/>
          </p:cNvSpPr>
          <p:nvPr>
            <p:ph type="ftr" sz="quarter" idx="3"/>
          </p:nvPr>
        </p:nvSpPr>
        <p:spPr>
          <a:xfrm>
            <a:off x="1341120" y="6304788"/>
            <a:ext cx="3535680" cy="277368"/>
          </a:xfrm>
          <a:prstGeom prst="rect">
            <a:avLst/>
          </a:prstGeom>
        </p:spPr>
        <p:txBody>
          <a:bodyPr vert="horz" lIns="0" tIns="0" rIns="0" bIns="0" rtlCol="0" anchor="b" anchorCtr="0"/>
          <a:lstStyle>
            <a:lvl1pPr algn="l">
              <a:defRPr sz="1100" b="1" cap="all" baseline="0">
                <a:solidFill>
                  <a:schemeClr val="tx1"/>
                </a:solidFill>
                <a:latin typeface="+mn-lt"/>
              </a:defRPr>
            </a:lvl1pPr>
          </a:lstStyle>
          <a:p>
            <a:endParaRPr lang="en-US" dirty="0"/>
          </a:p>
        </p:txBody>
      </p:sp>
      <p:sp>
        <p:nvSpPr>
          <p:cNvPr id="6" name="Slide Number Placeholder 5"/>
          <p:cNvSpPr>
            <a:spLocks noGrp="1"/>
          </p:cNvSpPr>
          <p:nvPr>
            <p:ph type="sldNum" sz="quarter" idx="4"/>
          </p:nvPr>
        </p:nvSpPr>
        <p:spPr>
          <a:xfrm>
            <a:off x="457200" y="6304788"/>
            <a:ext cx="640080" cy="277368"/>
          </a:xfrm>
          <a:prstGeom prst="rect">
            <a:avLst/>
          </a:prstGeom>
        </p:spPr>
        <p:txBody>
          <a:bodyPr vert="horz" lIns="0" tIns="0" rIns="0" bIns="0" rtlCol="0" anchor="b" anchorCtr="0"/>
          <a:lstStyle>
            <a:lvl1pPr algn="l">
              <a:defRPr sz="1200" b="1">
                <a:solidFill>
                  <a:schemeClr val="tx1"/>
                </a:solidFill>
                <a:latin typeface="+mn-lt"/>
              </a:defRPr>
            </a:lvl1pPr>
          </a:lstStyle>
          <a:p>
            <a:fld id="{CA8D9AD5-F248-4919-864A-CFD76CC027D6}" type="slidenum">
              <a:rPr lang="en-US" smtClean="0"/>
              <a:pPr/>
              <a:t>‹#›</a:t>
            </a:fld>
            <a:endParaRPr lang="en-US" dirty="0"/>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70" r:id="rId3"/>
    <p:sldLayoutId id="2147483669" r:id="rId4"/>
    <p:sldLayoutId id="2147483677" r:id="rId5"/>
    <p:sldLayoutId id="2147483672" r:id="rId6"/>
    <p:sldLayoutId id="2147483662" r:id="rId7"/>
    <p:sldLayoutId id="2147483678" r:id="rId8"/>
    <p:sldLayoutId id="2147483679" r:id="rId9"/>
    <p:sldLayoutId id="2147483680" r:id="rId10"/>
    <p:sldLayoutId id="2147483681" r:id="rId11"/>
    <p:sldLayoutId id="2147483682" r:id="rId12"/>
    <p:sldLayoutId id="214748368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marL="0" indent="0" algn="l" defTabSz="914400" rtl="0" eaLnBrk="1" latinLnBrk="0" hangingPunct="1">
        <a:lnSpc>
          <a:spcPct val="90000"/>
        </a:lnSpc>
        <a:spcBef>
          <a:spcPct val="0"/>
        </a:spcBef>
        <a:buFont typeface="Arial" pitchFamily="34" charset="0"/>
        <a:buNone/>
        <a:defRPr sz="3400" kern="1200" cap="all" baseline="0">
          <a:solidFill>
            <a:schemeClr val="tx1"/>
          </a:solidFill>
          <a:latin typeface="+mj-lt"/>
          <a:ea typeface="+mj-ea"/>
          <a:cs typeface="+mj-cs"/>
        </a:defRPr>
      </a:lvl1pPr>
    </p:titleStyle>
    <p:bodyStyle>
      <a:lvl1pPr marL="347472" indent="-347472" algn="l" defTabSz="914400" rtl="0" eaLnBrk="1" latinLnBrk="0" hangingPunct="1">
        <a:lnSpc>
          <a:spcPct val="90000"/>
        </a:lnSpc>
        <a:spcBef>
          <a:spcPts val="1800"/>
        </a:spcBef>
        <a:buClr>
          <a:schemeClr val="tx2"/>
        </a:buClr>
        <a:buSzPct val="80000"/>
        <a:buFont typeface="Wingdings" pitchFamily="2" charset="2"/>
        <a:buChar char="§"/>
        <a:defRPr sz="2000" kern="1200">
          <a:solidFill>
            <a:schemeClr val="tx1"/>
          </a:solidFill>
          <a:latin typeface="+mn-lt"/>
          <a:ea typeface="+mn-ea"/>
          <a:cs typeface="+mn-cs"/>
        </a:defRPr>
      </a:lvl1pPr>
      <a:lvl2pPr marL="749808" indent="-347472" algn="l" defTabSz="914400" rtl="0" eaLnBrk="1" latinLnBrk="0" hangingPunct="1">
        <a:lnSpc>
          <a:spcPct val="90000"/>
        </a:lnSpc>
        <a:spcBef>
          <a:spcPts val="1000"/>
        </a:spcBef>
        <a:buClr>
          <a:schemeClr val="tx2"/>
        </a:buClr>
        <a:buSzPct val="80000"/>
        <a:buFont typeface="Wingdings" pitchFamily="2" charset="2"/>
        <a:buChar char="§"/>
        <a:defRPr sz="1800" kern="1200">
          <a:solidFill>
            <a:schemeClr val="tx1"/>
          </a:solidFill>
          <a:latin typeface="+mn-lt"/>
          <a:ea typeface="+mn-ea"/>
          <a:cs typeface="+mn-cs"/>
        </a:defRPr>
      </a:lvl2pPr>
      <a:lvl3pPr marL="1188720" indent="-347472" algn="l" defTabSz="914400" rtl="0" eaLnBrk="1" latinLnBrk="0" hangingPunct="1">
        <a:lnSpc>
          <a:spcPct val="90000"/>
        </a:lnSpc>
        <a:spcBef>
          <a:spcPts val="800"/>
        </a:spcBef>
        <a:buClr>
          <a:schemeClr val="tx2"/>
        </a:buClr>
        <a:buSzPct val="80000"/>
        <a:buFont typeface="Wingdings" pitchFamily="2" charset="2"/>
        <a:buChar char="§"/>
        <a:defRPr sz="1600" kern="1200">
          <a:solidFill>
            <a:schemeClr val="tx1"/>
          </a:solidFill>
          <a:latin typeface="+mn-lt"/>
          <a:ea typeface="+mn-ea"/>
          <a:cs typeface="+mn-cs"/>
        </a:defRPr>
      </a:lvl3pPr>
      <a:lvl4pPr marL="1536192" indent="-347472" algn="l" defTabSz="914400" rtl="0" eaLnBrk="1" latinLnBrk="0" hangingPunct="1">
        <a:lnSpc>
          <a:spcPct val="90000"/>
        </a:lnSpc>
        <a:spcBef>
          <a:spcPts val="800"/>
        </a:spcBef>
        <a:buClr>
          <a:schemeClr val="tx2"/>
        </a:buClr>
        <a:buSzPct val="80000"/>
        <a:buFont typeface="Wingdings" pitchFamily="2" charset="2"/>
        <a:buChar char="§"/>
        <a:defRPr sz="1400" kern="1200">
          <a:solidFill>
            <a:schemeClr val="tx1"/>
          </a:solidFill>
          <a:latin typeface="+mn-lt"/>
          <a:ea typeface="+mn-ea"/>
          <a:cs typeface="+mn-cs"/>
        </a:defRPr>
      </a:lvl4pPr>
      <a:lvl5pPr marL="1920240" indent="-347472" algn="l" defTabSz="914400" rtl="0" eaLnBrk="1" latinLnBrk="0" hangingPunct="1">
        <a:lnSpc>
          <a:spcPct val="90000"/>
        </a:lnSpc>
        <a:spcBef>
          <a:spcPts val="800"/>
        </a:spcBef>
        <a:buClr>
          <a:schemeClr val="tx2"/>
        </a:buClr>
        <a:buSzPct val="80000"/>
        <a:buFont typeface="Wingdings"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itchFamily="2" charset="2"/>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itchFamily="2" charset="2"/>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itchFamily="2" charset="2"/>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itchFamily="2" charset="2"/>
        <a:buChar char="§"/>
        <a:defRPr sz="1400" kern="1200" baseline="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60">
          <p15:clr>
            <a:srgbClr val="F26B43"/>
          </p15:clr>
        </p15:guide>
        <p15:guide id="2" pos="40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5.png"/><Relationship Id="rId18" Type="http://schemas.openxmlformats.org/officeDocument/2006/relationships/image" Target="../media/image35.png"/><Relationship Id="rId3" Type="http://schemas.openxmlformats.org/officeDocument/2006/relationships/image" Target="../media/image21.png"/><Relationship Id="rId21" Type="http://schemas.openxmlformats.org/officeDocument/2006/relationships/image" Target="../media/image38.sv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4.svg"/><Relationship Id="rId2" Type="http://schemas.openxmlformats.org/officeDocument/2006/relationships/notesSlide" Target="../notesSlides/notesSlide3.xml"/><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13.xml"/><Relationship Id="rId6" Type="http://schemas.openxmlformats.org/officeDocument/2006/relationships/image" Target="../media/image24.png"/><Relationship Id="rId11" Type="http://schemas.openxmlformats.org/officeDocument/2006/relationships/image" Target="../media/image29.jpg"/><Relationship Id="rId5" Type="http://schemas.openxmlformats.org/officeDocument/2006/relationships/image" Target="../media/image23.jpg"/><Relationship Id="rId15" Type="http://schemas.openxmlformats.org/officeDocument/2006/relationships/image" Target="../media/image32.svg"/><Relationship Id="rId10" Type="http://schemas.openxmlformats.org/officeDocument/2006/relationships/image" Target="../media/image28.svg"/><Relationship Id="rId19" Type="http://schemas.openxmlformats.org/officeDocument/2006/relationships/image" Target="../media/image36.sv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3.sv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3.sv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6.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9.xml"/><Relationship Id="rId1" Type="http://schemas.openxmlformats.org/officeDocument/2006/relationships/video" Target="https://www.youtube.com/embed/5rU-lkoz-_w?feature=oembed"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49.svg"/><Relationship Id="rId3" Type="http://schemas.openxmlformats.org/officeDocument/2006/relationships/diagramLayout" Target="../diagrams/layout1.xml"/><Relationship Id="rId7" Type="http://schemas.openxmlformats.org/officeDocument/2006/relationships/image" Target="../media/image7.png"/><Relationship Id="rId12" Type="http://schemas.openxmlformats.org/officeDocument/2006/relationships/image" Target="../media/image48.pn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11" Type="http://schemas.openxmlformats.org/officeDocument/2006/relationships/image" Target="../media/image46.png"/><Relationship Id="rId5" Type="http://schemas.openxmlformats.org/officeDocument/2006/relationships/diagramColors" Target="../diagrams/colors1.xml"/><Relationship Id="rId10" Type="http://schemas.openxmlformats.org/officeDocument/2006/relationships/image" Target="../media/image15.png"/><Relationship Id="rId4" Type="http://schemas.openxmlformats.org/officeDocument/2006/relationships/diagramQuickStyle" Target="../diagrams/quickStyle1.xml"/><Relationship Id="rId9"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3.sv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3.sv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A9A66-5E16-0DFD-01AB-F769676DACAB}"/>
              </a:ext>
            </a:extLst>
          </p:cNvPr>
          <p:cNvSpPr>
            <a:spLocks noGrp="1"/>
          </p:cNvSpPr>
          <p:nvPr>
            <p:ph type="ctrTitle"/>
          </p:nvPr>
        </p:nvSpPr>
        <p:spPr>
          <a:xfrm>
            <a:off x="530352" y="457200"/>
            <a:ext cx="10317914" cy="1828800"/>
          </a:xfrm>
        </p:spPr>
        <p:txBody>
          <a:bodyPr>
            <a:normAutofit fontScale="90000"/>
          </a:bodyPr>
          <a:lstStyle/>
          <a:p>
            <a:r>
              <a:rPr lang="en-US" dirty="0"/>
              <a:t>Road Safety Education </a:t>
            </a:r>
            <a:br>
              <a:rPr lang="en-US" dirty="0"/>
            </a:br>
            <a:r>
              <a:rPr lang="en-US" dirty="0"/>
              <a:t>Year 5 – Collision Detectives</a:t>
            </a:r>
          </a:p>
        </p:txBody>
      </p:sp>
      <p:pic>
        <p:nvPicPr>
          <p:cNvPr id="10" name="Picture 9">
            <a:extLst>
              <a:ext uri="{FF2B5EF4-FFF2-40B4-BE49-F238E27FC236}">
                <a16:creationId xmlns:a16="http://schemas.microsoft.com/office/drawing/2014/main" id="{761FF9B3-3994-4A2A-BAC3-1911671F4C66}"/>
              </a:ext>
            </a:extLst>
          </p:cNvPr>
          <p:cNvPicPr>
            <a:picLocks noChangeAspect="1"/>
          </p:cNvPicPr>
          <p:nvPr/>
        </p:nvPicPr>
        <p:blipFill>
          <a:blip r:embed="rId3"/>
          <a:srcRect l="-1" r="32601"/>
          <a:stretch>
            <a:fillRect/>
          </a:stretch>
        </p:blipFill>
        <p:spPr>
          <a:xfrm>
            <a:off x="7821473" y="2923180"/>
            <a:ext cx="2581565" cy="2550923"/>
          </a:xfrm>
          <a:prstGeom prst="rect">
            <a:avLst/>
          </a:prstGeom>
        </p:spPr>
      </p:pic>
      <p:pic>
        <p:nvPicPr>
          <p:cNvPr id="11" name="Graphic 10" descr="Magnifying glass with solid fill">
            <a:extLst>
              <a:ext uri="{FF2B5EF4-FFF2-40B4-BE49-F238E27FC236}">
                <a16:creationId xmlns:a16="http://schemas.microsoft.com/office/drawing/2014/main" id="{17BD9D5C-F347-63CA-393E-D96F39F5BB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660335">
            <a:off x="5354505" y="3280243"/>
            <a:ext cx="1553092" cy="1553092"/>
          </a:xfrm>
          <a:prstGeom prst="rect">
            <a:avLst/>
          </a:prstGeom>
        </p:spPr>
      </p:pic>
      <p:pic>
        <p:nvPicPr>
          <p:cNvPr id="14" name="Picture 13" descr="child dressed as">
            <a:extLst>
              <a:ext uri="{FF2B5EF4-FFF2-40B4-BE49-F238E27FC236}">
                <a16:creationId xmlns:a16="http://schemas.microsoft.com/office/drawing/2014/main" id="{8905884D-29D7-FBD8-19A4-73C096F41B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2035" y="2907860"/>
            <a:ext cx="2581565" cy="2581565"/>
          </a:xfrm>
          <a:prstGeom prst="rect">
            <a:avLst/>
          </a:prstGeom>
        </p:spPr>
      </p:pic>
    </p:spTree>
    <p:extLst>
      <p:ext uri="{BB962C8B-B14F-4D97-AF65-F5344CB8AC3E}">
        <p14:creationId xmlns:p14="http://schemas.microsoft.com/office/powerpoint/2010/main" val="399179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1FEF9DC-C5E7-CF1B-9996-A93C97C718FF}"/>
              </a:ext>
            </a:extLst>
          </p:cNvPr>
          <p:cNvSpPr txBox="1"/>
          <p:nvPr/>
        </p:nvSpPr>
        <p:spPr>
          <a:xfrm>
            <a:off x="76200" y="2667000"/>
            <a:ext cx="7317923" cy="3139321"/>
          </a:xfrm>
          <a:prstGeom prst="rect">
            <a:avLst/>
          </a:prstGeom>
          <a:noFill/>
        </p:spPr>
        <p:txBody>
          <a:bodyPr wrap="square">
            <a:spAutoFit/>
          </a:bodyPr>
          <a:lstStyle/>
          <a:p>
            <a:pPr algn="ctr"/>
            <a:r>
              <a:rPr lang="en-GB" dirty="0">
                <a:solidFill>
                  <a:schemeClr val="tx2">
                    <a:lumMod val="90000"/>
                    <a:lumOff val="10000"/>
                  </a:schemeClr>
                </a:solidFill>
              </a:rPr>
              <a:t>You are going to spend the next 20 minutes doing some detective work.</a:t>
            </a:r>
            <a:br>
              <a:rPr lang="en-GB" dirty="0">
                <a:solidFill>
                  <a:schemeClr val="tx2">
                    <a:lumMod val="90000"/>
                    <a:lumOff val="10000"/>
                  </a:schemeClr>
                </a:solidFill>
              </a:rPr>
            </a:br>
            <a:br>
              <a:rPr lang="en-GB" dirty="0">
                <a:solidFill>
                  <a:schemeClr val="tx2">
                    <a:lumMod val="90000"/>
                    <a:lumOff val="10000"/>
                  </a:schemeClr>
                </a:solidFill>
              </a:rPr>
            </a:br>
            <a:r>
              <a:rPr lang="en-GB" dirty="0">
                <a:solidFill>
                  <a:schemeClr val="tx2">
                    <a:lumMod val="90000"/>
                    <a:lumOff val="10000"/>
                  </a:schemeClr>
                </a:solidFill>
              </a:rPr>
              <a:t>Imagine you’re a collision investigator, working for the Police. You have been handed this case file. </a:t>
            </a:r>
            <a:br>
              <a:rPr lang="en-GB" dirty="0">
                <a:solidFill>
                  <a:schemeClr val="tx2">
                    <a:lumMod val="90000"/>
                    <a:lumOff val="10000"/>
                  </a:schemeClr>
                </a:solidFill>
              </a:rPr>
            </a:br>
            <a:br>
              <a:rPr lang="en-GB" dirty="0">
                <a:solidFill>
                  <a:schemeClr val="tx2">
                    <a:lumMod val="90000"/>
                    <a:lumOff val="10000"/>
                  </a:schemeClr>
                </a:solidFill>
              </a:rPr>
            </a:br>
            <a:r>
              <a:rPr lang="en-GB" dirty="0">
                <a:solidFill>
                  <a:schemeClr val="tx2">
                    <a:lumMod val="90000"/>
                    <a:lumOff val="10000"/>
                  </a:schemeClr>
                </a:solidFill>
              </a:rPr>
              <a:t>It is up to you to determine who was at fault for the collision.</a:t>
            </a:r>
          </a:p>
          <a:p>
            <a:pPr algn="ctr"/>
            <a:endParaRPr lang="en-GB" dirty="0">
              <a:solidFill>
                <a:schemeClr val="tx2">
                  <a:lumMod val="90000"/>
                  <a:lumOff val="10000"/>
                </a:schemeClr>
              </a:solidFill>
            </a:endParaRPr>
          </a:p>
          <a:p>
            <a:pPr algn="ctr"/>
            <a:r>
              <a:rPr lang="en-GB" dirty="0">
                <a:solidFill>
                  <a:schemeClr val="tx2">
                    <a:lumMod val="90000"/>
                    <a:lumOff val="10000"/>
                  </a:schemeClr>
                </a:solidFill>
              </a:rPr>
              <a:t> Using the evidence available, your table will answer a set of questions.</a:t>
            </a:r>
            <a:br>
              <a:rPr lang="en-GB" dirty="0">
                <a:solidFill>
                  <a:schemeClr val="tx2">
                    <a:lumMod val="90000"/>
                    <a:lumOff val="10000"/>
                  </a:schemeClr>
                </a:solidFill>
              </a:rPr>
            </a:br>
            <a:br>
              <a:rPr lang="en-GB" dirty="0">
                <a:solidFill>
                  <a:schemeClr val="tx2">
                    <a:lumMod val="90000"/>
                    <a:lumOff val="10000"/>
                  </a:schemeClr>
                </a:solidFill>
              </a:rPr>
            </a:br>
            <a:r>
              <a:rPr lang="en-GB" dirty="0">
                <a:solidFill>
                  <a:schemeClr val="tx2">
                    <a:lumMod val="90000"/>
                    <a:lumOff val="10000"/>
                  </a:schemeClr>
                </a:solidFill>
              </a:rPr>
              <a:t>The class will come back together, and you should share your conclusions. </a:t>
            </a:r>
            <a:endParaRPr lang="en-GB" sz="1800" dirty="0">
              <a:solidFill>
                <a:schemeClr val="tx2">
                  <a:lumMod val="90000"/>
                  <a:lumOff val="10000"/>
                </a:schemeClr>
              </a:solidFill>
            </a:endParaRPr>
          </a:p>
        </p:txBody>
      </p:sp>
      <p:pic>
        <p:nvPicPr>
          <p:cNvPr id="8" name="Picture 7" descr="A stack of files on a table&#10;&#10;AI-generated content may be incorrect.">
            <a:extLst>
              <a:ext uri="{FF2B5EF4-FFF2-40B4-BE49-F238E27FC236}">
                <a16:creationId xmlns:a16="http://schemas.microsoft.com/office/drawing/2014/main" id="{4EFE9B58-6FB2-8BB9-BD3B-08F3BD5F3035}"/>
              </a:ext>
            </a:extLst>
          </p:cNvPr>
          <p:cNvPicPr>
            <a:picLocks noChangeAspect="1"/>
          </p:cNvPicPr>
          <p:nvPr/>
        </p:nvPicPr>
        <p:blipFill>
          <a:blip r:embed="rId2"/>
          <a:stretch>
            <a:fillRect/>
          </a:stretch>
        </p:blipFill>
        <p:spPr>
          <a:xfrm>
            <a:off x="7696200" y="1600200"/>
            <a:ext cx="4232210" cy="4893769"/>
          </a:xfrm>
          <a:prstGeom prst="rect">
            <a:avLst/>
          </a:prstGeom>
        </p:spPr>
      </p:pic>
      <p:sp>
        <p:nvSpPr>
          <p:cNvPr id="10" name="TextBox 9">
            <a:extLst>
              <a:ext uri="{FF2B5EF4-FFF2-40B4-BE49-F238E27FC236}">
                <a16:creationId xmlns:a16="http://schemas.microsoft.com/office/drawing/2014/main" id="{9804DF48-5D3E-5372-28B9-0FBACD14C7B8}"/>
              </a:ext>
            </a:extLst>
          </p:cNvPr>
          <p:cNvSpPr txBox="1"/>
          <p:nvPr/>
        </p:nvSpPr>
        <p:spPr>
          <a:xfrm>
            <a:off x="603079" y="304800"/>
            <a:ext cx="6111764" cy="707886"/>
          </a:xfrm>
          <a:prstGeom prst="rect">
            <a:avLst/>
          </a:prstGeom>
          <a:noFill/>
        </p:spPr>
        <p:txBody>
          <a:bodyPr wrap="square">
            <a:spAutoFit/>
          </a:bodyPr>
          <a:lstStyle/>
          <a:p>
            <a:r>
              <a:rPr lang="en-GB" sz="4000" dirty="0">
                <a:solidFill>
                  <a:schemeClr val="tx2">
                    <a:lumMod val="90000"/>
                    <a:lumOff val="10000"/>
                  </a:schemeClr>
                </a:solidFill>
              </a:rPr>
              <a:t>Task:</a:t>
            </a:r>
            <a:endParaRPr lang="en-GB" sz="4000" dirty="0"/>
          </a:p>
        </p:txBody>
      </p:sp>
    </p:spTree>
    <p:extLst>
      <p:ext uri="{BB962C8B-B14F-4D97-AF65-F5344CB8AC3E}">
        <p14:creationId xmlns:p14="http://schemas.microsoft.com/office/powerpoint/2010/main" val="2305028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2F00884-B2E8-52D0-EA22-1B05784CD084}"/>
              </a:ext>
            </a:extLst>
          </p:cNvPr>
          <p:cNvSpPr>
            <a:spLocks noGrp="1"/>
          </p:cNvSpPr>
          <p:nvPr>
            <p:ph type="sldNum" sz="quarter" idx="12"/>
          </p:nvPr>
        </p:nvSpPr>
        <p:spPr>
          <a:xfrm>
            <a:off x="457200" y="6304788"/>
            <a:ext cx="640080" cy="277368"/>
          </a:xfrm>
        </p:spPr>
        <p:txBody>
          <a:bodyPr/>
          <a:lstStyle/>
          <a:p>
            <a:fld id="{CA8D9AD5-F248-4919-864A-CFD76CC027D6}" type="slidenum">
              <a:rPr lang="en-US" smtClean="0"/>
              <a:pPr/>
              <a:t>11</a:t>
            </a:fld>
            <a:endParaRPr lang="en-US" dirty="0"/>
          </a:p>
        </p:txBody>
      </p:sp>
      <p:sp>
        <p:nvSpPr>
          <p:cNvPr id="11" name="TextBox 10">
            <a:extLst>
              <a:ext uri="{FF2B5EF4-FFF2-40B4-BE49-F238E27FC236}">
                <a16:creationId xmlns:a16="http://schemas.microsoft.com/office/drawing/2014/main" id="{FB4F3607-6DA4-15D5-C20C-AD67CB2C1CAC}"/>
              </a:ext>
            </a:extLst>
          </p:cNvPr>
          <p:cNvSpPr txBox="1"/>
          <p:nvPr/>
        </p:nvSpPr>
        <p:spPr>
          <a:xfrm>
            <a:off x="6759609" y="1384612"/>
            <a:ext cx="5432155" cy="4031873"/>
          </a:xfrm>
          <a:prstGeom prst="rect">
            <a:avLst/>
          </a:prstGeom>
          <a:noFill/>
        </p:spPr>
        <p:txBody>
          <a:bodyPr wrap="square" rtlCol="0">
            <a:spAutoFit/>
          </a:bodyPr>
          <a:lstStyle/>
          <a:p>
            <a:r>
              <a:rPr lang="en-GB" sz="3200" dirty="0">
                <a:latin typeface="Courier New" panose="02070309020205020404" pitchFamily="49" charset="0"/>
                <a:cs typeface="Courier New" panose="02070309020205020404" pitchFamily="49" charset="0"/>
              </a:rPr>
              <a:t>Casefile Contents</a:t>
            </a:r>
          </a:p>
          <a:p>
            <a:endParaRPr lang="en-GB" sz="3200" dirty="0">
              <a:latin typeface="Courier New" panose="02070309020205020404" pitchFamily="49" charset="0"/>
              <a:cs typeface="Courier New" panose="02070309020205020404" pitchFamily="49" charset="0"/>
            </a:endParaRPr>
          </a:p>
          <a:p>
            <a:r>
              <a:rPr lang="en-GB" sz="2400" dirty="0">
                <a:latin typeface="Courier New" panose="02070309020205020404" pitchFamily="49" charset="0"/>
                <a:cs typeface="Courier New" panose="02070309020205020404" pitchFamily="49" charset="0"/>
              </a:rPr>
              <a:t>This casefile contains:</a:t>
            </a:r>
          </a:p>
          <a:p>
            <a:endParaRPr lang="en-GB" sz="2400" dirty="0">
              <a:latin typeface="Courier New" panose="02070309020205020404" pitchFamily="49" charset="0"/>
              <a:cs typeface="Courier New" panose="02070309020205020404" pitchFamily="49" charset="0"/>
            </a:endParaRPr>
          </a:p>
          <a:p>
            <a:pPr marL="457200" indent="-457200">
              <a:buFont typeface="Wingdings" panose="05000000000000000000" pitchFamily="2" charset="2"/>
              <a:buChar char="§"/>
            </a:pPr>
            <a:r>
              <a:rPr lang="en-GB" sz="2400" dirty="0">
                <a:latin typeface="Courier New" panose="02070309020205020404" pitchFamily="49" charset="0"/>
                <a:cs typeface="Courier New" panose="02070309020205020404" pitchFamily="49" charset="0"/>
              </a:rPr>
              <a:t>Crime Scene Maps</a:t>
            </a:r>
          </a:p>
          <a:p>
            <a:pPr marL="457200" indent="-457200">
              <a:buFont typeface="Wingdings" panose="05000000000000000000" pitchFamily="2" charset="2"/>
              <a:buChar char="§"/>
            </a:pPr>
            <a:r>
              <a:rPr lang="en-GB" sz="2400" dirty="0">
                <a:latin typeface="Courier New" panose="02070309020205020404" pitchFamily="49" charset="0"/>
                <a:cs typeface="Courier New" panose="02070309020205020404" pitchFamily="49" charset="0"/>
              </a:rPr>
              <a:t>Crime Scene Positioning</a:t>
            </a:r>
          </a:p>
          <a:p>
            <a:pPr marL="457200" indent="-457200">
              <a:buFont typeface="Wingdings" panose="05000000000000000000" pitchFamily="2" charset="2"/>
              <a:buChar char="§"/>
            </a:pPr>
            <a:r>
              <a:rPr lang="en-GB" sz="2400" dirty="0">
                <a:latin typeface="Courier New" panose="02070309020205020404" pitchFamily="49" charset="0"/>
                <a:cs typeface="Courier New" panose="02070309020205020404" pitchFamily="49" charset="0"/>
              </a:rPr>
              <a:t>Photographic Evidence</a:t>
            </a:r>
          </a:p>
          <a:p>
            <a:pPr marL="457200" indent="-457200">
              <a:buFont typeface="Wingdings" panose="05000000000000000000" pitchFamily="2" charset="2"/>
              <a:buChar char="§"/>
            </a:pPr>
            <a:r>
              <a:rPr lang="en-GB" sz="2400" dirty="0">
                <a:latin typeface="Courier New" panose="02070309020205020404" pitchFamily="49" charset="0"/>
                <a:cs typeface="Courier New" panose="02070309020205020404" pitchFamily="49" charset="0"/>
              </a:rPr>
              <a:t>Witness Statements</a:t>
            </a:r>
          </a:p>
          <a:p>
            <a:pPr marL="457200" indent="-457200">
              <a:buFont typeface="Wingdings" panose="05000000000000000000" pitchFamily="2" charset="2"/>
              <a:buChar char="§"/>
            </a:pPr>
            <a:endParaRPr lang="en-GB" sz="2400" dirty="0">
              <a:latin typeface="Courier New" panose="02070309020205020404" pitchFamily="49" charset="0"/>
              <a:cs typeface="Courier New" panose="02070309020205020404" pitchFamily="49" charset="0"/>
            </a:endParaRPr>
          </a:p>
          <a:p>
            <a:pPr marL="457200" indent="-457200">
              <a:buFont typeface="Wingdings" panose="05000000000000000000" pitchFamily="2" charset="2"/>
              <a:buChar char="§"/>
            </a:pPr>
            <a:endParaRPr lang="en-GB" sz="2400" dirty="0">
              <a:latin typeface="Courier New" panose="02070309020205020404" pitchFamily="49" charset="0"/>
              <a:cs typeface="Courier New" panose="02070309020205020404" pitchFamily="49" charset="0"/>
            </a:endParaRPr>
          </a:p>
        </p:txBody>
      </p:sp>
      <p:sp>
        <p:nvSpPr>
          <p:cNvPr id="12" name="TextBox 11">
            <a:extLst>
              <a:ext uri="{FF2B5EF4-FFF2-40B4-BE49-F238E27FC236}">
                <a16:creationId xmlns:a16="http://schemas.microsoft.com/office/drawing/2014/main" id="{9AEE5906-AAD6-A44D-FBFD-8D71EEA5C53F}"/>
              </a:ext>
            </a:extLst>
          </p:cNvPr>
          <p:cNvSpPr txBox="1"/>
          <p:nvPr/>
        </p:nvSpPr>
        <p:spPr>
          <a:xfrm>
            <a:off x="1545596" y="1416358"/>
            <a:ext cx="3886797" cy="1143390"/>
          </a:xfrm>
          <a:prstGeom prst="rect">
            <a:avLst/>
          </a:prstGeom>
          <a:noFill/>
        </p:spPr>
        <p:txBody>
          <a:bodyPr wrap="square" rtlCol="0">
            <a:spAutoFit/>
          </a:bodyPr>
          <a:lstStyle/>
          <a:p>
            <a:r>
              <a:rPr lang="en-GB" sz="2215" b="1" dirty="0">
                <a:latin typeface="Courier New" panose="02070309020205020404" pitchFamily="49" charset="0"/>
                <a:cs typeface="Courier New" panose="02070309020205020404" pitchFamily="49" charset="0"/>
              </a:rPr>
              <a:t>LOCATION: WIGSTON ROAD</a:t>
            </a:r>
          </a:p>
          <a:p>
            <a:r>
              <a:rPr lang="en-GB" sz="2215" b="1" dirty="0">
                <a:latin typeface="Courier New" panose="02070309020205020404" pitchFamily="49" charset="0"/>
                <a:cs typeface="Courier New" panose="02070309020205020404" pitchFamily="49" charset="0"/>
              </a:rPr>
              <a:t>DATE: </a:t>
            </a:r>
            <a:r>
              <a:rPr lang="en-GB" sz="2400" b="1" dirty="0">
                <a:latin typeface="Courier New" panose="02070309020205020404" pitchFamily="49" charset="0"/>
                <a:cs typeface="Courier New" panose="02070309020205020404" pitchFamily="49" charset="0"/>
              </a:rPr>
              <a:t>18/11/2025</a:t>
            </a:r>
          </a:p>
          <a:p>
            <a:r>
              <a:rPr lang="en-GB" sz="2215" b="1" dirty="0">
                <a:latin typeface="Courier New" panose="02070309020205020404" pitchFamily="49" charset="0"/>
                <a:cs typeface="Courier New" panose="02070309020205020404" pitchFamily="49" charset="0"/>
              </a:rPr>
              <a:t>CRN: 16255687425</a:t>
            </a:r>
          </a:p>
        </p:txBody>
      </p:sp>
      <p:pic>
        <p:nvPicPr>
          <p:cNvPr id="13" name="Picture 12" descr="A close-up of a sign&#10;&#10;AI-generated content may be incorrect.">
            <a:extLst>
              <a:ext uri="{FF2B5EF4-FFF2-40B4-BE49-F238E27FC236}">
                <a16:creationId xmlns:a16="http://schemas.microsoft.com/office/drawing/2014/main" id="{0C7713AB-176D-121B-4F1B-84F123A55BCC}"/>
              </a:ext>
            </a:extLst>
          </p:cNvPr>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010400" y="5388776"/>
            <a:ext cx="4023728" cy="916012"/>
          </a:xfrm>
          <a:prstGeom prst="rect">
            <a:avLst/>
          </a:prstGeom>
        </p:spPr>
      </p:pic>
      <p:sp>
        <p:nvSpPr>
          <p:cNvPr id="14" name="TextBox 13">
            <a:extLst>
              <a:ext uri="{FF2B5EF4-FFF2-40B4-BE49-F238E27FC236}">
                <a16:creationId xmlns:a16="http://schemas.microsoft.com/office/drawing/2014/main" id="{57973EEA-4D7B-9E93-D77C-9EF01E763535}"/>
              </a:ext>
            </a:extLst>
          </p:cNvPr>
          <p:cNvSpPr txBox="1"/>
          <p:nvPr/>
        </p:nvSpPr>
        <p:spPr>
          <a:xfrm rot="16200000">
            <a:off x="-1453626" y="2502803"/>
            <a:ext cx="3821652" cy="492443"/>
          </a:xfrm>
          <a:prstGeom prst="rect">
            <a:avLst/>
          </a:prstGeom>
          <a:noFill/>
        </p:spPr>
        <p:txBody>
          <a:bodyPr wrap="square" rtlCol="0">
            <a:spAutoFit/>
          </a:bodyPr>
          <a:lstStyle/>
          <a:p>
            <a:r>
              <a:rPr lang="en-GB" sz="2600" dirty="0">
                <a:latin typeface="Courier New" panose="02070309020205020404" pitchFamily="49" charset="0"/>
                <a:cs typeface="Courier New" panose="02070309020205020404" pitchFamily="49" charset="0"/>
              </a:rPr>
              <a:t>COLLISION CASEFILE</a:t>
            </a:r>
          </a:p>
        </p:txBody>
      </p:sp>
      <p:pic>
        <p:nvPicPr>
          <p:cNvPr id="15" name="Picture 2" descr="A red stamp with text on it">
            <a:extLst>
              <a:ext uri="{FF2B5EF4-FFF2-40B4-BE49-F238E27FC236}">
                <a16:creationId xmlns:a16="http://schemas.microsoft.com/office/drawing/2014/main" id="{796E3BE3-D567-12C7-42C3-5170125C2E96}"/>
              </a:ext>
            </a:extLst>
          </p:cNvPr>
          <p:cNvPicPr>
            <a:picLocks noChangeAspect="1" noChangeArrowheads="1"/>
          </p:cNvPicPr>
          <p:nvPr/>
        </p:nvPicPr>
        <p:blipFill>
          <a:blip r:embed="rId3">
            <a:alphaModFix amt="35000"/>
            <a:duotone>
              <a:prstClr val="black"/>
              <a:schemeClr val="accent3">
                <a:tint val="45000"/>
                <a:satMod val="400000"/>
              </a:schemeClr>
            </a:duotone>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val="0"/>
              </a:ext>
            </a:extLst>
          </a:blip>
          <a:srcRect l="6354" r="6699"/>
          <a:stretch/>
        </p:blipFill>
        <p:spPr bwMode="auto">
          <a:xfrm>
            <a:off x="1828800" y="2810360"/>
            <a:ext cx="2423934" cy="278784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88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6B21F-2167-8560-EF56-8C9D0C5C16C5}"/>
            </a:ext>
          </a:extLst>
        </p:cNvPr>
        <p:cNvGrpSpPr/>
        <p:nvPr/>
      </p:nvGrpSpPr>
      <p:grpSpPr>
        <a:xfrm>
          <a:off x="0" y="0"/>
          <a:ext cx="0" cy="0"/>
          <a:chOff x="0" y="0"/>
          <a:chExt cx="0" cy="0"/>
        </a:xfrm>
      </p:grpSpPr>
      <p:pic>
        <p:nvPicPr>
          <p:cNvPr id="32" name="Picture 31">
            <a:extLst>
              <a:ext uri="{FF2B5EF4-FFF2-40B4-BE49-F238E27FC236}">
                <a16:creationId xmlns:a16="http://schemas.microsoft.com/office/drawing/2014/main" id="{7D9EB0E3-AC70-CFF2-EB58-80FC98E28BD2}"/>
              </a:ext>
            </a:extLst>
          </p:cNvPr>
          <p:cNvPicPr>
            <a:picLocks noChangeAspect="1"/>
          </p:cNvPicPr>
          <p:nvPr/>
        </p:nvPicPr>
        <p:blipFill>
          <a:blip r:embed="rId3"/>
          <a:stretch>
            <a:fillRect/>
          </a:stretch>
        </p:blipFill>
        <p:spPr>
          <a:xfrm>
            <a:off x="-2449" y="-9091"/>
            <a:ext cx="12192000" cy="6858000"/>
          </a:xfrm>
          <a:prstGeom prst="rect">
            <a:avLst/>
          </a:prstGeom>
        </p:spPr>
      </p:pic>
      <p:sp>
        <p:nvSpPr>
          <p:cNvPr id="12" name="TextBox 11">
            <a:extLst>
              <a:ext uri="{FF2B5EF4-FFF2-40B4-BE49-F238E27FC236}">
                <a16:creationId xmlns:a16="http://schemas.microsoft.com/office/drawing/2014/main" id="{71EE97AB-6760-9DD7-15ED-497F4EDC93F6}"/>
              </a:ext>
            </a:extLst>
          </p:cNvPr>
          <p:cNvSpPr txBox="1"/>
          <p:nvPr/>
        </p:nvSpPr>
        <p:spPr>
          <a:xfrm>
            <a:off x="4174757" y="2793832"/>
            <a:ext cx="2161508" cy="338554"/>
          </a:xfrm>
          <a:prstGeom prst="rect">
            <a:avLst/>
          </a:prstGeom>
          <a:solidFill>
            <a:srgbClr val="00B0F0"/>
          </a:solidFill>
          <a:ln w="19050">
            <a:solidFill>
              <a:schemeClr val="accent6">
                <a:lumMod val="50000"/>
              </a:schemeClr>
            </a:solidFill>
          </a:ln>
        </p:spPr>
        <p:txBody>
          <a:bodyPr wrap="square" rtlCol="0">
            <a:spAutoFit/>
          </a:bodyPr>
          <a:lstStyle/>
          <a:p>
            <a:r>
              <a:rPr lang="en-GB" sz="1600" b="1" dirty="0"/>
              <a:t>Dylan walking West</a:t>
            </a:r>
          </a:p>
        </p:txBody>
      </p:sp>
      <p:sp>
        <p:nvSpPr>
          <p:cNvPr id="20" name="TextBox 19">
            <a:extLst>
              <a:ext uri="{FF2B5EF4-FFF2-40B4-BE49-F238E27FC236}">
                <a16:creationId xmlns:a16="http://schemas.microsoft.com/office/drawing/2014/main" id="{F15A1E66-4DB0-4A7B-679E-A1B317872E2E}"/>
              </a:ext>
            </a:extLst>
          </p:cNvPr>
          <p:cNvSpPr txBox="1"/>
          <p:nvPr/>
        </p:nvSpPr>
        <p:spPr>
          <a:xfrm>
            <a:off x="4159487" y="1956362"/>
            <a:ext cx="2100223" cy="646331"/>
          </a:xfrm>
          <a:prstGeom prst="rect">
            <a:avLst/>
          </a:prstGeom>
          <a:solidFill>
            <a:srgbClr val="FF0000"/>
          </a:solidFill>
          <a:ln w="19050">
            <a:solidFill>
              <a:schemeClr val="accent6">
                <a:lumMod val="50000"/>
              </a:schemeClr>
            </a:solidFill>
          </a:ln>
        </p:spPr>
        <p:txBody>
          <a:bodyPr wrap="square" rtlCol="0">
            <a:spAutoFit/>
          </a:bodyPr>
          <a:lstStyle/>
          <a:p>
            <a:r>
              <a:rPr lang="en-GB" b="1" dirty="0"/>
              <a:t>Daniel driving South-West </a:t>
            </a:r>
          </a:p>
        </p:txBody>
      </p:sp>
      <p:pic>
        <p:nvPicPr>
          <p:cNvPr id="23" name="Picture 22">
            <a:extLst>
              <a:ext uri="{FF2B5EF4-FFF2-40B4-BE49-F238E27FC236}">
                <a16:creationId xmlns:a16="http://schemas.microsoft.com/office/drawing/2014/main" id="{037A0D5F-6CCE-7668-21C1-7A7E4AC983C9}"/>
              </a:ext>
            </a:extLst>
          </p:cNvPr>
          <p:cNvPicPr>
            <a:picLocks noChangeAspect="1"/>
          </p:cNvPicPr>
          <p:nvPr/>
        </p:nvPicPr>
        <p:blipFill>
          <a:blip r:embed="rId4"/>
          <a:stretch>
            <a:fillRect/>
          </a:stretch>
        </p:blipFill>
        <p:spPr>
          <a:xfrm rot="2271255">
            <a:off x="3695531" y="1574186"/>
            <a:ext cx="247831" cy="247831"/>
          </a:xfrm>
          <a:prstGeom prst="rect">
            <a:avLst/>
          </a:prstGeom>
        </p:spPr>
      </p:pic>
      <p:pic>
        <p:nvPicPr>
          <p:cNvPr id="47" name="Picture 46">
            <a:extLst>
              <a:ext uri="{FF2B5EF4-FFF2-40B4-BE49-F238E27FC236}">
                <a16:creationId xmlns:a16="http://schemas.microsoft.com/office/drawing/2014/main" id="{4CBB3089-B821-CAB6-261A-87871FDDDD54}"/>
              </a:ext>
            </a:extLst>
          </p:cNvPr>
          <p:cNvPicPr>
            <a:picLocks noChangeAspect="1"/>
          </p:cNvPicPr>
          <p:nvPr/>
        </p:nvPicPr>
        <p:blipFill>
          <a:blip r:embed="rId4"/>
          <a:stretch>
            <a:fillRect/>
          </a:stretch>
        </p:blipFill>
        <p:spPr>
          <a:xfrm rot="2271255">
            <a:off x="2385483" y="3003499"/>
            <a:ext cx="247831" cy="247831"/>
          </a:xfrm>
          <a:prstGeom prst="rect">
            <a:avLst/>
          </a:prstGeom>
        </p:spPr>
      </p:pic>
      <p:pic>
        <p:nvPicPr>
          <p:cNvPr id="48" name="Picture 47">
            <a:extLst>
              <a:ext uri="{FF2B5EF4-FFF2-40B4-BE49-F238E27FC236}">
                <a16:creationId xmlns:a16="http://schemas.microsoft.com/office/drawing/2014/main" id="{A0412CB8-BA64-014C-B58E-B6BA11D0A116}"/>
              </a:ext>
            </a:extLst>
          </p:cNvPr>
          <p:cNvPicPr>
            <a:picLocks noChangeAspect="1"/>
          </p:cNvPicPr>
          <p:nvPr/>
        </p:nvPicPr>
        <p:blipFill>
          <a:blip r:embed="rId4"/>
          <a:stretch>
            <a:fillRect/>
          </a:stretch>
        </p:blipFill>
        <p:spPr>
          <a:xfrm rot="2271255">
            <a:off x="1335806" y="3967557"/>
            <a:ext cx="247831" cy="247831"/>
          </a:xfrm>
          <a:prstGeom prst="rect">
            <a:avLst/>
          </a:prstGeom>
        </p:spPr>
      </p:pic>
      <p:pic>
        <p:nvPicPr>
          <p:cNvPr id="13" name="Google Shape;134;p7">
            <a:extLst>
              <a:ext uri="{FF2B5EF4-FFF2-40B4-BE49-F238E27FC236}">
                <a16:creationId xmlns:a16="http://schemas.microsoft.com/office/drawing/2014/main" id="{402EBAC1-3453-1A4D-4B94-2CA41DB9989E}"/>
              </a:ext>
            </a:extLst>
          </p:cNvPr>
          <p:cNvPicPr preferRelativeResize="0"/>
          <p:nvPr/>
        </p:nvPicPr>
        <p:blipFill rotWithShape="1">
          <a:blip r:embed="rId5">
            <a:alphaModFix/>
          </a:blip>
          <a:srcRect/>
          <a:stretch/>
        </p:blipFill>
        <p:spPr>
          <a:xfrm>
            <a:off x="2110181" y="3339825"/>
            <a:ext cx="96823" cy="191677"/>
          </a:xfrm>
          <a:prstGeom prst="rect">
            <a:avLst/>
          </a:prstGeom>
          <a:noFill/>
          <a:ln>
            <a:noFill/>
          </a:ln>
        </p:spPr>
      </p:pic>
      <p:pic>
        <p:nvPicPr>
          <p:cNvPr id="14" name="Google Shape;134;p7">
            <a:extLst>
              <a:ext uri="{FF2B5EF4-FFF2-40B4-BE49-F238E27FC236}">
                <a16:creationId xmlns:a16="http://schemas.microsoft.com/office/drawing/2014/main" id="{F491D31E-8C3D-FFA9-5872-F6397B9775E0}"/>
              </a:ext>
            </a:extLst>
          </p:cNvPr>
          <p:cNvPicPr preferRelativeResize="0"/>
          <p:nvPr/>
        </p:nvPicPr>
        <p:blipFill rotWithShape="1">
          <a:blip r:embed="rId5">
            <a:alphaModFix/>
          </a:blip>
          <a:srcRect/>
          <a:stretch/>
        </p:blipFill>
        <p:spPr>
          <a:xfrm rot="3875478">
            <a:off x="2287104" y="3474613"/>
            <a:ext cx="96823" cy="191677"/>
          </a:xfrm>
          <a:prstGeom prst="rect">
            <a:avLst/>
          </a:prstGeom>
          <a:noFill/>
          <a:ln>
            <a:noFill/>
          </a:ln>
        </p:spPr>
      </p:pic>
      <p:pic>
        <p:nvPicPr>
          <p:cNvPr id="5" name="Picture 4" descr="A white text on an orange background&#10;&#10;AI-generated content may be incorrect.">
            <a:extLst>
              <a:ext uri="{FF2B5EF4-FFF2-40B4-BE49-F238E27FC236}">
                <a16:creationId xmlns:a16="http://schemas.microsoft.com/office/drawing/2014/main" id="{005F2B73-39C4-3369-CB08-59405462CEF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034" y="6043058"/>
            <a:ext cx="1201285" cy="814942"/>
          </a:xfrm>
          <a:prstGeom prst="rect">
            <a:avLst/>
          </a:prstGeom>
          <a:noFill/>
          <a:extLst>
            <a:ext uri="{909E8E84-426E-40DD-AFC4-6F175D3DCCD1}">
              <a14:hiddenFill xmlns:a14="http://schemas.microsoft.com/office/drawing/2010/main">
                <a:solidFill>
                  <a:srgbClr val="FFFFFF"/>
                </a:solidFill>
              </a14:hiddenFill>
            </a:ext>
          </a:extLst>
        </p:spPr>
      </p:pic>
      <p:pic>
        <p:nvPicPr>
          <p:cNvPr id="22" name="Graphic 21" descr="Walk with solid fill">
            <a:extLst>
              <a:ext uri="{FF2B5EF4-FFF2-40B4-BE49-F238E27FC236}">
                <a16:creationId xmlns:a16="http://schemas.microsoft.com/office/drawing/2014/main" id="{A2C042FE-556E-A528-E086-42F439760B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302662" flipH="1">
            <a:off x="2767662" y="2476557"/>
            <a:ext cx="256421" cy="346771"/>
          </a:xfrm>
          <a:prstGeom prst="rect">
            <a:avLst/>
          </a:prstGeom>
        </p:spPr>
      </p:pic>
      <p:cxnSp>
        <p:nvCxnSpPr>
          <p:cNvPr id="31" name="Straight Arrow Connector 30">
            <a:extLst>
              <a:ext uri="{FF2B5EF4-FFF2-40B4-BE49-F238E27FC236}">
                <a16:creationId xmlns:a16="http://schemas.microsoft.com/office/drawing/2014/main" id="{8AD3EA34-9037-52D1-F339-4BAD9DB0A68F}"/>
              </a:ext>
            </a:extLst>
          </p:cNvPr>
          <p:cNvCxnSpPr>
            <a:cxnSpLocks/>
          </p:cNvCxnSpPr>
          <p:nvPr/>
        </p:nvCxnSpPr>
        <p:spPr>
          <a:xfrm flipH="1">
            <a:off x="3064137" y="2161564"/>
            <a:ext cx="434052" cy="427437"/>
          </a:xfrm>
          <a:prstGeom prst="straightConnector1">
            <a:avLst/>
          </a:prstGeom>
          <a:ln w="7620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33" name="Straight Arrow Connector 32">
            <a:extLst>
              <a:ext uri="{FF2B5EF4-FFF2-40B4-BE49-F238E27FC236}">
                <a16:creationId xmlns:a16="http://schemas.microsoft.com/office/drawing/2014/main" id="{4FFFC409-B5CA-E847-58B2-67CDC9D3DFF4}"/>
              </a:ext>
            </a:extLst>
          </p:cNvPr>
          <p:cNvCxnSpPr>
            <a:cxnSpLocks/>
          </p:cNvCxnSpPr>
          <p:nvPr/>
        </p:nvCxnSpPr>
        <p:spPr>
          <a:xfrm flipH="1" flipV="1">
            <a:off x="3010597" y="2641631"/>
            <a:ext cx="512483" cy="330471"/>
          </a:xfrm>
          <a:prstGeom prst="straightConnector1">
            <a:avLst/>
          </a:prstGeom>
          <a:ln w="76200">
            <a:solidFill>
              <a:srgbClr val="00B0F0"/>
            </a:solidFill>
            <a:tailEnd type="triangle"/>
          </a:ln>
        </p:spPr>
        <p:style>
          <a:lnRef idx="3">
            <a:schemeClr val="dk1"/>
          </a:lnRef>
          <a:fillRef idx="0">
            <a:schemeClr val="dk1"/>
          </a:fillRef>
          <a:effectRef idx="2">
            <a:schemeClr val="dk1"/>
          </a:effectRef>
          <a:fontRef idx="minor">
            <a:schemeClr val="tx1"/>
          </a:fontRef>
        </p:style>
      </p:cxnSp>
      <p:pic>
        <p:nvPicPr>
          <p:cNvPr id="38" name="Graphic 37" descr="Walk with solid fill">
            <a:extLst>
              <a:ext uri="{FF2B5EF4-FFF2-40B4-BE49-F238E27FC236}">
                <a16:creationId xmlns:a16="http://schemas.microsoft.com/office/drawing/2014/main" id="{922156CF-5A61-C15F-BC5E-CBD89875255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302662" flipH="1">
            <a:off x="6462231" y="2823467"/>
            <a:ext cx="256421" cy="346771"/>
          </a:xfrm>
          <a:prstGeom prst="rect">
            <a:avLst/>
          </a:prstGeom>
        </p:spPr>
      </p:pic>
      <p:pic>
        <p:nvPicPr>
          <p:cNvPr id="39" name="Graphic 38" descr="Car with solid fill">
            <a:extLst>
              <a:ext uri="{FF2B5EF4-FFF2-40B4-BE49-F238E27FC236}">
                <a16:creationId xmlns:a16="http://schemas.microsoft.com/office/drawing/2014/main" id="{8876F45E-EA93-5ADA-A7E9-5A28232624D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6434397" y="2167467"/>
            <a:ext cx="359064" cy="299493"/>
          </a:xfrm>
          <a:prstGeom prst="rect">
            <a:avLst/>
          </a:prstGeom>
        </p:spPr>
      </p:pic>
      <p:cxnSp>
        <p:nvCxnSpPr>
          <p:cNvPr id="41" name="Straight Arrow Connector 40">
            <a:extLst>
              <a:ext uri="{FF2B5EF4-FFF2-40B4-BE49-F238E27FC236}">
                <a16:creationId xmlns:a16="http://schemas.microsoft.com/office/drawing/2014/main" id="{0F3395AC-1E33-21ED-C765-11667A13E4C7}"/>
              </a:ext>
            </a:extLst>
          </p:cNvPr>
          <p:cNvCxnSpPr>
            <a:cxnSpLocks/>
            <a:stCxn id="45" idx="2"/>
          </p:cNvCxnSpPr>
          <p:nvPr/>
        </p:nvCxnSpPr>
        <p:spPr>
          <a:xfrm>
            <a:off x="713109" y="2627342"/>
            <a:ext cx="572730" cy="1010089"/>
          </a:xfrm>
          <a:prstGeom prst="straightConnector1">
            <a:avLst/>
          </a:prstGeom>
          <a:ln w="571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45" name="Picture 44">
            <a:extLst>
              <a:ext uri="{FF2B5EF4-FFF2-40B4-BE49-F238E27FC236}">
                <a16:creationId xmlns:a16="http://schemas.microsoft.com/office/drawing/2014/main" id="{CC71A28E-316C-B425-F3A0-47B9F45E6D77}"/>
              </a:ext>
            </a:extLst>
          </p:cNvPr>
          <p:cNvPicPr>
            <a:picLocks noChangeAspect="1"/>
          </p:cNvPicPr>
          <p:nvPr/>
        </p:nvPicPr>
        <p:blipFill>
          <a:blip r:embed="rId11"/>
          <a:srcRect l="31419" t="38207" r="48255" b="39704"/>
          <a:stretch>
            <a:fillRect/>
          </a:stretch>
        </p:blipFill>
        <p:spPr>
          <a:xfrm>
            <a:off x="332695" y="1633029"/>
            <a:ext cx="760828" cy="994313"/>
          </a:xfrm>
          <a:prstGeom prst="rect">
            <a:avLst/>
          </a:prstGeom>
          <a:noFill/>
        </p:spPr>
      </p:pic>
      <p:sp>
        <p:nvSpPr>
          <p:cNvPr id="49" name="TextBox 48">
            <a:extLst>
              <a:ext uri="{FF2B5EF4-FFF2-40B4-BE49-F238E27FC236}">
                <a16:creationId xmlns:a16="http://schemas.microsoft.com/office/drawing/2014/main" id="{B465A713-E0B1-7813-2A5E-26076198F96D}"/>
              </a:ext>
            </a:extLst>
          </p:cNvPr>
          <p:cNvSpPr txBox="1"/>
          <p:nvPr/>
        </p:nvSpPr>
        <p:spPr>
          <a:xfrm>
            <a:off x="105095" y="760450"/>
            <a:ext cx="1342744" cy="830997"/>
          </a:xfrm>
          <a:prstGeom prst="rect">
            <a:avLst/>
          </a:prstGeom>
          <a:solidFill>
            <a:schemeClr val="accent1">
              <a:lumMod val="40000"/>
              <a:lumOff val="60000"/>
            </a:schemeClr>
          </a:solidFill>
          <a:ln w="19050">
            <a:solidFill>
              <a:schemeClr val="tx1"/>
            </a:solidFill>
          </a:ln>
        </p:spPr>
        <p:txBody>
          <a:bodyPr wrap="square" rtlCol="0">
            <a:spAutoFit/>
          </a:bodyPr>
          <a:lstStyle/>
          <a:p>
            <a:pPr algn="ctr"/>
            <a:r>
              <a:rPr lang="en-GB" sz="1600" b="1" dirty="0"/>
              <a:t>Dylan’s friend’s house</a:t>
            </a:r>
          </a:p>
        </p:txBody>
      </p:sp>
      <p:pic>
        <p:nvPicPr>
          <p:cNvPr id="19" name="Graphic 18" descr="Car with solid fill">
            <a:extLst>
              <a:ext uri="{FF2B5EF4-FFF2-40B4-BE49-F238E27FC236}">
                <a16:creationId xmlns:a16="http://schemas.microsoft.com/office/drawing/2014/main" id="{240A5BB1-BB3C-25CF-7EAC-C01F8680F3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8516938" flipH="1">
            <a:off x="2886659" y="2184979"/>
            <a:ext cx="359064" cy="388243"/>
          </a:xfrm>
          <a:prstGeom prst="rect">
            <a:avLst/>
          </a:prstGeom>
        </p:spPr>
      </p:pic>
      <p:pic>
        <p:nvPicPr>
          <p:cNvPr id="56" name="Picture 55">
            <a:extLst>
              <a:ext uri="{FF2B5EF4-FFF2-40B4-BE49-F238E27FC236}">
                <a16:creationId xmlns:a16="http://schemas.microsoft.com/office/drawing/2014/main" id="{C5DB04CB-CBA7-80BE-14F2-394FC932ED02}"/>
              </a:ext>
            </a:extLst>
          </p:cNvPr>
          <p:cNvPicPr>
            <a:picLocks noChangeAspect="1"/>
          </p:cNvPicPr>
          <p:nvPr/>
        </p:nvPicPr>
        <p:blipFill>
          <a:blip r:embed="rId12"/>
          <a:srcRect l="19350" r="17276"/>
          <a:stretch>
            <a:fillRect/>
          </a:stretch>
        </p:blipFill>
        <p:spPr>
          <a:xfrm>
            <a:off x="6401448" y="472842"/>
            <a:ext cx="5788103" cy="6378714"/>
          </a:xfrm>
          <a:prstGeom prst="rect">
            <a:avLst/>
          </a:prstGeom>
        </p:spPr>
      </p:pic>
      <p:sp>
        <p:nvSpPr>
          <p:cNvPr id="6" name="TextBox 5">
            <a:extLst>
              <a:ext uri="{FF2B5EF4-FFF2-40B4-BE49-F238E27FC236}">
                <a16:creationId xmlns:a16="http://schemas.microsoft.com/office/drawing/2014/main" id="{3120F46F-63E5-D23D-7EE3-65F7BC1C6C79}"/>
              </a:ext>
            </a:extLst>
          </p:cNvPr>
          <p:cNvSpPr txBox="1"/>
          <p:nvPr/>
        </p:nvSpPr>
        <p:spPr>
          <a:xfrm>
            <a:off x="3223308" y="5970981"/>
            <a:ext cx="3027549" cy="646331"/>
          </a:xfrm>
          <a:prstGeom prst="rect">
            <a:avLst/>
          </a:prstGeom>
          <a:solidFill>
            <a:schemeClr val="bg1"/>
          </a:solidFill>
          <a:ln w="57150">
            <a:solidFill>
              <a:schemeClr val="tx1"/>
            </a:solidFill>
          </a:ln>
        </p:spPr>
        <p:txBody>
          <a:bodyPr wrap="square" rtlCol="0">
            <a:spAutoFit/>
          </a:bodyPr>
          <a:lstStyle/>
          <a:p>
            <a:r>
              <a:rPr lang="en-GB" b="1" dirty="0"/>
              <a:t>Hint: Look at the speed limit, lighting and weather!</a:t>
            </a:r>
          </a:p>
        </p:txBody>
      </p:sp>
      <p:sp>
        <p:nvSpPr>
          <p:cNvPr id="16" name="TextBox 15">
            <a:extLst>
              <a:ext uri="{FF2B5EF4-FFF2-40B4-BE49-F238E27FC236}">
                <a16:creationId xmlns:a16="http://schemas.microsoft.com/office/drawing/2014/main" id="{BB6C2510-4219-5B79-B1E5-7ED10D6BF30B}"/>
              </a:ext>
            </a:extLst>
          </p:cNvPr>
          <p:cNvSpPr txBox="1"/>
          <p:nvPr/>
        </p:nvSpPr>
        <p:spPr>
          <a:xfrm>
            <a:off x="4137832" y="4674607"/>
            <a:ext cx="2060355" cy="1200329"/>
          </a:xfrm>
          <a:prstGeom prst="rect">
            <a:avLst/>
          </a:prstGeom>
          <a:solidFill>
            <a:schemeClr val="bg1"/>
          </a:solidFill>
          <a:ln w="76200">
            <a:solidFill>
              <a:schemeClr val="tx1"/>
            </a:solidFill>
          </a:ln>
        </p:spPr>
        <p:txBody>
          <a:bodyPr wrap="square" rtlCol="0">
            <a:spAutoFit/>
          </a:bodyPr>
          <a:lstStyle/>
          <a:p>
            <a:r>
              <a:rPr lang="en-GB" dirty="0"/>
              <a:t>Conditions: Dry</a:t>
            </a:r>
          </a:p>
          <a:p>
            <a:r>
              <a:rPr lang="en-GB" dirty="0"/>
              <a:t>Light/Dark: Dark</a:t>
            </a:r>
          </a:p>
          <a:p>
            <a:r>
              <a:rPr lang="en-GB" dirty="0"/>
              <a:t>Street lighting: Yes</a:t>
            </a:r>
          </a:p>
        </p:txBody>
      </p:sp>
      <p:pic>
        <p:nvPicPr>
          <p:cNvPr id="3" name="Picture 2">
            <a:extLst>
              <a:ext uri="{FF2B5EF4-FFF2-40B4-BE49-F238E27FC236}">
                <a16:creationId xmlns:a16="http://schemas.microsoft.com/office/drawing/2014/main" id="{06F8904C-512C-E9E8-3B77-14BB99D5E070}"/>
              </a:ext>
            </a:extLst>
          </p:cNvPr>
          <p:cNvPicPr>
            <a:picLocks noChangeAspect="1"/>
          </p:cNvPicPr>
          <p:nvPr/>
        </p:nvPicPr>
        <p:blipFill>
          <a:blip r:embed="rId4"/>
          <a:stretch>
            <a:fillRect/>
          </a:stretch>
        </p:blipFill>
        <p:spPr>
          <a:xfrm>
            <a:off x="4282731" y="3405534"/>
            <a:ext cx="1050211" cy="1050211"/>
          </a:xfrm>
          <a:prstGeom prst="rect">
            <a:avLst/>
          </a:prstGeom>
        </p:spPr>
      </p:pic>
      <p:pic>
        <p:nvPicPr>
          <p:cNvPr id="15" name="Google Shape;134;p7">
            <a:extLst>
              <a:ext uri="{FF2B5EF4-FFF2-40B4-BE49-F238E27FC236}">
                <a16:creationId xmlns:a16="http://schemas.microsoft.com/office/drawing/2014/main" id="{C3629C54-274D-837E-E359-FDE1AA4667E4}"/>
              </a:ext>
            </a:extLst>
          </p:cNvPr>
          <p:cNvPicPr preferRelativeResize="0"/>
          <p:nvPr/>
        </p:nvPicPr>
        <p:blipFill rotWithShape="1">
          <a:blip r:embed="rId5">
            <a:alphaModFix/>
          </a:blip>
          <a:srcRect/>
          <a:stretch/>
        </p:blipFill>
        <p:spPr>
          <a:xfrm>
            <a:off x="5332942" y="3432519"/>
            <a:ext cx="838040" cy="996242"/>
          </a:xfrm>
          <a:prstGeom prst="rect">
            <a:avLst/>
          </a:prstGeom>
          <a:noFill/>
          <a:ln>
            <a:noFill/>
          </a:ln>
        </p:spPr>
      </p:pic>
      <p:pic>
        <p:nvPicPr>
          <p:cNvPr id="57" name="Graphic 56" descr="Car with solid fill">
            <a:extLst>
              <a:ext uri="{FF2B5EF4-FFF2-40B4-BE49-F238E27FC236}">
                <a16:creationId xmlns:a16="http://schemas.microsoft.com/office/drawing/2014/main" id="{E9D00863-6ACA-BB74-C030-058B2761840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4076" flipH="1">
            <a:off x="5703001" y="2065347"/>
            <a:ext cx="359064" cy="388243"/>
          </a:xfrm>
          <a:prstGeom prst="rect">
            <a:avLst/>
          </a:prstGeom>
        </p:spPr>
      </p:pic>
      <p:pic>
        <p:nvPicPr>
          <p:cNvPr id="58" name="Graphic 57" descr="Walk with solid fill">
            <a:extLst>
              <a:ext uri="{FF2B5EF4-FFF2-40B4-BE49-F238E27FC236}">
                <a16:creationId xmlns:a16="http://schemas.microsoft.com/office/drawing/2014/main" id="{AB0FBA2C-6A29-9A79-FDF2-DA036E49026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302662" flipH="1">
            <a:off x="6048132" y="2800029"/>
            <a:ext cx="241179" cy="326158"/>
          </a:xfrm>
          <a:prstGeom prst="rect">
            <a:avLst/>
          </a:prstGeom>
        </p:spPr>
      </p:pic>
      <p:pic>
        <p:nvPicPr>
          <p:cNvPr id="4" name="Content Placeholder 5" descr="No Worries Handy">
            <a:extLst>
              <a:ext uri="{FF2B5EF4-FFF2-40B4-BE49-F238E27FC236}">
                <a16:creationId xmlns:a16="http://schemas.microsoft.com/office/drawing/2014/main" id="{951A996F-13C4-A640-A928-6E44DDB5450E}"/>
              </a:ext>
            </a:extLst>
          </p:cNvPr>
          <p:cNvPicPr>
            <a:picLocks noChangeAspect="1"/>
          </p:cNvPicPr>
          <p:nvPr/>
        </p:nvPicPr>
        <p:blipFill>
          <a:blip r:embed="rId13"/>
          <a:stretch>
            <a:fillRect/>
          </a:stretch>
        </p:blipFill>
        <p:spPr>
          <a:xfrm>
            <a:off x="5717326" y="6131265"/>
            <a:ext cx="763412" cy="763412"/>
          </a:xfrm>
          <a:prstGeom prst="rect">
            <a:avLst/>
          </a:prstGeom>
        </p:spPr>
      </p:pic>
      <p:sp>
        <p:nvSpPr>
          <p:cNvPr id="59" name="TextBox 58">
            <a:extLst>
              <a:ext uri="{FF2B5EF4-FFF2-40B4-BE49-F238E27FC236}">
                <a16:creationId xmlns:a16="http://schemas.microsoft.com/office/drawing/2014/main" id="{8DFC326B-87FB-3F76-76DE-5F980D016F00}"/>
              </a:ext>
            </a:extLst>
          </p:cNvPr>
          <p:cNvSpPr txBox="1"/>
          <p:nvPr/>
        </p:nvSpPr>
        <p:spPr>
          <a:xfrm>
            <a:off x="7885422" y="5832482"/>
            <a:ext cx="2907587" cy="923330"/>
          </a:xfrm>
          <a:prstGeom prst="rect">
            <a:avLst/>
          </a:prstGeom>
          <a:solidFill>
            <a:schemeClr val="bg2"/>
          </a:solidFill>
        </p:spPr>
        <p:txBody>
          <a:bodyPr wrap="square" rtlCol="0">
            <a:spAutoFit/>
          </a:bodyPr>
          <a:lstStyle/>
          <a:p>
            <a:pPr algn="ctr"/>
            <a:r>
              <a:rPr lang="en-GB" dirty="0"/>
              <a:t>Google Street View –Wigston Road</a:t>
            </a:r>
          </a:p>
          <a:p>
            <a:pPr algn="ctr"/>
            <a:endParaRPr lang="en-GB" dirty="0"/>
          </a:p>
        </p:txBody>
      </p:sp>
      <p:pic>
        <p:nvPicPr>
          <p:cNvPr id="60" name="Graphic 59" descr="Walk with solid fill">
            <a:extLst>
              <a:ext uri="{FF2B5EF4-FFF2-40B4-BE49-F238E27FC236}">
                <a16:creationId xmlns:a16="http://schemas.microsoft.com/office/drawing/2014/main" id="{3D124EB4-BA25-FCBD-DB93-53190F94004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911977" y="3419909"/>
            <a:ext cx="1297873" cy="1343125"/>
          </a:xfrm>
          <a:prstGeom prst="rect">
            <a:avLst/>
          </a:prstGeom>
        </p:spPr>
      </p:pic>
      <p:pic>
        <p:nvPicPr>
          <p:cNvPr id="63" name="Graphic 62" descr="Car Wash with solid fill">
            <a:extLst>
              <a:ext uri="{FF2B5EF4-FFF2-40B4-BE49-F238E27FC236}">
                <a16:creationId xmlns:a16="http://schemas.microsoft.com/office/drawing/2014/main" id="{7580FAE0-8753-145D-C918-E69CD202B712}"/>
              </a:ext>
            </a:extLst>
          </p:cNvPr>
          <p:cNvPicPr>
            <a:picLocks noChangeAspect="1"/>
          </p:cNvPicPr>
          <p:nvPr/>
        </p:nvPicPr>
        <p:blipFill>
          <a:blip r:embed="rId16">
            <a:extLst>
              <a:ext uri="{96DAC541-7B7A-43D3-8B79-37D633B846F1}">
                <asvg:svgBlip xmlns:asvg="http://schemas.microsoft.com/office/drawing/2016/SVG/main" r:embed="rId17"/>
              </a:ext>
            </a:extLst>
          </a:blip>
          <a:srcRect t="30196"/>
          <a:stretch>
            <a:fillRect/>
          </a:stretch>
        </p:blipFill>
        <p:spPr>
          <a:xfrm>
            <a:off x="7143797" y="3923716"/>
            <a:ext cx="2552987" cy="2094580"/>
          </a:xfrm>
          <a:prstGeom prst="rect">
            <a:avLst/>
          </a:prstGeom>
        </p:spPr>
      </p:pic>
      <p:pic>
        <p:nvPicPr>
          <p:cNvPr id="65" name="Graphic 64" descr="User outline">
            <a:extLst>
              <a:ext uri="{FF2B5EF4-FFF2-40B4-BE49-F238E27FC236}">
                <a16:creationId xmlns:a16="http://schemas.microsoft.com/office/drawing/2014/main" id="{C360890A-9F31-6DDE-CC8C-AB6A7061D60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306155" y="4153247"/>
            <a:ext cx="595312" cy="595312"/>
          </a:xfrm>
          <a:prstGeom prst="rect">
            <a:avLst/>
          </a:prstGeom>
        </p:spPr>
      </p:pic>
      <p:sp>
        <p:nvSpPr>
          <p:cNvPr id="66" name="TextBox 65">
            <a:extLst>
              <a:ext uri="{FF2B5EF4-FFF2-40B4-BE49-F238E27FC236}">
                <a16:creationId xmlns:a16="http://schemas.microsoft.com/office/drawing/2014/main" id="{6C7263D4-E170-4139-030F-F5C28D5F9C42}"/>
              </a:ext>
            </a:extLst>
          </p:cNvPr>
          <p:cNvSpPr txBox="1"/>
          <p:nvPr/>
        </p:nvSpPr>
        <p:spPr>
          <a:xfrm>
            <a:off x="7992958" y="4818062"/>
            <a:ext cx="837905" cy="246221"/>
          </a:xfrm>
          <a:prstGeom prst="rect">
            <a:avLst/>
          </a:prstGeom>
          <a:noFill/>
        </p:spPr>
        <p:txBody>
          <a:bodyPr wrap="square" rtlCol="0">
            <a:spAutoFit/>
          </a:bodyPr>
          <a:lstStyle/>
          <a:p>
            <a:r>
              <a:rPr lang="en-GB" sz="1000" dirty="0">
                <a:solidFill>
                  <a:schemeClr val="bg1"/>
                </a:solidFill>
                <a:latin typeface="Amasis MT Pro Black" panose="02040A04050005020304" pitchFamily="18" charset="0"/>
              </a:rPr>
              <a:t>CP65 ANJ</a:t>
            </a:r>
          </a:p>
        </p:txBody>
      </p:sp>
      <p:sp>
        <p:nvSpPr>
          <p:cNvPr id="67" name="Rectangle: Rounded Corners 66">
            <a:extLst>
              <a:ext uri="{FF2B5EF4-FFF2-40B4-BE49-F238E27FC236}">
                <a16:creationId xmlns:a16="http://schemas.microsoft.com/office/drawing/2014/main" id="{2C3BFB2D-84F0-94CA-DCCE-D0B7E4A2EEF9}"/>
              </a:ext>
            </a:extLst>
          </p:cNvPr>
          <p:cNvSpPr/>
          <p:nvPr/>
        </p:nvSpPr>
        <p:spPr>
          <a:xfrm>
            <a:off x="7592588" y="4823660"/>
            <a:ext cx="360229" cy="246220"/>
          </a:xfrm>
          <a:prstGeom prst="roundRect">
            <a:avLst/>
          </a:prstGeom>
          <a:solidFill>
            <a:srgbClr val="E6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Rounded Corners 67">
            <a:extLst>
              <a:ext uri="{FF2B5EF4-FFF2-40B4-BE49-F238E27FC236}">
                <a16:creationId xmlns:a16="http://schemas.microsoft.com/office/drawing/2014/main" id="{BED499B9-BFEF-7253-3A40-EDA8C39C0DC1}"/>
              </a:ext>
            </a:extLst>
          </p:cNvPr>
          <p:cNvSpPr/>
          <p:nvPr/>
        </p:nvSpPr>
        <p:spPr>
          <a:xfrm>
            <a:off x="8882568" y="4807988"/>
            <a:ext cx="360229" cy="246220"/>
          </a:xfrm>
          <a:prstGeom prst="roundRect">
            <a:avLst/>
          </a:prstGeom>
          <a:solidFill>
            <a:srgbClr val="E6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3" name="Graphic 72" descr="Map compass with solid fill">
            <a:extLst>
              <a:ext uri="{FF2B5EF4-FFF2-40B4-BE49-F238E27FC236}">
                <a16:creationId xmlns:a16="http://schemas.microsoft.com/office/drawing/2014/main" id="{D9973169-510B-5096-E141-19E82352B573}"/>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785104" y="704912"/>
            <a:ext cx="1342744" cy="1140592"/>
          </a:xfrm>
          <a:prstGeom prst="rect">
            <a:avLst/>
          </a:prstGeom>
        </p:spPr>
      </p:pic>
      <p:sp>
        <p:nvSpPr>
          <p:cNvPr id="74" name="TextBox 73">
            <a:extLst>
              <a:ext uri="{FF2B5EF4-FFF2-40B4-BE49-F238E27FC236}">
                <a16:creationId xmlns:a16="http://schemas.microsoft.com/office/drawing/2014/main" id="{06CF7C7F-4C98-5F3B-0FB6-819788D18B1F}"/>
              </a:ext>
            </a:extLst>
          </p:cNvPr>
          <p:cNvSpPr txBox="1"/>
          <p:nvPr/>
        </p:nvSpPr>
        <p:spPr>
          <a:xfrm>
            <a:off x="5301448" y="1663259"/>
            <a:ext cx="310056" cy="369332"/>
          </a:xfrm>
          <a:prstGeom prst="rect">
            <a:avLst/>
          </a:prstGeom>
          <a:noFill/>
        </p:spPr>
        <p:txBody>
          <a:bodyPr wrap="square" rtlCol="0">
            <a:spAutoFit/>
          </a:bodyPr>
          <a:lstStyle/>
          <a:p>
            <a:r>
              <a:rPr lang="en-GB" b="1" dirty="0">
                <a:latin typeface="Amasis MT Pro Black" panose="02040A04050005020304" pitchFamily="18" charset="0"/>
              </a:rPr>
              <a:t>S</a:t>
            </a:r>
          </a:p>
        </p:txBody>
      </p:sp>
      <p:sp>
        <p:nvSpPr>
          <p:cNvPr id="75" name="TextBox 74">
            <a:extLst>
              <a:ext uri="{FF2B5EF4-FFF2-40B4-BE49-F238E27FC236}">
                <a16:creationId xmlns:a16="http://schemas.microsoft.com/office/drawing/2014/main" id="{679C687A-F42B-656D-630C-0FCED7E3A888}"/>
              </a:ext>
            </a:extLst>
          </p:cNvPr>
          <p:cNvSpPr txBox="1"/>
          <p:nvPr/>
        </p:nvSpPr>
        <p:spPr>
          <a:xfrm>
            <a:off x="5266567" y="520246"/>
            <a:ext cx="310056" cy="369332"/>
          </a:xfrm>
          <a:prstGeom prst="rect">
            <a:avLst/>
          </a:prstGeom>
          <a:noFill/>
        </p:spPr>
        <p:txBody>
          <a:bodyPr wrap="square" rtlCol="0">
            <a:spAutoFit/>
          </a:bodyPr>
          <a:lstStyle/>
          <a:p>
            <a:r>
              <a:rPr lang="en-GB" b="1" dirty="0">
                <a:latin typeface="Amasis MT Pro Black" panose="02040A04050005020304" pitchFamily="18" charset="0"/>
              </a:rPr>
              <a:t>N</a:t>
            </a:r>
          </a:p>
        </p:txBody>
      </p:sp>
    </p:spTree>
    <p:extLst>
      <p:ext uri="{BB962C8B-B14F-4D97-AF65-F5344CB8AC3E}">
        <p14:creationId xmlns:p14="http://schemas.microsoft.com/office/powerpoint/2010/main" val="1342267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8DF2C3-4916-001D-0A6C-CAB884D3B1D4}"/>
              </a:ext>
            </a:extLst>
          </p:cNvPr>
          <p:cNvSpPr>
            <a:spLocks noGrp="1"/>
          </p:cNvSpPr>
          <p:nvPr>
            <p:ph type="sldNum" sz="quarter" idx="12"/>
          </p:nvPr>
        </p:nvSpPr>
        <p:spPr>
          <a:xfrm>
            <a:off x="457200" y="6304788"/>
            <a:ext cx="640080" cy="277368"/>
          </a:xfrm>
        </p:spPr>
        <p:txBody>
          <a:bodyPr anchor="b">
            <a:normAutofit/>
          </a:bodyPr>
          <a:lstStyle/>
          <a:p>
            <a:pPr>
              <a:spcAft>
                <a:spcPts val="600"/>
              </a:spcAft>
            </a:pPr>
            <a:fld id="{CA8D9AD5-F248-4919-864A-CFD76CC027D6}" type="slidenum">
              <a:rPr lang="en-US" smtClean="0"/>
              <a:pPr>
                <a:spcAft>
                  <a:spcPts val="600"/>
                </a:spcAft>
              </a:pPr>
              <a:t>13</a:t>
            </a:fld>
            <a:endParaRPr lang="en-US"/>
          </a:p>
        </p:txBody>
      </p:sp>
      <p:sp>
        <p:nvSpPr>
          <p:cNvPr id="12" name="TextBox 11">
            <a:extLst>
              <a:ext uri="{FF2B5EF4-FFF2-40B4-BE49-F238E27FC236}">
                <a16:creationId xmlns:a16="http://schemas.microsoft.com/office/drawing/2014/main" id="{8D613CC1-2198-476B-33A3-D0DC20F4D26C}"/>
              </a:ext>
            </a:extLst>
          </p:cNvPr>
          <p:cNvSpPr txBox="1"/>
          <p:nvPr/>
        </p:nvSpPr>
        <p:spPr>
          <a:xfrm>
            <a:off x="4015862" y="371832"/>
            <a:ext cx="4645537" cy="461665"/>
          </a:xfrm>
          <a:prstGeom prst="rect">
            <a:avLst/>
          </a:prstGeom>
          <a:noFill/>
        </p:spPr>
        <p:txBody>
          <a:bodyPr wrap="square" rtlCol="0">
            <a:spAutoFit/>
          </a:bodyPr>
          <a:lstStyle/>
          <a:p>
            <a:r>
              <a:rPr lang="en-GB" sz="2400" b="1" dirty="0">
                <a:latin typeface="Courier New" panose="02070309020205020404" pitchFamily="49" charset="0"/>
                <a:cs typeface="Courier New" panose="02070309020205020404" pitchFamily="49" charset="0"/>
              </a:rPr>
              <a:t>Crime Scene Positioning</a:t>
            </a:r>
          </a:p>
        </p:txBody>
      </p:sp>
      <p:sp>
        <p:nvSpPr>
          <p:cNvPr id="13" name="TextBox 12">
            <a:extLst>
              <a:ext uri="{FF2B5EF4-FFF2-40B4-BE49-F238E27FC236}">
                <a16:creationId xmlns:a16="http://schemas.microsoft.com/office/drawing/2014/main" id="{4BEDDFA2-52DF-6CCF-0583-F44C4BE6059E}"/>
              </a:ext>
            </a:extLst>
          </p:cNvPr>
          <p:cNvSpPr txBox="1"/>
          <p:nvPr/>
        </p:nvSpPr>
        <p:spPr>
          <a:xfrm>
            <a:off x="1295400" y="1320259"/>
            <a:ext cx="9949543" cy="4582345"/>
          </a:xfrm>
          <a:prstGeom prst="rect">
            <a:avLst/>
          </a:prstGeom>
          <a:noFill/>
        </p:spPr>
        <p:txBody>
          <a:bodyPr wrap="square" rtlCol="0">
            <a:spAutoFit/>
          </a:bodyPr>
          <a:lstStyle/>
          <a:p>
            <a:r>
              <a:rPr lang="en-GB" sz="2000" b="1" dirty="0">
                <a:latin typeface="Courier New" panose="02070309020205020404" pitchFamily="49" charset="0"/>
                <a:cs typeface="Courier New" panose="02070309020205020404" pitchFamily="49" charset="0"/>
              </a:rPr>
              <a:t>Collision Location:</a:t>
            </a:r>
          </a:p>
          <a:p>
            <a:endParaRPr lang="en-GB" sz="2000" dirty="0">
              <a:latin typeface="Courier New" panose="02070309020205020404" pitchFamily="49" charset="0"/>
              <a:cs typeface="Courier New" panose="02070309020205020404" pitchFamily="49" charset="0"/>
            </a:endParaRPr>
          </a:p>
          <a:p>
            <a:r>
              <a:rPr lang="en-GB" sz="2000" dirty="0">
                <a:latin typeface="Courier New" panose="02070309020205020404" pitchFamily="49" charset="0"/>
                <a:cs typeface="Courier New" panose="02070309020205020404" pitchFamily="49" charset="0"/>
              </a:rPr>
              <a:t>Pedestrian [D. Birch] and Vehicle collided on Wigston Road.</a:t>
            </a:r>
          </a:p>
          <a:p>
            <a:endParaRPr lang="en-GB" sz="2000" dirty="0">
              <a:latin typeface="Courier New" panose="02070309020205020404" pitchFamily="49" charset="0"/>
              <a:cs typeface="Courier New" panose="02070309020205020404" pitchFamily="49" charset="0"/>
            </a:endParaRPr>
          </a:p>
          <a:p>
            <a:r>
              <a:rPr lang="en-GB" sz="2000" b="1" dirty="0">
                <a:latin typeface="Courier New" panose="02070309020205020404" pitchFamily="49" charset="0"/>
                <a:cs typeface="Courier New" panose="02070309020205020404" pitchFamily="49" charset="0"/>
              </a:rPr>
              <a:t>Vehicle Direction of Travel:</a:t>
            </a:r>
          </a:p>
          <a:p>
            <a:endParaRPr lang="en-GB" sz="2000" dirty="0">
              <a:latin typeface="Courier New" panose="02070309020205020404" pitchFamily="49" charset="0"/>
              <a:cs typeface="Courier New" panose="02070309020205020404" pitchFamily="49" charset="0"/>
            </a:endParaRPr>
          </a:p>
          <a:p>
            <a:r>
              <a:rPr lang="en-GB" sz="2000" dirty="0">
                <a:latin typeface="Courier New" panose="02070309020205020404" pitchFamily="49" charset="0"/>
                <a:cs typeface="Courier New" panose="02070309020205020404" pitchFamily="49" charset="0"/>
              </a:rPr>
              <a:t>Vehicle travelling southbound, down Wigston Road, prior to collision.</a:t>
            </a:r>
          </a:p>
          <a:p>
            <a:endParaRPr lang="en-GB" sz="2000" dirty="0">
              <a:latin typeface="Courier New" panose="02070309020205020404" pitchFamily="49" charset="0"/>
              <a:cs typeface="Courier New" panose="02070309020205020404" pitchFamily="49" charset="0"/>
            </a:endParaRPr>
          </a:p>
          <a:p>
            <a:r>
              <a:rPr lang="en-GB" sz="2000" b="1" dirty="0">
                <a:latin typeface="Courier New" panose="02070309020205020404" pitchFamily="49" charset="0"/>
                <a:cs typeface="Courier New" panose="02070309020205020404" pitchFamily="49" charset="0"/>
              </a:rPr>
              <a:t>Pedestrian Direction of Travel:</a:t>
            </a:r>
          </a:p>
          <a:p>
            <a:endParaRPr lang="en-GB" sz="2000" dirty="0">
              <a:latin typeface="Courier New" panose="02070309020205020404" pitchFamily="49" charset="0"/>
              <a:cs typeface="Courier New" panose="02070309020205020404" pitchFamily="49" charset="0"/>
            </a:endParaRPr>
          </a:p>
          <a:p>
            <a:r>
              <a:rPr lang="en-GB" sz="2000" dirty="0">
                <a:latin typeface="Courier New" panose="02070309020205020404" pitchFamily="49" charset="0"/>
                <a:cs typeface="Courier New" panose="02070309020205020404" pitchFamily="49" charset="0"/>
              </a:rPr>
              <a:t>Pedestrian [D. Birch] travelling southbound down Wigston Road, on east side pavement, moved from </a:t>
            </a:r>
            <a:r>
              <a:rPr lang="en-GB" sz="2000" b="1" dirty="0">
                <a:latin typeface="Courier New" panose="02070309020205020404" pitchFamily="49" charset="0"/>
                <a:cs typeface="Courier New" panose="02070309020205020404" pitchFamily="49" charset="0"/>
              </a:rPr>
              <a:t>East to West pavement, </a:t>
            </a:r>
            <a:r>
              <a:rPr lang="en-GB" sz="2000" dirty="0">
                <a:latin typeface="Courier New" panose="02070309020205020404" pitchFamily="49" charset="0"/>
                <a:cs typeface="Courier New" panose="02070309020205020404" pitchFamily="49" charset="0"/>
              </a:rPr>
              <a:t>to visit his friends who lives at No.</a:t>
            </a:r>
            <a:r>
              <a:rPr lang="en-GB" sz="2000" i="1" dirty="0">
                <a:latin typeface="Courier New" panose="02070309020205020404" pitchFamily="49" charset="0"/>
                <a:cs typeface="Courier New" panose="02070309020205020404" pitchFamily="49" charset="0"/>
              </a:rPr>
              <a:t>250 Wigston Road</a:t>
            </a:r>
            <a:r>
              <a:rPr lang="en-GB" sz="2000" dirty="0">
                <a:latin typeface="Courier New" panose="02070309020205020404" pitchFamily="49" charset="0"/>
                <a:cs typeface="Courier New" panose="02070309020205020404" pitchFamily="49" charset="0"/>
              </a:rPr>
              <a:t>. </a:t>
            </a:r>
            <a:endParaRPr lang="en-GB" sz="1177" dirty="0">
              <a:latin typeface="Courier New" panose="02070309020205020404" pitchFamily="49" charset="0"/>
              <a:cs typeface="Courier New" panose="02070309020205020404" pitchFamily="49" charset="0"/>
            </a:endParaRPr>
          </a:p>
          <a:p>
            <a:endParaRPr lang="en-GB" sz="1177" dirty="0">
              <a:latin typeface="Courier New" panose="02070309020205020404" pitchFamily="49" charset="0"/>
              <a:cs typeface="Courier New" panose="02070309020205020404" pitchFamily="49" charset="0"/>
            </a:endParaRPr>
          </a:p>
        </p:txBody>
      </p:sp>
      <p:pic>
        <p:nvPicPr>
          <p:cNvPr id="14" name="Picture 13" descr="Hands Up Handy">
            <a:extLst>
              <a:ext uri="{FF2B5EF4-FFF2-40B4-BE49-F238E27FC236}">
                <a16:creationId xmlns:a16="http://schemas.microsoft.com/office/drawing/2014/main" id="{7EC639B1-766B-0D6B-3359-2C972D97A6E5}"/>
              </a:ext>
            </a:extLst>
          </p:cNvPr>
          <p:cNvPicPr>
            <a:picLocks noChangeAspect="1"/>
          </p:cNvPicPr>
          <p:nvPr/>
        </p:nvPicPr>
        <p:blipFill>
          <a:blip r:embed="rId2"/>
          <a:stretch>
            <a:fillRect/>
          </a:stretch>
        </p:blipFill>
        <p:spPr>
          <a:xfrm>
            <a:off x="10415669" y="482012"/>
            <a:ext cx="961861" cy="946767"/>
          </a:xfrm>
          <a:prstGeom prst="rect">
            <a:avLst/>
          </a:prstGeom>
        </p:spPr>
      </p:pic>
      <p:pic>
        <p:nvPicPr>
          <p:cNvPr id="15" name="Graphic 14" descr="Magnifying glass with solid fill">
            <a:extLst>
              <a:ext uri="{FF2B5EF4-FFF2-40B4-BE49-F238E27FC236}">
                <a16:creationId xmlns:a16="http://schemas.microsoft.com/office/drawing/2014/main" id="{AD154F7D-302E-A058-5733-38D6676D9A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853445">
            <a:off x="11026230" y="692950"/>
            <a:ext cx="437425" cy="437425"/>
          </a:xfrm>
          <a:prstGeom prst="rect">
            <a:avLst/>
          </a:prstGeom>
        </p:spPr>
      </p:pic>
      <p:sp>
        <p:nvSpPr>
          <p:cNvPr id="17" name="TextBox 16">
            <a:extLst>
              <a:ext uri="{FF2B5EF4-FFF2-40B4-BE49-F238E27FC236}">
                <a16:creationId xmlns:a16="http://schemas.microsoft.com/office/drawing/2014/main" id="{6F416301-BA39-96AC-1B88-518A0F83BC7D}"/>
              </a:ext>
            </a:extLst>
          </p:cNvPr>
          <p:cNvSpPr txBox="1"/>
          <p:nvPr/>
        </p:nvSpPr>
        <p:spPr>
          <a:xfrm>
            <a:off x="10474841" y="1428779"/>
            <a:ext cx="782942" cy="369332"/>
          </a:xfrm>
          <a:prstGeom prst="rect">
            <a:avLst/>
          </a:prstGeom>
          <a:noFill/>
        </p:spPr>
        <p:txBody>
          <a:bodyPr wrap="square" rtlCol="0">
            <a:spAutoFit/>
          </a:bodyPr>
          <a:lstStyle/>
          <a:p>
            <a:r>
              <a:rPr lang="en-GB" dirty="0"/>
              <a:t>Clue</a:t>
            </a:r>
          </a:p>
        </p:txBody>
      </p:sp>
    </p:spTree>
    <p:extLst>
      <p:ext uri="{BB962C8B-B14F-4D97-AF65-F5344CB8AC3E}">
        <p14:creationId xmlns:p14="http://schemas.microsoft.com/office/powerpoint/2010/main" val="2831761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6EEFF-EF59-3954-91B6-94DDA52F844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F4DFD4-8B8D-3EDA-641A-373826FEECA7}"/>
              </a:ext>
            </a:extLst>
          </p:cNvPr>
          <p:cNvSpPr>
            <a:spLocks noGrp="1"/>
          </p:cNvSpPr>
          <p:nvPr>
            <p:ph type="sldNum" sz="quarter" idx="12"/>
          </p:nvPr>
        </p:nvSpPr>
        <p:spPr>
          <a:xfrm>
            <a:off x="457200" y="6304788"/>
            <a:ext cx="640080" cy="277368"/>
          </a:xfrm>
        </p:spPr>
        <p:txBody>
          <a:bodyPr anchor="b">
            <a:normAutofit/>
          </a:bodyPr>
          <a:lstStyle/>
          <a:p>
            <a:pPr>
              <a:spcAft>
                <a:spcPts val="600"/>
              </a:spcAft>
            </a:pPr>
            <a:fld id="{CA8D9AD5-F248-4919-864A-CFD76CC027D6}" type="slidenum">
              <a:rPr lang="en-US" smtClean="0"/>
              <a:pPr>
                <a:spcAft>
                  <a:spcPts val="600"/>
                </a:spcAft>
              </a:pPr>
              <a:t>14</a:t>
            </a:fld>
            <a:endParaRPr lang="en-US"/>
          </a:p>
        </p:txBody>
      </p:sp>
      <p:pic>
        <p:nvPicPr>
          <p:cNvPr id="14" name="Picture 13" descr="Hands Up Handy">
            <a:extLst>
              <a:ext uri="{FF2B5EF4-FFF2-40B4-BE49-F238E27FC236}">
                <a16:creationId xmlns:a16="http://schemas.microsoft.com/office/drawing/2014/main" id="{883AC142-4D71-3DE1-F202-EC7404D3ED2E}"/>
              </a:ext>
            </a:extLst>
          </p:cNvPr>
          <p:cNvPicPr>
            <a:picLocks noChangeAspect="1"/>
          </p:cNvPicPr>
          <p:nvPr/>
        </p:nvPicPr>
        <p:blipFill>
          <a:blip r:embed="rId2"/>
          <a:stretch>
            <a:fillRect/>
          </a:stretch>
        </p:blipFill>
        <p:spPr>
          <a:xfrm>
            <a:off x="9983048" y="78382"/>
            <a:ext cx="782942" cy="770656"/>
          </a:xfrm>
          <a:prstGeom prst="rect">
            <a:avLst/>
          </a:prstGeom>
        </p:spPr>
      </p:pic>
      <p:pic>
        <p:nvPicPr>
          <p:cNvPr id="15" name="Graphic 14" descr="Magnifying glass with solid fill">
            <a:extLst>
              <a:ext uri="{FF2B5EF4-FFF2-40B4-BE49-F238E27FC236}">
                <a16:creationId xmlns:a16="http://schemas.microsoft.com/office/drawing/2014/main" id="{BD8A97E5-A6C2-1284-B1E9-7BC4DECB6F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853445">
            <a:off x="10464805" y="250600"/>
            <a:ext cx="437425" cy="437425"/>
          </a:xfrm>
          <a:prstGeom prst="rect">
            <a:avLst/>
          </a:prstGeom>
        </p:spPr>
      </p:pic>
      <p:sp>
        <p:nvSpPr>
          <p:cNvPr id="17" name="TextBox 16">
            <a:extLst>
              <a:ext uri="{FF2B5EF4-FFF2-40B4-BE49-F238E27FC236}">
                <a16:creationId xmlns:a16="http://schemas.microsoft.com/office/drawing/2014/main" id="{F148871F-B446-6A8F-1926-5FF7B342D5E5}"/>
              </a:ext>
            </a:extLst>
          </p:cNvPr>
          <p:cNvSpPr txBox="1"/>
          <p:nvPr/>
        </p:nvSpPr>
        <p:spPr>
          <a:xfrm>
            <a:off x="9994832" y="767735"/>
            <a:ext cx="782942" cy="369332"/>
          </a:xfrm>
          <a:prstGeom prst="rect">
            <a:avLst/>
          </a:prstGeom>
          <a:noFill/>
        </p:spPr>
        <p:txBody>
          <a:bodyPr wrap="square" rtlCol="0">
            <a:spAutoFit/>
          </a:bodyPr>
          <a:lstStyle/>
          <a:p>
            <a:r>
              <a:rPr lang="en-GB" dirty="0"/>
              <a:t>Clue</a:t>
            </a:r>
          </a:p>
        </p:txBody>
      </p:sp>
      <p:pic>
        <p:nvPicPr>
          <p:cNvPr id="2" name="Picture 1" descr="A road at night with street lights&#10;&#10;AI-generated content may be incorrect.">
            <a:extLst>
              <a:ext uri="{FF2B5EF4-FFF2-40B4-BE49-F238E27FC236}">
                <a16:creationId xmlns:a16="http://schemas.microsoft.com/office/drawing/2014/main" id="{FADF1D61-056E-EA38-F2AA-16B3CE70F6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40" y="1197592"/>
            <a:ext cx="11038115" cy="5260020"/>
          </a:xfrm>
          <a:prstGeom prst="rect">
            <a:avLst/>
          </a:prstGeom>
        </p:spPr>
      </p:pic>
      <p:sp>
        <p:nvSpPr>
          <p:cNvPr id="5" name="TextBox 4">
            <a:extLst>
              <a:ext uri="{FF2B5EF4-FFF2-40B4-BE49-F238E27FC236}">
                <a16:creationId xmlns:a16="http://schemas.microsoft.com/office/drawing/2014/main" id="{34508F2B-2517-9268-39FB-9A530689970C}"/>
              </a:ext>
            </a:extLst>
          </p:cNvPr>
          <p:cNvSpPr txBox="1"/>
          <p:nvPr/>
        </p:nvSpPr>
        <p:spPr>
          <a:xfrm>
            <a:off x="2286000" y="228600"/>
            <a:ext cx="6705601" cy="646331"/>
          </a:xfrm>
          <a:prstGeom prst="rect">
            <a:avLst/>
          </a:prstGeom>
          <a:noFill/>
        </p:spPr>
        <p:txBody>
          <a:bodyPr wrap="square">
            <a:spAutoFit/>
          </a:bodyPr>
          <a:lstStyle/>
          <a:p>
            <a:r>
              <a:rPr lang="en-GB" sz="1800" b="1" dirty="0">
                <a:latin typeface="Courier New" panose="02070309020205020404" pitchFamily="49" charset="0"/>
                <a:cs typeface="Courier New" panose="02070309020205020404" pitchFamily="49" charset="0"/>
              </a:rPr>
              <a:t>Dashcam footage – captured by R. Simm. Depicts D. Birch two minutes before collision </a:t>
            </a:r>
          </a:p>
        </p:txBody>
      </p:sp>
    </p:spTree>
    <p:extLst>
      <p:ext uri="{BB962C8B-B14F-4D97-AF65-F5344CB8AC3E}">
        <p14:creationId xmlns:p14="http://schemas.microsoft.com/office/powerpoint/2010/main" val="175415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37F6C-9237-02E5-D0A9-883558C1601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63AC6E-43A0-2C78-4C88-E5C9BBE80B9F}"/>
              </a:ext>
            </a:extLst>
          </p:cNvPr>
          <p:cNvSpPr>
            <a:spLocks noGrp="1"/>
          </p:cNvSpPr>
          <p:nvPr>
            <p:ph type="sldNum" sz="quarter" idx="12"/>
          </p:nvPr>
        </p:nvSpPr>
        <p:spPr>
          <a:xfrm>
            <a:off x="457200" y="6304788"/>
            <a:ext cx="640080" cy="277368"/>
          </a:xfrm>
        </p:spPr>
        <p:txBody>
          <a:bodyPr anchor="b">
            <a:normAutofit/>
          </a:bodyPr>
          <a:lstStyle/>
          <a:p>
            <a:pPr>
              <a:spcAft>
                <a:spcPts val="600"/>
              </a:spcAft>
            </a:pPr>
            <a:fld id="{CA8D9AD5-F248-4919-864A-CFD76CC027D6}" type="slidenum">
              <a:rPr lang="en-US" smtClean="0"/>
              <a:pPr>
                <a:spcAft>
                  <a:spcPts val="600"/>
                </a:spcAft>
              </a:pPr>
              <a:t>15</a:t>
            </a:fld>
            <a:endParaRPr lang="en-US"/>
          </a:p>
        </p:txBody>
      </p:sp>
      <p:sp>
        <p:nvSpPr>
          <p:cNvPr id="3" name="TextBox 2">
            <a:extLst>
              <a:ext uri="{FF2B5EF4-FFF2-40B4-BE49-F238E27FC236}">
                <a16:creationId xmlns:a16="http://schemas.microsoft.com/office/drawing/2014/main" id="{AA2D2982-6D57-E56D-80CB-FE87D80E162D}"/>
              </a:ext>
            </a:extLst>
          </p:cNvPr>
          <p:cNvSpPr txBox="1"/>
          <p:nvPr/>
        </p:nvSpPr>
        <p:spPr>
          <a:xfrm>
            <a:off x="728040" y="0"/>
            <a:ext cx="11169316" cy="1207382"/>
          </a:xfrm>
          <a:prstGeom prst="rect">
            <a:avLst/>
          </a:prstGeom>
          <a:noFill/>
        </p:spPr>
        <p:txBody>
          <a:bodyPr wrap="square" rtlCol="0">
            <a:spAutoFit/>
          </a:bodyPr>
          <a:lstStyle/>
          <a:p>
            <a:pPr algn="ctr"/>
            <a:r>
              <a:rPr lang="en-GB" sz="3000" b="1" dirty="0">
                <a:latin typeface="Courier New" panose="02070309020205020404" pitchFamily="49" charset="0"/>
                <a:cs typeface="Courier New" panose="02070309020205020404" pitchFamily="49" charset="0"/>
              </a:rPr>
              <a:t>Photo of driver activity report from in car computer system </a:t>
            </a:r>
          </a:p>
          <a:p>
            <a:pPr marL="316520" indent="-316520">
              <a:buFont typeface="Wingdings" panose="05000000000000000000" pitchFamily="2" charset="2"/>
              <a:buChar char="§"/>
            </a:pPr>
            <a:endParaRPr lang="en-GB" sz="1246" dirty="0">
              <a:latin typeface="Courier New" panose="02070309020205020404" pitchFamily="49" charset="0"/>
              <a:cs typeface="Courier New" panose="02070309020205020404" pitchFamily="49" charset="0"/>
            </a:endParaRPr>
          </a:p>
        </p:txBody>
      </p:sp>
      <p:pic>
        <p:nvPicPr>
          <p:cNvPr id="6" name="Picture 5">
            <a:extLst>
              <a:ext uri="{FF2B5EF4-FFF2-40B4-BE49-F238E27FC236}">
                <a16:creationId xmlns:a16="http://schemas.microsoft.com/office/drawing/2014/main" id="{5E135765-D4AC-BBA8-745B-9FC9CFE07FF0}"/>
              </a:ext>
            </a:extLst>
          </p:cNvPr>
          <p:cNvPicPr>
            <a:picLocks noChangeAspect="1"/>
          </p:cNvPicPr>
          <p:nvPr/>
        </p:nvPicPr>
        <p:blipFill>
          <a:blip r:embed="rId2"/>
          <a:stretch>
            <a:fillRect/>
          </a:stretch>
        </p:blipFill>
        <p:spPr>
          <a:xfrm>
            <a:off x="3741857" y="1114249"/>
            <a:ext cx="6765948" cy="5552829"/>
          </a:xfrm>
          <a:prstGeom prst="rect">
            <a:avLst/>
          </a:prstGeom>
        </p:spPr>
      </p:pic>
      <p:pic>
        <p:nvPicPr>
          <p:cNvPr id="7" name="Content Placeholder 5" descr="No Worries Handy">
            <a:extLst>
              <a:ext uri="{FF2B5EF4-FFF2-40B4-BE49-F238E27FC236}">
                <a16:creationId xmlns:a16="http://schemas.microsoft.com/office/drawing/2014/main" id="{1F398D22-C706-E38B-61A9-4B1C07E48A38}"/>
              </a:ext>
            </a:extLst>
          </p:cNvPr>
          <p:cNvPicPr>
            <a:picLocks noChangeAspect="1"/>
          </p:cNvPicPr>
          <p:nvPr/>
        </p:nvPicPr>
        <p:blipFill>
          <a:blip r:embed="rId3"/>
          <a:stretch>
            <a:fillRect/>
          </a:stretch>
        </p:blipFill>
        <p:spPr>
          <a:xfrm rot="365967">
            <a:off x="1582929" y="4363141"/>
            <a:ext cx="1356529" cy="1465544"/>
          </a:xfrm>
          <a:prstGeom prst="rect">
            <a:avLst/>
          </a:prstGeom>
        </p:spPr>
      </p:pic>
      <p:sp>
        <p:nvSpPr>
          <p:cNvPr id="8" name="TextBox 7">
            <a:extLst>
              <a:ext uri="{FF2B5EF4-FFF2-40B4-BE49-F238E27FC236}">
                <a16:creationId xmlns:a16="http://schemas.microsoft.com/office/drawing/2014/main" id="{0AA0016E-D6E0-705C-3033-7ABF56B491CF}"/>
              </a:ext>
            </a:extLst>
          </p:cNvPr>
          <p:cNvSpPr txBox="1"/>
          <p:nvPr/>
        </p:nvSpPr>
        <p:spPr>
          <a:xfrm>
            <a:off x="1191803" y="3428999"/>
            <a:ext cx="2300368" cy="923330"/>
          </a:xfrm>
          <a:prstGeom prst="rect">
            <a:avLst/>
          </a:prstGeom>
          <a:noFill/>
          <a:ln w="57150">
            <a:solidFill>
              <a:schemeClr val="tx1"/>
            </a:solidFill>
          </a:ln>
        </p:spPr>
        <p:txBody>
          <a:bodyPr wrap="square" rtlCol="0">
            <a:spAutoFit/>
          </a:bodyPr>
          <a:lstStyle/>
          <a:p>
            <a:r>
              <a:rPr lang="en-GB" b="1" dirty="0"/>
              <a:t>Hint: Look at what the driver was doing before he crashed!</a:t>
            </a:r>
          </a:p>
        </p:txBody>
      </p:sp>
      <p:sp>
        <p:nvSpPr>
          <p:cNvPr id="9" name="TextBox 8">
            <a:extLst>
              <a:ext uri="{FF2B5EF4-FFF2-40B4-BE49-F238E27FC236}">
                <a16:creationId xmlns:a16="http://schemas.microsoft.com/office/drawing/2014/main" id="{42BC66D1-3C03-C579-1930-5C398111FF1E}"/>
              </a:ext>
            </a:extLst>
          </p:cNvPr>
          <p:cNvSpPr txBox="1"/>
          <p:nvPr/>
        </p:nvSpPr>
        <p:spPr>
          <a:xfrm>
            <a:off x="1191803" y="2134114"/>
            <a:ext cx="2300368" cy="646331"/>
          </a:xfrm>
          <a:prstGeom prst="rect">
            <a:avLst/>
          </a:prstGeom>
          <a:noFill/>
          <a:ln w="57150">
            <a:solidFill>
              <a:schemeClr val="tx1"/>
            </a:solidFill>
          </a:ln>
        </p:spPr>
        <p:txBody>
          <a:bodyPr wrap="square" rtlCol="0">
            <a:spAutoFit/>
          </a:bodyPr>
          <a:lstStyle/>
          <a:p>
            <a:r>
              <a:rPr lang="en-GB" b="1" dirty="0"/>
              <a:t>Hint: Can you find the speed? </a:t>
            </a:r>
            <a:r>
              <a:rPr lang="en-GB" b="1"/>
              <a:t>(mph)</a:t>
            </a:r>
            <a:endParaRPr lang="en-GB" b="1" dirty="0"/>
          </a:p>
        </p:txBody>
      </p:sp>
      <p:pic>
        <p:nvPicPr>
          <p:cNvPr id="10" name="Content Placeholder 5" descr="No Worries Handy">
            <a:extLst>
              <a:ext uri="{FF2B5EF4-FFF2-40B4-BE49-F238E27FC236}">
                <a16:creationId xmlns:a16="http://schemas.microsoft.com/office/drawing/2014/main" id="{0EDA4411-C45E-E803-C0C3-26200BC0B3BF}"/>
              </a:ext>
            </a:extLst>
          </p:cNvPr>
          <p:cNvPicPr>
            <a:picLocks noChangeAspect="1"/>
          </p:cNvPicPr>
          <p:nvPr/>
        </p:nvPicPr>
        <p:blipFill>
          <a:blip r:embed="rId3"/>
          <a:stretch>
            <a:fillRect/>
          </a:stretch>
        </p:blipFill>
        <p:spPr>
          <a:xfrm rot="10958997" flipV="1">
            <a:off x="7567226" y="2222803"/>
            <a:ext cx="434069" cy="468952"/>
          </a:xfrm>
          <a:prstGeom prst="rect">
            <a:avLst/>
          </a:prstGeom>
        </p:spPr>
      </p:pic>
      <p:pic>
        <p:nvPicPr>
          <p:cNvPr id="11" name="Content Placeholder 5" descr="No Worries Handy">
            <a:extLst>
              <a:ext uri="{FF2B5EF4-FFF2-40B4-BE49-F238E27FC236}">
                <a16:creationId xmlns:a16="http://schemas.microsoft.com/office/drawing/2014/main" id="{72AD52C2-C6F6-02D8-3CA8-9851D5174C81}"/>
              </a:ext>
            </a:extLst>
          </p:cNvPr>
          <p:cNvPicPr>
            <a:picLocks noChangeAspect="1"/>
          </p:cNvPicPr>
          <p:nvPr/>
        </p:nvPicPr>
        <p:blipFill>
          <a:blip r:embed="rId3"/>
          <a:stretch>
            <a:fillRect/>
          </a:stretch>
        </p:blipFill>
        <p:spPr>
          <a:xfrm rot="10800000" flipV="1">
            <a:off x="7598191" y="4978434"/>
            <a:ext cx="324842" cy="350947"/>
          </a:xfrm>
          <a:prstGeom prst="rect">
            <a:avLst/>
          </a:prstGeom>
        </p:spPr>
      </p:pic>
      <p:sp>
        <p:nvSpPr>
          <p:cNvPr id="12" name="TextBox 11">
            <a:extLst>
              <a:ext uri="{FF2B5EF4-FFF2-40B4-BE49-F238E27FC236}">
                <a16:creationId xmlns:a16="http://schemas.microsoft.com/office/drawing/2014/main" id="{688B5442-C8B0-2095-DFF1-2FE988D7C55F}"/>
              </a:ext>
            </a:extLst>
          </p:cNvPr>
          <p:cNvSpPr txBox="1"/>
          <p:nvPr/>
        </p:nvSpPr>
        <p:spPr>
          <a:xfrm>
            <a:off x="7000324" y="4839935"/>
            <a:ext cx="760288" cy="276999"/>
          </a:xfrm>
          <a:prstGeom prst="rect">
            <a:avLst/>
          </a:prstGeom>
          <a:noFill/>
        </p:spPr>
        <p:txBody>
          <a:bodyPr wrap="square" rtlCol="0">
            <a:spAutoFit/>
          </a:bodyPr>
          <a:lstStyle/>
          <a:p>
            <a:r>
              <a:rPr lang="en-GB" sz="1200" b="1" dirty="0">
                <a:solidFill>
                  <a:schemeClr val="bg1">
                    <a:lumMod val="65000"/>
                  </a:schemeClr>
                </a:solidFill>
                <a:latin typeface="Aptos Black" panose="020B0004020202020204" pitchFamily="34" charset="0"/>
                <a:cs typeface="Aharoni" panose="020F0502020204030204" pitchFamily="2" charset="-79"/>
              </a:rPr>
              <a:t>45 mph</a:t>
            </a:r>
          </a:p>
        </p:txBody>
      </p:sp>
    </p:spTree>
    <p:extLst>
      <p:ext uri="{BB962C8B-B14F-4D97-AF65-F5344CB8AC3E}">
        <p14:creationId xmlns:p14="http://schemas.microsoft.com/office/powerpoint/2010/main" val="2280631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F8D6A-4C8A-4C01-08AE-26B1E71C243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5D3056D-5FB4-5143-4DCC-EBFFF7640881}"/>
              </a:ext>
            </a:extLst>
          </p:cNvPr>
          <p:cNvSpPr>
            <a:spLocks noGrp="1"/>
          </p:cNvSpPr>
          <p:nvPr>
            <p:ph type="sldNum" sz="quarter" idx="12"/>
          </p:nvPr>
        </p:nvSpPr>
        <p:spPr>
          <a:xfrm>
            <a:off x="457200" y="6304788"/>
            <a:ext cx="640080" cy="277368"/>
          </a:xfrm>
        </p:spPr>
        <p:txBody>
          <a:bodyPr anchor="b">
            <a:normAutofit/>
          </a:bodyPr>
          <a:lstStyle/>
          <a:p>
            <a:pPr>
              <a:spcAft>
                <a:spcPts val="600"/>
              </a:spcAft>
            </a:pPr>
            <a:fld id="{CA8D9AD5-F248-4919-864A-CFD76CC027D6}" type="slidenum">
              <a:rPr lang="en-US" smtClean="0"/>
              <a:pPr>
                <a:spcAft>
                  <a:spcPts val="600"/>
                </a:spcAft>
              </a:pPr>
              <a:t>16</a:t>
            </a:fld>
            <a:endParaRPr lang="en-US"/>
          </a:p>
        </p:txBody>
      </p:sp>
      <p:sp>
        <p:nvSpPr>
          <p:cNvPr id="2" name="TextBox 1">
            <a:extLst>
              <a:ext uri="{FF2B5EF4-FFF2-40B4-BE49-F238E27FC236}">
                <a16:creationId xmlns:a16="http://schemas.microsoft.com/office/drawing/2014/main" id="{2AD464A4-1A80-3831-D515-3714FB1329E3}"/>
              </a:ext>
            </a:extLst>
          </p:cNvPr>
          <p:cNvSpPr txBox="1"/>
          <p:nvPr/>
        </p:nvSpPr>
        <p:spPr>
          <a:xfrm>
            <a:off x="2380229" y="138901"/>
            <a:ext cx="7608902" cy="1053494"/>
          </a:xfrm>
          <a:prstGeom prst="rect">
            <a:avLst/>
          </a:prstGeom>
          <a:noFill/>
        </p:spPr>
        <p:txBody>
          <a:bodyPr wrap="square" rtlCol="0">
            <a:spAutoFit/>
          </a:bodyPr>
          <a:lstStyle/>
          <a:p>
            <a:r>
              <a:rPr lang="en-GB" sz="5000" b="1" dirty="0">
                <a:latin typeface="Courier New" panose="02070309020205020404" pitchFamily="49" charset="0"/>
                <a:cs typeface="Courier New" panose="02070309020205020404" pitchFamily="49" charset="0"/>
              </a:rPr>
              <a:t>Witness Statements</a:t>
            </a:r>
          </a:p>
          <a:p>
            <a:pPr marL="316520" indent="-316520">
              <a:buFont typeface="Wingdings" panose="05000000000000000000" pitchFamily="2" charset="2"/>
              <a:buChar char="§"/>
            </a:pPr>
            <a:endParaRPr lang="en-GB" sz="1246" dirty="0">
              <a:latin typeface="Courier New" panose="02070309020205020404" pitchFamily="49" charset="0"/>
              <a:cs typeface="Courier New" panose="02070309020205020404" pitchFamily="49" charset="0"/>
            </a:endParaRPr>
          </a:p>
        </p:txBody>
      </p:sp>
      <p:pic>
        <p:nvPicPr>
          <p:cNvPr id="5" name="Graphic 4" descr="Magnifying glass with solid fill">
            <a:extLst>
              <a:ext uri="{FF2B5EF4-FFF2-40B4-BE49-F238E27FC236}">
                <a16:creationId xmlns:a16="http://schemas.microsoft.com/office/drawing/2014/main" id="{321838CF-AD70-DC25-1665-4565DF9704E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853445">
            <a:off x="1305806" y="523094"/>
            <a:ext cx="437425" cy="437425"/>
          </a:xfrm>
          <a:prstGeom prst="rect">
            <a:avLst/>
          </a:prstGeom>
        </p:spPr>
      </p:pic>
      <p:pic>
        <p:nvPicPr>
          <p:cNvPr id="13" name="Picture 12">
            <a:extLst>
              <a:ext uri="{FF2B5EF4-FFF2-40B4-BE49-F238E27FC236}">
                <a16:creationId xmlns:a16="http://schemas.microsoft.com/office/drawing/2014/main" id="{2ED0E4B3-A2EB-368B-46BD-B0DF20F14A7D}"/>
              </a:ext>
            </a:extLst>
          </p:cNvPr>
          <p:cNvPicPr>
            <a:picLocks noChangeAspect="1"/>
          </p:cNvPicPr>
          <p:nvPr/>
        </p:nvPicPr>
        <p:blipFill>
          <a:blip r:embed="rId4"/>
          <a:srcRect l="5020" t="5025" r="16729" b="48427"/>
          <a:stretch>
            <a:fillRect/>
          </a:stretch>
        </p:blipFill>
        <p:spPr>
          <a:xfrm>
            <a:off x="186525" y="1653877"/>
            <a:ext cx="3940898" cy="4427621"/>
          </a:xfrm>
          <a:prstGeom prst="rect">
            <a:avLst/>
          </a:prstGeom>
          <a:ln w="28575">
            <a:solidFill>
              <a:schemeClr val="tx1"/>
            </a:solidFill>
          </a:ln>
        </p:spPr>
      </p:pic>
      <p:pic>
        <p:nvPicPr>
          <p:cNvPr id="14" name="Picture 13" descr="Hands Up Handy">
            <a:extLst>
              <a:ext uri="{FF2B5EF4-FFF2-40B4-BE49-F238E27FC236}">
                <a16:creationId xmlns:a16="http://schemas.microsoft.com/office/drawing/2014/main" id="{15F33AA3-D2C4-9FD8-240D-76C3C9E84A9B}"/>
              </a:ext>
            </a:extLst>
          </p:cNvPr>
          <p:cNvPicPr>
            <a:picLocks noChangeAspect="1"/>
          </p:cNvPicPr>
          <p:nvPr/>
        </p:nvPicPr>
        <p:blipFill>
          <a:blip r:embed="rId5"/>
          <a:stretch>
            <a:fillRect/>
          </a:stretch>
        </p:blipFill>
        <p:spPr>
          <a:xfrm>
            <a:off x="562658" y="296698"/>
            <a:ext cx="961861" cy="946767"/>
          </a:xfrm>
          <a:prstGeom prst="rect">
            <a:avLst/>
          </a:prstGeom>
        </p:spPr>
      </p:pic>
      <p:pic>
        <p:nvPicPr>
          <p:cNvPr id="15" name="Picture 14">
            <a:extLst>
              <a:ext uri="{FF2B5EF4-FFF2-40B4-BE49-F238E27FC236}">
                <a16:creationId xmlns:a16="http://schemas.microsoft.com/office/drawing/2014/main" id="{71883B36-8DEF-C2F4-B1DF-76CE0EDA1840}"/>
              </a:ext>
            </a:extLst>
          </p:cNvPr>
          <p:cNvPicPr>
            <a:picLocks noChangeAspect="1"/>
          </p:cNvPicPr>
          <p:nvPr/>
        </p:nvPicPr>
        <p:blipFill>
          <a:blip r:embed="rId6"/>
          <a:srcRect l="3799" t="3428" r="3056" b="2373"/>
          <a:stretch>
            <a:fillRect/>
          </a:stretch>
        </p:blipFill>
        <p:spPr>
          <a:xfrm>
            <a:off x="4292008" y="1139410"/>
            <a:ext cx="3785345" cy="5511971"/>
          </a:xfrm>
          <a:prstGeom prst="rect">
            <a:avLst/>
          </a:prstGeom>
          <a:ln w="28575">
            <a:solidFill>
              <a:schemeClr val="tx1"/>
            </a:solidFill>
          </a:ln>
        </p:spPr>
      </p:pic>
      <p:pic>
        <p:nvPicPr>
          <p:cNvPr id="16" name="Picture 15">
            <a:extLst>
              <a:ext uri="{FF2B5EF4-FFF2-40B4-BE49-F238E27FC236}">
                <a16:creationId xmlns:a16="http://schemas.microsoft.com/office/drawing/2014/main" id="{CB8FD7D4-FBFB-F600-4A3F-8B1C1907B662}"/>
              </a:ext>
            </a:extLst>
          </p:cNvPr>
          <p:cNvPicPr>
            <a:picLocks noChangeAspect="1"/>
          </p:cNvPicPr>
          <p:nvPr/>
        </p:nvPicPr>
        <p:blipFill>
          <a:blip r:embed="rId7"/>
          <a:srcRect l="2997" t="2350" r="14688" b="43508"/>
          <a:stretch>
            <a:fillRect/>
          </a:stretch>
        </p:blipFill>
        <p:spPr>
          <a:xfrm>
            <a:off x="8241938" y="1755804"/>
            <a:ext cx="3798288" cy="4332168"/>
          </a:xfrm>
          <a:prstGeom prst="rect">
            <a:avLst/>
          </a:prstGeom>
          <a:solidFill>
            <a:schemeClr val="tx1"/>
          </a:solidFill>
          <a:ln w="57150">
            <a:solidFill>
              <a:schemeClr val="tx1"/>
            </a:solidFill>
          </a:ln>
          <a:effectLst>
            <a:softEdge rad="31750"/>
          </a:effectLst>
        </p:spPr>
      </p:pic>
      <p:sp>
        <p:nvSpPr>
          <p:cNvPr id="17" name="TextBox 16">
            <a:extLst>
              <a:ext uri="{FF2B5EF4-FFF2-40B4-BE49-F238E27FC236}">
                <a16:creationId xmlns:a16="http://schemas.microsoft.com/office/drawing/2014/main" id="{49D685BD-28BD-367D-70FB-60BCE28BF7E1}"/>
              </a:ext>
            </a:extLst>
          </p:cNvPr>
          <p:cNvSpPr txBox="1"/>
          <p:nvPr/>
        </p:nvSpPr>
        <p:spPr>
          <a:xfrm>
            <a:off x="641398" y="1155129"/>
            <a:ext cx="782942" cy="369332"/>
          </a:xfrm>
          <a:prstGeom prst="rect">
            <a:avLst/>
          </a:prstGeom>
          <a:noFill/>
        </p:spPr>
        <p:txBody>
          <a:bodyPr wrap="square" rtlCol="0">
            <a:spAutoFit/>
          </a:bodyPr>
          <a:lstStyle/>
          <a:p>
            <a:r>
              <a:rPr lang="en-GB" dirty="0"/>
              <a:t>Clue</a:t>
            </a:r>
          </a:p>
        </p:txBody>
      </p:sp>
    </p:spTree>
    <p:extLst>
      <p:ext uri="{BB962C8B-B14F-4D97-AF65-F5344CB8AC3E}">
        <p14:creationId xmlns:p14="http://schemas.microsoft.com/office/powerpoint/2010/main" val="47451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72B854A1-5635-F9F1-E473-4A1A17C5259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18D652A-1CF1-B2F9-7993-75122A41CD00}"/>
              </a:ext>
            </a:extLst>
          </p:cNvPr>
          <p:cNvSpPr>
            <a:spLocks noGrp="1"/>
          </p:cNvSpPr>
          <p:nvPr>
            <p:ph type="sldNum" sz="quarter" idx="12"/>
          </p:nvPr>
        </p:nvSpPr>
        <p:spPr>
          <a:xfrm>
            <a:off x="457200" y="6304788"/>
            <a:ext cx="640080" cy="277368"/>
          </a:xfrm>
        </p:spPr>
        <p:txBody>
          <a:bodyPr anchor="b">
            <a:normAutofit/>
          </a:bodyPr>
          <a:lstStyle/>
          <a:p>
            <a:pPr>
              <a:spcAft>
                <a:spcPts val="600"/>
              </a:spcAft>
            </a:pPr>
            <a:fld id="{CA8D9AD5-F248-4919-864A-CFD76CC027D6}" type="slidenum">
              <a:rPr lang="en-US" smtClean="0"/>
              <a:pPr>
                <a:spcAft>
                  <a:spcPts val="600"/>
                </a:spcAft>
              </a:pPr>
              <a:t>17</a:t>
            </a:fld>
            <a:endParaRPr lang="en-US"/>
          </a:p>
        </p:txBody>
      </p:sp>
      <p:sp>
        <p:nvSpPr>
          <p:cNvPr id="5" name="TextBox 4">
            <a:extLst>
              <a:ext uri="{FF2B5EF4-FFF2-40B4-BE49-F238E27FC236}">
                <a16:creationId xmlns:a16="http://schemas.microsoft.com/office/drawing/2014/main" id="{D3B82C3C-FB7A-7D56-431A-906253D6F13A}"/>
              </a:ext>
            </a:extLst>
          </p:cNvPr>
          <p:cNvSpPr txBox="1"/>
          <p:nvPr/>
        </p:nvSpPr>
        <p:spPr>
          <a:xfrm>
            <a:off x="1181100" y="1228397"/>
            <a:ext cx="9829800" cy="4401205"/>
          </a:xfrm>
          <a:prstGeom prst="rect">
            <a:avLst/>
          </a:prstGeom>
          <a:solidFill>
            <a:schemeClr val="accent4">
              <a:lumMod val="60000"/>
              <a:lumOff val="40000"/>
            </a:schemeClr>
          </a:solidFill>
        </p:spPr>
        <p:txBody>
          <a:bodyPr wrap="square">
            <a:spAutoFit/>
          </a:bodyPr>
          <a:lstStyle/>
          <a:p>
            <a:pPr algn="ctr"/>
            <a:r>
              <a:rPr lang="en-GB" sz="4000" b="1" dirty="0"/>
              <a:t>Task:</a:t>
            </a:r>
          </a:p>
          <a:p>
            <a:pPr algn="ctr"/>
            <a:endParaRPr lang="en-GB" sz="4000" b="1" dirty="0"/>
          </a:p>
          <a:p>
            <a:pPr algn="ctr"/>
            <a:r>
              <a:rPr lang="en-GB" sz="4000" b="1" dirty="0"/>
              <a:t>Detectives, using the road safety hands, the evidence in the police report and your own knowledge of road safety, you have 20 minutes to answer the questions your table has been given!</a:t>
            </a:r>
          </a:p>
        </p:txBody>
      </p:sp>
    </p:spTree>
    <p:extLst>
      <p:ext uri="{BB962C8B-B14F-4D97-AF65-F5344CB8AC3E}">
        <p14:creationId xmlns:p14="http://schemas.microsoft.com/office/powerpoint/2010/main" val="398905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FAF847-1B70-8511-F801-22A6B0FC3975}"/>
              </a:ext>
            </a:extLst>
          </p:cNvPr>
          <p:cNvSpPr>
            <a:spLocks noGrp="1"/>
          </p:cNvSpPr>
          <p:nvPr>
            <p:ph type="sldNum" sz="quarter" idx="12"/>
          </p:nvPr>
        </p:nvSpPr>
        <p:spPr>
          <a:xfrm>
            <a:off x="457200" y="6304788"/>
            <a:ext cx="640080" cy="277368"/>
          </a:xfrm>
        </p:spPr>
        <p:txBody>
          <a:bodyPr/>
          <a:lstStyle/>
          <a:p>
            <a:fld id="{CA8D9AD5-F248-4919-864A-CFD76CC027D6}" type="slidenum">
              <a:rPr lang="en-US" smtClean="0"/>
              <a:pPr/>
              <a:t>18</a:t>
            </a:fld>
            <a:endParaRPr lang="en-US" dirty="0"/>
          </a:p>
        </p:txBody>
      </p:sp>
      <p:sp>
        <p:nvSpPr>
          <p:cNvPr id="9" name="Title 1">
            <a:extLst>
              <a:ext uri="{FF2B5EF4-FFF2-40B4-BE49-F238E27FC236}">
                <a16:creationId xmlns:a16="http://schemas.microsoft.com/office/drawing/2014/main" id="{8B0FF9D9-3C4C-747A-221F-F08B048926BD}"/>
              </a:ext>
            </a:extLst>
          </p:cNvPr>
          <p:cNvSpPr txBox="1">
            <a:spLocks/>
          </p:cNvSpPr>
          <p:nvPr/>
        </p:nvSpPr>
        <p:spPr>
          <a:xfrm>
            <a:off x="7010400" y="1749721"/>
            <a:ext cx="4270281" cy="2681549"/>
          </a:xfrm>
          <a:prstGeom prst="rect">
            <a:avLst/>
          </a:prstGeom>
        </p:spPr>
        <p:txBody>
          <a:bodyPr vert="horz" lIns="0" tIns="0" rIns="0" bIns="0" rtlCol="0" anchor="t" anchorCtr="0">
            <a:normAutofit fontScale="77500" lnSpcReduction="20000"/>
          </a:bodyPr>
          <a:lstStyle>
            <a:lvl1pPr marL="0" indent="0" algn="l" defTabSz="914400" rtl="0" eaLnBrk="1" latinLnBrk="0" hangingPunct="1">
              <a:lnSpc>
                <a:spcPct val="90000"/>
              </a:lnSpc>
              <a:spcBef>
                <a:spcPct val="0"/>
              </a:spcBef>
              <a:buFont typeface="Arial" pitchFamily="34" charset="0"/>
              <a:buNone/>
              <a:defRPr sz="4000" kern="1200" cap="all" baseline="0">
                <a:solidFill>
                  <a:schemeClr val="tx1"/>
                </a:solidFill>
                <a:latin typeface="+mj-lt"/>
                <a:ea typeface="+mj-ea"/>
                <a:cs typeface="+mj-cs"/>
              </a:defRPr>
            </a:lvl1pPr>
          </a:lstStyle>
          <a:p>
            <a:r>
              <a:rPr lang="en-GB" sz="6000" dirty="0">
                <a:solidFill>
                  <a:schemeClr val="tx2">
                    <a:lumMod val="90000"/>
                    <a:lumOff val="10000"/>
                  </a:schemeClr>
                </a:solidFill>
              </a:rPr>
              <a:t>Each table will have different questions to answer!</a:t>
            </a:r>
          </a:p>
        </p:txBody>
      </p:sp>
      <p:sp>
        <p:nvSpPr>
          <p:cNvPr id="11" name="Rectangle 10">
            <a:extLst>
              <a:ext uri="{FF2B5EF4-FFF2-40B4-BE49-F238E27FC236}">
                <a16:creationId xmlns:a16="http://schemas.microsoft.com/office/drawing/2014/main" id="{EB35344B-412C-DEA2-8497-7E18C6EA29F5}"/>
              </a:ext>
            </a:extLst>
          </p:cNvPr>
          <p:cNvSpPr/>
          <p:nvPr/>
        </p:nvSpPr>
        <p:spPr>
          <a:xfrm>
            <a:off x="1117982" y="4066052"/>
            <a:ext cx="1676590" cy="1351958"/>
          </a:xfrm>
          <a:prstGeom prst="rect">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buNone/>
            </a:pPr>
            <a:r>
              <a:rPr lang="en-GB" sz="2400" b="1" kern="100" dirty="0">
                <a:solidFill>
                  <a:srgbClr val="0A2F41"/>
                </a:solidFill>
                <a:effectLst/>
                <a:ea typeface="Aptos" panose="020B0004020202020204" pitchFamily="34" charset="0"/>
                <a:cs typeface="Times New Roman" panose="02020603050405020304" pitchFamily="18" charset="0"/>
              </a:rPr>
              <a:t>Analysis of the scene!</a:t>
            </a:r>
            <a:endParaRPr lang="en-GB" sz="2400" kern="100" dirty="0">
              <a:effectLst/>
              <a:ea typeface="Aptos" panose="020B000402020202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4070D2D8-F8F2-4964-6D0D-83212D3DC2F6}"/>
              </a:ext>
            </a:extLst>
          </p:cNvPr>
          <p:cNvSpPr/>
          <p:nvPr/>
        </p:nvSpPr>
        <p:spPr>
          <a:xfrm>
            <a:off x="3162540" y="4066052"/>
            <a:ext cx="1676590" cy="1351958"/>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buNone/>
            </a:pPr>
            <a:endParaRPr lang="en-GB" sz="2400" b="1" kern="100" dirty="0">
              <a:solidFill>
                <a:srgbClr val="0A2F41"/>
              </a:solidFill>
              <a:effectLst/>
              <a:ea typeface="Aptos" panose="020B0004020202020204" pitchFamily="34" charset="0"/>
              <a:cs typeface="Times New Roman" panose="02020603050405020304" pitchFamily="18" charset="0"/>
            </a:endParaRPr>
          </a:p>
          <a:p>
            <a:pPr algn="ctr">
              <a:lnSpc>
                <a:spcPct val="107000"/>
              </a:lnSpc>
              <a:spcAft>
                <a:spcPts val="800"/>
              </a:spcAft>
              <a:buNone/>
            </a:pPr>
            <a:r>
              <a:rPr lang="en-GB" sz="2600" b="1" kern="100" dirty="0">
                <a:solidFill>
                  <a:srgbClr val="0A2F41"/>
                </a:solidFill>
                <a:effectLst/>
                <a:ea typeface="Aptos" panose="020B0004020202020204" pitchFamily="34" charset="0"/>
                <a:cs typeface="Times New Roman" panose="02020603050405020304" pitchFamily="18" charset="0"/>
              </a:rPr>
              <a:t>Cause and effect</a:t>
            </a:r>
            <a:endParaRPr lang="en-GB" sz="2600" kern="100" dirty="0">
              <a:effectLst/>
              <a:ea typeface="Aptos" panose="020B0004020202020204" pitchFamily="34" charset="0"/>
              <a:cs typeface="Times New Roman" panose="02020603050405020304" pitchFamily="18" charset="0"/>
            </a:endParaRPr>
          </a:p>
          <a:p>
            <a:pPr algn="ctr">
              <a:lnSpc>
                <a:spcPct val="107000"/>
              </a:lnSpc>
              <a:spcAft>
                <a:spcPts val="800"/>
              </a:spcAft>
              <a:buNone/>
            </a:pPr>
            <a:r>
              <a:rPr lang="en-GB" sz="1100" kern="100" dirty="0">
                <a:effectLst/>
                <a:ea typeface="Aptos" panose="020B0004020202020204" pitchFamily="34" charset="0"/>
                <a:cs typeface="Times New Roman" panose="02020603050405020304" pitchFamily="18" charset="0"/>
              </a:rPr>
              <a:t> </a:t>
            </a:r>
          </a:p>
          <a:p>
            <a:pPr algn="ctr">
              <a:lnSpc>
                <a:spcPct val="107000"/>
              </a:lnSpc>
              <a:spcAft>
                <a:spcPts val="800"/>
              </a:spcAft>
              <a:buNone/>
            </a:pPr>
            <a:r>
              <a:rPr lang="en-GB" sz="1100" kern="100" dirty="0">
                <a:effectLst/>
                <a:ea typeface="Aptos" panose="020B0004020202020204" pitchFamily="34" charset="0"/>
                <a:cs typeface="Times New Roman" panose="02020603050405020304" pitchFamily="18" charset="0"/>
              </a:rPr>
              <a:t> </a:t>
            </a:r>
          </a:p>
        </p:txBody>
      </p:sp>
      <p:sp>
        <p:nvSpPr>
          <p:cNvPr id="13" name="Rectangle 12">
            <a:extLst>
              <a:ext uri="{FF2B5EF4-FFF2-40B4-BE49-F238E27FC236}">
                <a16:creationId xmlns:a16="http://schemas.microsoft.com/office/drawing/2014/main" id="{D0248784-68AB-6705-98B7-28C4F896C9EF}"/>
              </a:ext>
            </a:extLst>
          </p:cNvPr>
          <p:cNvSpPr/>
          <p:nvPr/>
        </p:nvSpPr>
        <p:spPr>
          <a:xfrm>
            <a:off x="1117982" y="1073742"/>
            <a:ext cx="1676590" cy="1351958"/>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buNone/>
            </a:pPr>
            <a:r>
              <a:rPr lang="en-GB" sz="2000" b="1" kern="100" dirty="0">
                <a:solidFill>
                  <a:srgbClr val="0A2F41"/>
                </a:solidFill>
                <a:effectLst/>
                <a:ea typeface="Aptos" panose="020B0004020202020204" pitchFamily="34" charset="0"/>
                <a:cs typeface="Times New Roman" panose="02020603050405020304" pitchFamily="18" charset="0"/>
              </a:rPr>
              <a:t> </a:t>
            </a:r>
            <a:endParaRPr lang="en-GB" sz="1100" kern="100" dirty="0">
              <a:effectLst/>
              <a:ea typeface="Aptos" panose="020B0004020202020204" pitchFamily="34" charset="0"/>
              <a:cs typeface="Times New Roman" panose="02020603050405020304" pitchFamily="18" charset="0"/>
            </a:endParaRPr>
          </a:p>
          <a:p>
            <a:pPr algn="ctr">
              <a:lnSpc>
                <a:spcPct val="107000"/>
              </a:lnSpc>
              <a:spcAft>
                <a:spcPts val="800"/>
              </a:spcAft>
              <a:buNone/>
            </a:pPr>
            <a:r>
              <a:rPr lang="en-GB" b="1" i="1" kern="100" dirty="0">
                <a:solidFill>
                  <a:srgbClr val="0A2F41"/>
                </a:solidFill>
                <a:effectLst/>
                <a:ea typeface="Aptos" panose="020B0004020202020204" pitchFamily="34" charset="0"/>
                <a:cs typeface="Times New Roman" panose="02020603050405020304" pitchFamily="18" charset="0"/>
              </a:rPr>
              <a:t>Responsibility</a:t>
            </a:r>
            <a:r>
              <a:rPr lang="en-GB" sz="2400" b="1" i="1" kern="100" dirty="0">
                <a:solidFill>
                  <a:srgbClr val="0A2F41"/>
                </a:solidFill>
                <a:effectLst/>
                <a:ea typeface="Aptos" panose="020B0004020202020204" pitchFamily="34" charset="0"/>
                <a:cs typeface="Times New Roman" panose="02020603050405020304" pitchFamily="18" charset="0"/>
              </a:rPr>
              <a:t> Questions</a:t>
            </a:r>
            <a:endParaRPr lang="en-GB" sz="2400" kern="100" dirty="0">
              <a:effectLst/>
              <a:ea typeface="Aptos" panose="020B0004020202020204" pitchFamily="34" charset="0"/>
              <a:cs typeface="Times New Roman" panose="02020603050405020304" pitchFamily="18" charset="0"/>
            </a:endParaRPr>
          </a:p>
          <a:p>
            <a:pPr algn="ctr">
              <a:lnSpc>
                <a:spcPct val="107000"/>
              </a:lnSpc>
              <a:spcAft>
                <a:spcPts val="800"/>
              </a:spcAft>
              <a:buNone/>
            </a:pPr>
            <a:r>
              <a:rPr lang="en-GB" sz="1100" kern="100" dirty="0">
                <a:effectLst/>
                <a:ea typeface="Aptos" panose="020B0004020202020204" pitchFamily="34" charset="0"/>
                <a:cs typeface="Times New Roman" panose="02020603050405020304" pitchFamily="18" charset="0"/>
              </a:rPr>
              <a:t> </a:t>
            </a:r>
          </a:p>
          <a:p>
            <a:pPr algn="ctr">
              <a:lnSpc>
                <a:spcPct val="107000"/>
              </a:lnSpc>
              <a:spcAft>
                <a:spcPts val="800"/>
              </a:spcAft>
              <a:buNone/>
            </a:pPr>
            <a:r>
              <a:rPr lang="en-GB" sz="1100" kern="100" dirty="0">
                <a:effectLst/>
                <a:ea typeface="Aptos" panose="020B0004020202020204" pitchFamily="34" charset="0"/>
                <a:cs typeface="Times New Roman" panose="02020603050405020304" pitchFamily="18" charset="0"/>
              </a:rPr>
              <a:t> </a:t>
            </a:r>
          </a:p>
        </p:txBody>
      </p:sp>
      <p:sp>
        <p:nvSpPr>
          <p:cNvPr id="14" name="Rectangle 13">
            <a:extLst>
              <a:ext uri="{FF2B5EF4-FFF2-40B4-BE49-F238E27FC236}">
                <a16:creationId xmlns:a16="http://schemas.microsoft.com/office/drawing/2014/main" id="{AE01877A-178E-2C02-AE07-C0EBB87071D5}"/>
              </a:ext>
            </a:extLst>
          </p:cNvPr>
          <p:cNvSpPr/>
          <p:nvPr/>
        </p:nvSpPr>
        <p:spPr>
          <a:xfrm>
            <a:off x="3162540" y="1073743"/>
            <a:ext cx="1676590" cy="1351957"/>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buNone/>
            </a:pPr>
            <a:r>
              <a:rPr lang="en-GB" sz="2000" b="1" kern="100" dirty="0">
                <a:solidFill>
                  <a:srgbClr val="0A2F41"/>
                </a:solidFill>
                <a:effectLst/>
                <a:ea typeface="Aptos" panose="020B0004020202020204" pitchFamily="34" charset="0"/>
                <a:cs typeface="Times New Roman" panose="02020603050405020304" pitchFamily="18" charset="0"/>
              </a:rPr>
              <a:t> </a:t>
            </a:r>
            <a:endParaRPr lang="en-GB" sz="1100" kern="100" dirty="0">
              <a:effectLst/>
              <a:ea typeface="Aptos" panose="020B0004020202020204" pitchFamily="34" charset="0"/>
              <a:cs typeface="Times New Roman" panose="02020603050405020304" pitchFamily="18" charset="0"/>
            </a:endParaRPr>
          </a:p>
          <a:p>
            <a:pPr algn="ctr">
              <a:lnSpc>
                <a:spcPct val="107000"/>
              </a:lnSpc>
              <a:spcAft>
                <a:spcPts val="800"/>
              </a:spcAft>
              <a:buNone/>
            </a:pPr>
            <a:r>
              <a:rPr lang="en-GB" sz="2000" b="1" i="1" kern="100" dirty="0">
                <a:solidFill>
                  <a:srgbClr val="0A2F41"/>
                </a:solidFill>
                <a:effectLst/>
                <a:ea typeface="Aptos" panose="020B0004020202020204" pitchFamily="34" charset="0"/>
                <a:cs typeface="Times New Roman" panose="02020603050405020304" pitchFamily="18" charset="0"/>
              </a:rPr>
              <a:t>Prevention Questions</a:t>
            </a:r>
            <a:endParaRPr lang="en-GB" sz="1100" kern="100" dirty="0">
              <a:effectLst/>
              <a:ea typeface="Aptos" panose="020B0004020202020204" pitchFamily="34" charset="0"/>
              <a:cs typeface="Times New Roman" panose="02020603050405020304" pitchFamily="18" charset="0"/>
            </a:endParaRPr>
          </a:p>
          <a:p>
            <a:pPr algn="ctr">
              <a:lnSpc>
                <a:spcPct val="107000"/>
              </a:lnSpc>
              <a:spcAft>
                <a:spcPts val="800"/>
              </a:spcAft>
              <a:buNone/>
            </a:pPr>
            <a:r>
              <a:rPr lang="en-GB" sz="1100" kern="100" dirty="0">
                <a:effectLst/>
                <a:ea typeface="Aptos" panose="020B0004020202020204" pitchFamily="34" charset="0"/>
                <a:cs typeface="Times New Roman" panose="02020603050405020304" pitchFamily="18" charset="0"/>
              </a:rPr>
              <a:t> </a:t>
            </a:r>
          </a:p>
          <a:p>
            <a:pPr algn="ctr">
              <a:lnSpc>
                <a:spcPct val="107000"/>
              </a:lnSpc>
              <a:spcAft>
                <a:spcPts val="800"/>
              </a:spcAft>
              <a:buNone/>
            </a:pPr>
            <a:r>
              <a:rPr lang="en-GB" sz="1100" kern="100" dirty="0">
                <a:effectLst/>
                <a:ea typeface="Aptos" panose="020B0004020202020204" pitchFamily="34" charset="0"/>
                <a:cs typeface="Times New Roman" panose="02020603050405020304" pitchFamily="18" charset="0"/>
              </a:rPr>
              <a:t> </a:t>
            </a:r>
          </a:p>
        </p:txBody>
      </p:sp>
      <p:sp>
        <p:nvSpPr>
          <p:cNvPr id="15" name="Rectangle 14">
            <a:extLst>
              <a:ext uri="{FF2B5EF4-FFF2-40B4-BE49-F238E27FC236}">
                <a16:creationId xmlns:a16="http://schemas.microsoft.com/office/drawing/2014/main" id="{864ED346-DB21-B5E0-ABE5-2DA7F4E7D952}"/>
              </a:ext>
            </a:extLst>
          </p:cNvPr>
          <p:cNvSpPr/>
          <p:nvPr/>
        </p:nvSpPr>
        <p:spPr>
          <a:xfrm>
            <a:off x="2057400" y="2558801"/>
            <a:ext cx="1676591" cy="1351958"/>
          </a:xfrm>
          <a:prstGeom prst="rect">
            <a:avLst/>
          </a:prstGeom>
          <a:solidFill>
            <a:srgbClr val="DD60F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buNone/>
            </a:pPr>
            <a:r>
              <a:rPr lang="en-GB" sz="2000" b="1" kern="100" dirty="0">
                <a:solidFill>
                  <a:srgbClr val="0A2F41"/>
                </a:solidFill>
                <a:effectLst/>
                <a:ea typeface="Aptos" panose="020B0004020202020204" pitchFamily="34" charset="0"/>
                <a:cs typeface="Times New Roman" panose="02020603050405020304" pitchFamily="18" charset="0"/>
              </a:rPr>
              <a:t> </a:t>
            </a:r>
            <a:endParaRPr lang="en-GB" sz="1100" kern="100" dirty="0">
              <a:effectLst/>
              <a:ea typeface="Aptos" panose="020B0004020202020204" pitchFamily="34" charset="0"/>
              <a:cs typeface="Times New Roman" panose="02020603050405020304" pitchFamily="18" charset="0"/>
            </a:endParaRPr>
          </a:p>
          <a:p>
            <a:pPr algn="ctr">
              <a:lnSpc>
                <a:spcPct val="107000"/>
              </a:lnSpc>
              <a:spcAft>
                <a:spcPts val="800"/>
              </a:spcAft>
              <a:buNone/>
            </a:pPr>
            <a:r>
              <a:rPr lang="en-GB" sz="1600" b="1" i="1" kern="100" dirty="0">
                <a:solidFill>
                  <a:srgbClr val="0A2F41"/>
                </a:solidFill>
                <a:effectLst/>
                <a:ea typeface="Aptos" panose="020B0004020202020204" pitchFamily="34" charset="0"/>
                <a:cs typeface="Times New Roman" panose="02020603050405020304" pitchFamily="18" charset="0"/>
              </a:rPr>
              <a:t>Creative Thinking / Impact Questions</a:t>
            </a:r>
            <a:endParaRPr lang="en-GB" sz="1600" kern="100" dirty="0">
              <a:effectLst/>
              <a:ea typeface="Aptos" panose="020B0004020202020204" pitchFamily="34" charset="0"/>
              <a:cs typeface="Times New Roman" panose="02020603050405020304" pitchFamily="18" charset="0"/>
            </a:endParaRPr>
          </a:p>
          <a:p>
            <a:pPr algn="ctr">
              <a:lnSpc>
                <a:spcPct val="107000"/>
              </a:lnSpc>
              <a:spcAft>
                <a:spcPts val="800"/>
              </a:spcAft>
              <a:buNone/>
            </a:pPr>
            <a:r>
              <a:rPr lang="en-GB" sz="1100" kern="100" dirty="0">
                <a:effectLst/>
                <a:ea typeface="Aptos" panose="020B0004020202020204" pitchFamily="34" charset="0"/>
                <a:cs typeface="Times New Roman" panose="02020603050405020304" pitchFamily="18" charset="0"/>
              </a:rPr>
              <a:t> </a:t>
            </a:r>
          </a:p>
          <a:p>
            <a:pPr algn="ctr">
              <a:lnSpc>
                <a:spcPct val="107000"/>
              </a:lnSpc>
              <a:spcAft>
                <a:spcPts val="800"/>
              </a:spcAft>
              <a:buNone/>
            </a:pPr>
            <a:r>
              <a:rPr lang="en-GB" sz="1100" kern="100" dirty="0">
                <a:effectLst/>
                <a:ea typeface="Aptos" panose="020B0004020202020204" pitchFamily="34" charset="0"/>
                <a:cs typeface="Times New Roman" panose="02020603050405020304" pitchFamily="18" charset="0"/>
              </a:rPr>
              <a:t> </a:t>
            </a:r>
          </a:p>
        </p:txBody>
      </p:sp>
    </p:spTree>
    <p:extLst>
      <p:ext uri="{BB962C8B-B14F-4D97-AF65-F5344CB8AC3E}">
        <p14:creationId xmlns:p14="http://schemas.microsoft.com/office/powerpoint/2010/main" val="355707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A4FF9DC-15FC-B0CB-8354-05F42418970D}"/>
              </a:ext>
            </a:extLst>
          </p:cNvPr>
          <p:cNvSpPr>
            <a:spLocks noGrp="1"/>
          </p:cNvSpPr>
          <p:nvPr>
            <p:ph type="sldNum" sz="quarter" idx="12"/>
          </p:nvPr>
        </p:nvSpPr>
        <p:spPr>
          <a:xfrm>
            <a:off x="457200" y="6304788"/>
            <a:ext cx="640080" cy="277368"/>
          </a:xfrm>
        </p:spPr>
        <p:txBody>
          <a:bodyPr/>
          <a:lstStyle/>
          <a:p>
            <a:fld id="{CA8D9AD5-F248-4919-864A-CFD76CC027D6}" type="slidenum">
              <a:rPr lang="en-US" smtClean="0"/>
              <a:pPr/>
              <a:t>19</a:t>
            </a:fld>
            <a:endParaRPr lang="en-US" dirty="0"/>
          </a:p>
        </p:txBody>
      </p:sp>
      <p:sp>
        <p:nvSpPr>
          <p:cNvPr id="13" name="TextBox 12">
            <a:extLst>
              <a:ext uri="{FF2B5EF4-FFF2-40B4-BE49-F238E27FC236}">
                <a16:creationId xmlns:a16="http://schemas.microsoft.com/office/drawing/2014/main" id="{E0398A2C-8589-DDC7-586E-C0E2B37C36D2}"/>
              </a:ext>
            </a:extLst>
          </p:cNvPr>
          <p:cNvSpPr txBox="1"/>
          <p:nvPr/>
        </p:nvSpPr>
        <p:spPr>
          <a:xfrm>
            <a:off x="3051313" y="3244334"/>
            <a:ext cx="6102626" cy="369332"/>
          </a:xfrm>
          <a:prstGeom prst="rect">
            <a:avLst/>
          </a:prstGeom>
          <a:noFill/>
        </p:spPr>
        <p:txBody>
          <a:bodyPr wrap="square">
            <a:spAutoFit/>
          </a:bodyPr>
          <a:lstStyle/>
          <a:p>
            <a:r>
              <a:rPr lang="en-GB" dirty="0"/>
              <a:t>https://www.youtube.com/watch?v=5rU-lkoz-_w</a:t>
            </a:r>
          </a:p>
        </p:txBody>
      </p:sp>
      <p:pic>
        <p:nvPicPr>
          <p:cNvPr id="14" name="Online Media 13" title="20 Minute Timer with Relaxing Music and Alarm">
            <a:hlinkClick r:id="" action="ppaction://media"/>
            <a:extLst>
              <a:ext uri="{FF2B5EF4-FFF2-40B4-BE49-F238E27FC236}">
                <a16:creationId xmlns:a16="http://schemas.microsoft.com/office/drawing/2014/main" id="{F95775BF-71BB-730F-5F26-DB6CE55D13C8}"/>
              </a:ext>
            </a:extLst>
          </p:cNvPr>
          <p:cNvPicPr>
            <a:picLocks noRot="1" noChangeAspect="1"/>
          </p:cNvPicPr>
          <p:nvPr>
            <a:videoFile r:link="rId1"/>
          </p:nvPr>
        </p:nvPicPr>
        <p:blipFill>
          <a:blip r:embed="rId3"/>
          <a:stretch>
            <a:fillRect/>
          </a:stretch>
        </p:blipFill>
        <p:spPr>
          <a:xfrm>
            <a:off x="914400" y="558800"/>
            <a:ext cx="10160000" cy="5740400"/>
          </a:xfrm>
          <a:prstGeom prst="rect">
            <a:avLst/>
          </a:prstGeom>
        </p:spPr>
      </p:pic>
    </p:spTree>
    <p:extLst>
      <p:ext uri="{BB962C8B-B14F-4D97-AF65-F5344CB8AC3E}">
        <p14:creationId xmlns:p14="http://schemas.microsoft.com/office/powerpoint/2010/main" val="89160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AA50C-470D-102D-DDAB-9F1F567C832E}"/>
              </a:ext>
            </a:extLst>
          </p:cNvPr>
          <p:cNvSpPr>
            <a:spLocks noGrp="1"/>
          </p:cNvSpPr>
          <p:nvPr>
            <p:ph type="title"/>
          </p:nvPr>
        </p:nvSpPr>
        <p:spPr>
          <a:xfrm>
            <a:off x="467315" y="2362200"/>
            <a:ext cx="5257800" cy="3203445"/>
          </a:xfrm>
        </p:spPr>
        <p:txBody>
          <a:bodyPr/>
          <a:lstStyle/>
          <a:p>
            <a:pPr algn="ctr"/>
            <a:r>
              <a:rPr lang="en-GB" dirty="0">
                <a:solidFill>
                  <a:schemeClr val="tx2">
                    <a:lumMod val="90000"/>
                    <a:lumOff val="10000"/>
                  </a:schemeClr>
                </a:solidFill>
              </a:rPr>
              <a:t>Learning Objectives</a:t>
            </a:r>
          </a:p>
        </p:txBody>
      </p:sp>
      <p:sp>
        <p:nvSpPr>
          <p:cNvPr id="3" name="Slide Number Placeholder 2">
            <a:extLst>
              <a:ext uri="{FF2B5EF4-FFF2-40B4-BE49-F238E27FC236}">
                <a16:creationId xmlns:a16="http://schemas.microsoft.com/office/drawing/2014/main" id="{310F67C1-8A1F-BFB3-BE54-72BE4EF3EC8D}"/>
              </a:ext>
            </a:extLst>
          </p:cNvPr>
          <p:cNvSpPr>
            <a:spLocks noGrp="1"/>
          </p:cNvSpPr>
          <p:nvPr>
            <p:ph type="sldNum" sz="quarter" idx="12"/>
          </p:nvPr>
        </p:nvSpPr>
        <p:spPr>
          <a:xfrm>
            <a:off x="457200" y="6304788"/>
            <a:ext cx="640080" cy="277368"/>
          </a:xfrm>
        </p:spPr>
        <p:txBody>
          <a:bodyPr/>
          <a:lstStyle/>
          <a:p>
            <a:fld id="{CA8D9AD5-F248-4919-864A-CFD76CC027D6}" type="slidenum">
              <a:rPr lang="en-US" smtClean="0"/>
              <a:pPr/>
              <a:t>2</a:t>
            </a:fld>
            <a:endParaRPr lang="en-US" dirty="0"/>
          </a:p>
        </p:txBody>
      </p:sp>
      <p:sp>
        <p:nvSpPr>
          <p:cNvPr id="4" name="Content Placeholder 3">
            <a:extLst>
              <a:ext uri="{FF2B5EF4-FFF2-40B4-BE49-F238E27FC236}">
                <a16:creationId xmlns:a16="http://schemas.microsoft.com/office/drawing/2014/main" id="{34D07F7D-1960-F5EF-40E4-992F6776BB36}"/>
              </a:ext>
            </a:extLst>
          </p:cNvPr>
          <p:cNvSpPr>
            <a:spLocks noGrp="1"/>
          </p:cNvSpPr>
          <p:nvPr>
            <p:ph idx="14"/>
          </p:nvPr>
        </p:nvSpPr>
        <p:spPr>
          <a:xfrm>
            <a:off x="6553200" y="918972"/>
            <a:ext cx="5187649" cy="5020056"/>
          </a:xfrm>
        </p:spPr>
        <p:txBody>
          <a:bodyPr>
            <a:normAutofit/>
          </a:bodyPr>
          <a:lstStyle/>
          <a:p>
            <a:pPr marL="0" indent="0">
              <a:buNone/>
            </a:pPr>
            <a:r>
              <a:rPr lang="en-GB" dirty="0">
                <a:solidFill>
                  <a:schemeClr val="tx2">
                    <a:lumMod val="90000"/>
                    <a:lumOff val="10000"/>
                  </a:schemeClr>
                </a:solidFill>
              </a:rPr>
              <a:t>By the end of the lesson: </a:t>
            </a:r>
          </a:p>
          <a:p>
            <a:endParaRPr lang="en-GB" dirty="0">
              <a:solidFill>
                <a:schemeClr val="tx2">
                  <a:lumMod val="90000"/>
                  <a:lumOff val="10000"/>
                </a:schemeClr>
              </a:solidFill>
            </a:endParaRPr>
          </a:p>
          <a:p>
            <a:r>
              <a:rPr lang="en-GB" dirty="0">
                <a:solidFill>
                  <a:schemeClr val="tx2">
                    <a:lumMod val="90000"/>
                    <a:lumOff val="10000"/>
                  </a:schemeClr>
                </a:solidFill>
              </a:rPr>
              <a:t>I will be able to analyse a road traffic collision and make suggestions for travelling more safely.</a:t>
            </a:r>
          </a:p>
          <a:p>
            <a:endParaRPr lang="en-GB" dirty="0">
              <a:solidFill>
                <a:schemeClr val="tx2">
                  <a:lumMod val="90000"/>
                  <a:lumOff val="10000"/>
                </a:schemeClr>
              </a:solidFill>
            </a:endParaRPr>
          </a:p>
          <a:p>
            <a:r>
              <a:rPr lang="en-GB" dirty="0">
                <a:solidFill>
                  <a:schemeClr val="tx2">
                    <a:lumMod val="90000"/>
                    <a:lumOff val="10000"/>
                  </a:schemeClr>
                </a:solidFill>
              </a:rPr>
              <a:t>I will be able to identify responsible behaviour, for when I start travelling independently.</a:t>
            </a:r>
          </a:p>
        </p:txBody>
      </p:sp>
    </p:spTree>
    <p:extLst>
      <p:ext uri="{BB962C8B-B14F-4D97-AF65-F5344CB8AC3E}">
        <p14:creationId xmlns:p14="http://schemas.microsoft.com/office/powerpoint/2010/main" val="4155411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14C06-1504-E240-7D10-DEE7DC5018D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FB4110-50EF-5504-F879-001B03B959A2}"/>
              </a:ext>
            </a:extLst>
          </p:cNvPr>
          <p:cNvSpPr>
            <a:spLocks noGrp="1"/>
          </p:cNvSpPr>
          <p:nvPr>
            <p:ph type="sldNum" sz="quarter" idx="12"/>
          </p:nvPr>
        </p:nvSpPr>
        <p:spPr>
          <a:xfrm>
            <a:off x="457200" y="6304788"/>
            <a:ext cx="640080" cy="277368"/>
          </a:xfrm>
        </p:spPr>
        <p:txBody>
          <a:bodyPr/>
          <a:lstStyle/>
          <a:p>
            <a:fld id="{CA8D9AD5-F248-4919-864A-CFD76CC027D6}" type="slidenum">
              <a:rPr lang="en-US" smtClean="0"/>
              <a:pPr/>
              <a:t>20</a:t>
            </a:fld>
            <a:endParaRPr lang="en-US" dirty="0"/>
          </a:p>
        </p:txBody>
      </p:sp>
      <p:sp>
        <p:nvSpPr>
          <p:cNvPr id="9" name="Title 1">
            <a:extLst>
              <a:ext uri="{FF2B5EF4-FFF2-40B4-BE49-F238E27FC236}">
                <a16:creationId xmlns:a16="http://schemas.microsoft.com/office/drawing/2014/main" id="{F1B1C2D6-5871-339F-4B6C-21DAEBEF07EE}"/>
              </a:ext>
            </a:extLst>
          </p:cNvPr>
          <p:cNvSpPr txBox="1">
            <a:spLocks/>
          </p:cNvSpPr>
          <p:nvPr/>
        </p:nvSpPr>
        <p:spPr>
          <a:xfrm>
            <a:off x="7010400" y="2286000"/>
            <a:ext cx="4270281" cy="2681549"/>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ct val="0"/>
              </a:spcBef>
              <a:buFont typeface="Arial" pitchFamily="34" charset="0"/>
              <a:buNone/>
              <a:defRPr sz="4000" kern="1200" cap="all" baseline="0">
                <a:solidFill>
                  <a:schemeClr val="tx1"/>
                </a:solidFill>
                <a:latin typeface="+mj-lt"/>
                <a:ea typeface="+mj-ea"/>
                <a:cs typeface="+mj-cs"/>
              </a:defRPr>
            </a:lvl1pPr>
          </a:lstStyle>
          <a:p>
            <a:endParaRPr lang="en-GB" sz="6000" dirty="0">
              <a:solidFill>
                <a:schemeClr val="tx2">
                  <a:lumMod val="90000"/>
                  <a:lumOff val="10000"/>
                </a:schemeClr>
              </a:solidFill>
            </a:endParaRPr>
          </a:p>
          <a:p>
            <a:r>
              <a:rPr lang="en-GB" sz="6000" dirty="0">
                <a:solidFill>
                  <a:schemeClr val="tx2">
                    <a:lumMod val="90000"/>
                    <a:lumOff val="10000"/>
                  </a:schemeClr>
                </a:solidFill>
              </a:rPr>
              <a:t>Feedback</a:t>
            </a:r>
          </a:p>
        </p:txBody>
      </p:sp>
      <p:sp>
        <p:nvSpPr>
          <p:cNvPr id="11" name="Rectangle 10">
            <a:extLst>
              <a:ext uri="{FF2B5EF4-FFF2-40B4-BE49-F238E27FC236}">
                <a16:creationId xmlns:a16="http://schemas.microsoft.com/office/drawing/2014/main" id="{68574A20-6EE8-431E-F166-0DA783BF8E3A}"/>
              </a:ext>
            </a:extLst>
          </p:cNvPr>
          <p:cNvSpPr/>
          <p:nvPr/>
        </p:nvSpPr>
        <p:spPr>
          <a:xfrm>
            <a:off x="1117982" y="4066052"/>
            <a:ext cx="1676590" cy="1351958"/>
          </a:xfrm>
          <a:prstGeom prst="rect">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buNone/>
            </a:pPr>
            <a:r>
              <a:rPr lang="en-GB" sz="2400" b="1" kern="100" dirty="0">
                <a:solidFill>
                  <a:srgbClr val="0A2F41"/>
                </a:solidFill>
                <a:effectLst/>
                <a:ea typeface="Aptos" panose="020B0004020202020204" pitchFamily="34" charset="0"/>
                <a:cs typeface="Times New Roman" panose="02020603050405020304" pitchFamily="18" charset="0"/>
              </a:rPr>
              <a:t>Analysis of the scene!</a:t>
            </a:r>
            <a:endParaRPr lang="en-GB" sz="2400" kern="100" dirty="0">
              <a:effectLst/>
              <a:ea typeface="Aptos" panose="020B000402020202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0E90DA9E-B0DA-DA3D-3E72-95F0440FD716}"/>
              </a:ext>
            </a:extLst>
          </p:cNvPr>
          <p:cNvSpPr/>
          <p:nvPr/>
        </p:nvSpPr>
        <p:spPr>
          <a:xfrm>
            <a:off x="3162540" y="4066052"/>
            <a:ext cx="1676590" cy="1351958"/>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buNone/>
            </a:pPr>
            <a:endParaRPr lang="en-GB" sz="2400" b="1" kern="100" dirty="0">
              <a:solidFill>
                <a:srgbClr val="0A2F41"/>
              </a:solidFill>
              <a:effectLst/>
              <a:ea typeface="Aptos" panose="020B0004020202020204" pitchFamily="34" charset="0"/>
              <a:cs typeface="Times New Roman" panose="02020603050405020304" pitchFamily="18" charset="0"/>
            </a:endParaRPr>
          </a:p>
          <a:p>
            <a:pPr algn="ctr">
              <a:lnSpc>
                <a:spcPct val="107000"/>
              </a:lnSpc>
              <a:spcAft>
                <a:spcPts val="800"/>
              </a:spcAft>
              <a:buNone/>
            </a:pPr>
            <a:r>
              <a:rPr lang="en-GB" sz="2600" b="1" kern="100" dirty="0">
                <a:solidFill>
                  <a:srgbClr val="0A2F41"/>
                </a:solidFill>
                <a:effectLst/>
                <a:ea typeface="Aptos" panose="020B0004020202020204" pitchFamily="34" charset="0"/>
                <a:cs typeface="Times New Roman" panose="02020603050405020304" pitchFamily="18" charset="0"/>
              </a:rPr>
              <a:t>Cause and effect</a:t>
            </a:r>
            <a:endParaRPr lang="en-GB" sz="2600" kern="100" dirty="0">
              <a:effectLst/>
              <a:ea typeface="Aptos" panose="020B0004020202020204" pitchFamily="34" charset="0"/>
              <a:cs typeface="Times New Roman" panose="02020603050405020304" pitchFamily="18" charset="0"/>
            </a:endParaRPr>
          </a:p>
          <a:p>
            <a:pPr algn="ctr">
              <a:lnSpc>
                <a:spcPct val="107000"/>
              </a:lnSpc>
              <a:spcAft>
                <a:spcPts val="800"/>
              </a:spcAft>
              <a:buNone/>
            </a:pPr>
            <a:r>
              <a:rPr lang="en-GB" sz="1100" kern="100" dirty="0">
                <a:effectLst/>
                <a:ea typeface="Aptos" panose="020B0004020202020204" pitchFamily="34" charset="0"/>
                <a:cs typeface="Times New Roman" panose="02020603050405020304" pitchFamily="18" charset="0"/>
              </a:rPr>
              <a:t> </a:t>
            </a:r>
          </a:p>
          <a:p>
            <a:pPr algn="ctr">
              <a:lnSpc>
                <a:spcPct val="107000"/>
              </a:lnSpc>
              <a:spcAft>
                <a:spcPts val="800"/>
              </a:spcAft>
              <a:buNone/>
            </a:pPr>
            <a:r>
              <a:rPr lang="en-GB" sz="1100" kern="100" dirty="0">
                <a:effectLst/>
                <a:ea typeface="Aptos" panose="020B0004020202020204" pitchFamily="34" charset="0"/>
                <a:cs typeface="Times New Roman" panose="02020603050405020304" pitchFamily="18" charset="0"/>
              </a:rPr>
              <a:t> </a:t>
            </a:r>
          </a:p>
        </p:txBody>
      </p:sp>
      <p:sp>
        <p:nvSpPr>
          <p:cNvPr id="13" name="Rectangle 12">
            <a:extLst>
              <a:ext uri="{FF2B5EF4-FFF2-40B4-BE49-F238E27FC236}">
                <a16:creationId xmlns:a16="http://schemas.microsoft.com/office/drawing/2014/main" id="{59F98437-F959-D632-34CC-09F576844435}"/>
              </a:ext>
            </a:extLst>
          </p:cNvPr>
          <p:cNvSpPr/>
          <p:nvPr/>
        </p:nvSpPr>
        <p:spPr>
          <a:xfrm>
            <a:off x="1117982" y="1073742"/>
            <a:ext cx="1676590" cy="1351958"/>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buNone/>
            </a:pPr>
            <a:r>
              <a:rPr lang="en-GB" sz="2000" b="1" kern="100" dirty="0">
                <a:solidFill>
                  <a:srgbClr val="0A2F41"/>
                </a:solidFill>
                <a:effectLst/>
                <a:ea typeface="Aptos" panose="020B0004020202020204" pitchFamily="34" charset="0"/>
                <a:cs typeface="Times New Roman" panose="02020603050405020304" pitchFamily="18" charset="0"/>
              </a:rPr>
              <a:t> </a:t>
            </a:r>
            <a:endParaRPr lang="en-GB" sz="1100" kern="100" dirty="0">
              <a:effectLst/>
              <a:ea typeface="Aptos" panose="020B0004020202020204" pitchFamily="34" charset="0"/>
              <a:cs typeface="Times New Roman" panose="02020603050405020304" pitchFamily="18" charset="0"/>
            </a:endParaRPr>
          </a:p>
          <a:p>
            <a:pPr algn="ctr">
              <a:lnSpc>
                <a:spcPct val="107000"/>
              </a:lnSpc>
              <a:spcAft>
                <a:spcPts val="800"/>
              </a:spcAft>
              <a:buNone/>
            </a:pPr>
            <a:r>
              <a:rPr lang="en-GB" b="1" i="1" kern="100" dirty="0">
                <a:solidFill>
                  <a:srgbClr val="0A2F41"/>
                </a:solidFill>
                <a:effectLst/>
                <a:ea typeface="Aptos" panose="020B0004020202020204" pitchFamily="34" charset="0"/>
                <a:cs typeface="Times New Roman" panose="02020603050405020304" pitchFamily="18" charset="0"/>
              </a:rPr>
              <a:t>Responsibility</a:t>
            </a:r>
            <a:r>
              <a:rPr lang="en-GB" sz="2400" b="1" i="1" kern="100" dirty="0">
                <a:solidFill>
                  <a:srgbClr val="0A2F41"/>
                </a:solidFill>
                <a:effectLst/>
                <a:ea typeface="Aptos" panose="020B0004020202020204" pitchFamily="34" charset="0"/>
                <a:cs typeface="Times New Roman" panose="02020603050405020304" pitchFamily="18" charset="0"/>
              </a:rPr>
              <a:t> Questions</a:t>
            </a:r>
            <a:endParaRPr lang="en-GB" sz="2400" kern="100" dirty="0">
              <a:effectLst/>
              <a:ea typeface="Aptos" panose="020B0004020202020204" pitchFamily="34" charset="0"/>
              <a:cs typeface="Times New Roman" panose="02020603050405020304" pitchFamily="18" charset="0"/>
            </a:endParaRPr>
          </a:p>
          <a:p>
            <a:pPr algn="ctr">
              <a:lnSpc>
                <a:spcPct val="107000"/>
              </a:lnSpc>
              <a:spcAft>
                <a:spcPts val="800"/>
              </a:spcAft>
              <a:buNone/>
            </a:pPr>
            <a:r>
              <a:rPr lang="en-GB" sz="1100" kern="100" dirty="0">
                <a:effectLst/>
                <a:ea typeface="Aptos" panose="020B0004020202020204" pitchFamily="34" charset="0"/>
                <a:cs typeface="Times New Roman" panose="02020603050405020304" pitchFamily="18" charset="0"/>
              </a:rPr>
              <a:t> </a:t>
            </a:r>
          </a:p>
          <a:p>
            <a:pPr algn="ctr">
              <a:lnSpc>
                <a:spcPct val="107000"/>
              </a:lnSpc>
              <a:spcAft>
                <a:spcPts val="800"/>
              </a:spcAft>
              <a:buNone/>
            </a:pPr>
            <a:r>
              <a:rPr lang="en-GB" sz="1100" kern="100" dirty="0">
                <a:effectLst/>
                <a:ea typeface="Aptos" panose="020B0004020202020204" pitchFamily="34" charset="0"/>
                <a:cs typeface="Times New Roman" panose="02020603050405020304" pitchFamily="18" charset="0"/>
              </a:rPr>
              <a:t> </a:t>
            </a:r>
          </a:p>
        </p:txBody>
      </p:sp>
      <p:sp>
        <p:nvSpPr>
          <p:cNvPr id="14" name="Rectangle 13">
            <a:extLst>
              <a:ext uri="{FF2B5EF4-FFF2-40B4-BE49-F238E27FC236}">
                <a16:creationId xmlns:a16="http://schemas.microsoft.com/office/drawing/2014/main" id="{E60DAF67-E4C4-7DDA-8BB8-F1EB94D0F239}"/>
              </a:ext>
            </a:extLst>
          </p:cNvPr>
          <p:cNvSpPr/>
          <p:nvPr/>
        </p:nvSpPr>
        <p:spPr>
          <a:xfrm>
            <a:off x="3162540" y="1073743"/>
            <a:ext cx="1676590" cy="1351957"/>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buNone/>
            </a:pPr>
            <a:r>
              <a:rPr lang="en-GB" sz="2000" b="1" kern="100" dirty="0">
                <a:solidFill>
                  <a:srgbClr val="0A2F41"/>
                </a:solidFill>
                <a:effectLst/>
                <a:ea typeface="Aptos" panose="020B0004020202020204" pitchFamily="34" charset="0"/>
                <a:cs typeface="Times New Roman" panose="02020603050405020304" pitchFamily="18" charset="0"/>
              </a:rPr>
              <a:t> </a:t>
            </a:r>
            <a:endParaRPr lang="en-GB" sz="1100" kern="100" dirty="0">
              <a:effectLst/>
              <a:ea typeface="Aptos" panose="020B0004020202020204" pitchFamily="34" charset="0"/>
              <a:cs typeface="Times New Roman" panose="02020603050405020304" pitchFamily="18" charset="0"/>
            </a:endParaRPr>
          </a:p>
          <a:p>
            <a:pPr algn="ctr">
              <a:lnSpc>
                <a:spcPct val="107000"/>
              </a:lnSpc>
              <a:spcAft>
                <a:spcPts val="800"/>
              </a:spcAft>
              <a:buNone/>
            </a:pPr>
            <a:r>
              <a:rPr lang="en-GB" sz="2000" b="1" i="1" kern="100" dirty="0">
                <a:solidFill>
                  <a:srgbClr val="0A2F41"/>
                </a:solidFill>
                <a:effectLst/>
                <a:ea typeface="Aptos" panose="020B0004020202020204" pitchFamily="34" charset="0"/>
                <a:cs typeface="Times New Roman" panose="02020603050405020304" pitchFamily="18" charset="0"/>
              </a:rPr>
              <a:t>Prevention Questions</a:t>
            </a:r>
            <a:endParaRPr lang="en-GB" sz="1100" kern="100" dirty="0">
              <a:effectLst/>
              <a:ea typeface="Aptos" panose="020B0004020202020204" pitchFamily="34" charset="0"/>
              <a:cs typeface="Times New Roman" panose="02020603050405020304" pitchFamily="18" charset="0"/>
            </a:endParaRPr>
          </a:p>
          <a:p>
            <a:pPr algn="ctr">
              <a:lnSpc>
                <a:spcPct val="107000"/>
              </a:lnSpc>
              <a:spcAft>
                <a:spcPts val="800"/>
              </a:spcAft>
              <a:buNone/>
            </a:pPr>
            <a:r>
              <a:rPr lang="en-GB" sz="1100" kern="100" dirty="0">
                <a:effectLst/>
                <a:ea typeface="Aptos" panose="020B0004020202020204" pitchFamily="34" charset="0"/>
                <a:cs typeface="Times New Roman" panose="02020603050405020304" pitchFamily="18" charset="0"/>
              </a:rPr>
              <a:t> </a:t>
            </a:r>
          </a:p>
          <a:p>
            <a:pPr algn="ctr">
              <a:lnSpc>
                <a:spcPct val="107000"/>
              </a:lnSpc>
              <a:spcAft>
                <a:spcPts val="800"/>
              </a:spcAft>
              <a:buNone/>
            </a:pPr>
            <a:r>
              <a:rPr lang="en-GB" sz="1100" kern="100" dirty="0">
                <a:effectLst/>
                <a:ea typeface="Aptos" panose="020B0004020202020204" pitchFamily="34" charset="0"/>
                <a:cs typeface="Times New Roman" panose="02020603050405020304" pitchFamily="18" charset="0"/>
              </a:rPr>
              <a:t> </a:t>
            </a:r>
          </a:p>
        </p:txBody>
      </p:sp>
      <p:sp>
        <p:nvSpPr>
          <p:cNvPr id="15" name="Rectangle 14">
            <a:extLst>
              <a:ext uri="{FF2B5EF4-FFF2-40B4-BE49-F238E27FC236}">
                <a16:creationId xmlns:a16="http://schemas.microsoft.com/office/drawing/2014/main" id="{F926A6EE-64D5-F7A6-5963-C69C8747737D}"/>
              </a:ext>
            </a:extLst>
          </p:cNvPr>
          <p:cNvSpPr/>
          <p:nvPr/>
        </p:nvSpPr>
        <p:spPr>
          <a:xfrm>
            <a:off x="2057400" y="2558801"/>
            <a:ext cx="1676591" cy="1351958"/>
          </a:xfrm>
          <a:prstGeom prst="rect">
            <a:avLst/>
          </a:prstGeom>
          <a:solidFill>
            <a:srgbClr val="DD60F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buNone/>
            </a:pPr>
            <a:r>
              <a:rPr lang="en-GB" sz="2000" b="1" kern="100" dirty="0">
                <a:solidFill>
                  <a:srgbClr val="0A2F41"/>
                </a:solidFill>
                <a:effectLst/>
                <a:ea typeface="Aptos" panose="020B0004020202020204" pitchFamily="34" charset="0"/>
                <a:cs typeface="Times New Roman" panose="02020603050405020304" pitchFamily="18" charset="0"/>
              </a:rPr>
              <a:t> </a:t>
            </a:r>
            <a:endParaRPr lang="en-GB" sz="1100" kern="100" dirty="0">
              <a:effectLst/>
              <a:ea typeface="Aptos" panose="020B0004020202020204" pitchFamily="34" charset="0"/>
              <a:cs typeface="Times New Roman" panose="02020603050405020304" pitchFamily="18" charset="0"/>
            </a:endParaRPr>
          </a:p>
          <a:p>
            <a:pPr algn="ctr">
              <a:lnSpc>
                <a:spcPct val="107000"/>
              </a:lnSpc>
              <a:spcAft>
                <a:spcPts val="800"/>
              </a:spcAft>
              <a:buNone/>
            </a:pPr>
            <a:r>
              <a:rPr lang="en-GB" sz="1600" b="1" i="1" kern="100" dirty="0">
                <a:solidFill>
                  <a:srgbClr val="0A2F41"/>
                </a:solidFill>
                <a:effectLst/>
                <a:ea typeface="Aptos" panose="020B0004020202020204" pitchFamily="34" charset="0"/>
                <a:cs typeface="Times New Roman" panose="02020603050405020304" pitchFamily="18" charset="0"/>
              </a:rPr>
              <a:t>Creative Thinking / Impact Questions</a:t>
            </a:r>
            <a:endParaRPr lang="en-GB" sz="1600" kern="100" dirty="0">
              <a:effectLst/>
              <a:ea typeface="Aptos" panose="020B0004020202020204" pitchFamily="34" charset="0"/>
              <a:cs typeface="Times New Roman" panose="02020603050405020304" pitchFamily="18" charset="0"/>
            </a:endParaRPr>
          </a:p>
          <a:p>
            <a:pPr algn="ctr">
              <a:lnSpc>
                <a:spcPct val="107000"/>
              </a:lnSpc>
              <a:spcAft>
                <a:spcPts val="800"/>
              </a:spcAft>
              <a:buNone/>
            </a:pPr>
            <a:r>
              <a:rPr lang="en-GB" sz="1100" kern="100" dirty="0">
                <a:effectLst/>
                <a:ea typeface="Aptos" panose="020B0004020202020204" pitchFamily="34" charset="0"/>
                <a:cs typeface="Times New Roman" panose="02020603050405020304" pitchFamily="18" charset="0"/>
              </a:rPr>
              <a:t> </a:t>
            </a:r>
          </a:p>
          <a:p>
            <a:pPr algn="ctr">
              <a:lnSpc>
                <a:spcPct val="107000"/>
              </a:lnSpc>
              <a:spcAft>
                <a:spcPts val="800"/>
              </a:spcAft>
              <a:buNone/>
            </a:pPr>
            <a:r>
              <a:rPr lang="en-GB" sz="1100" kern="100" dirty="0">
                <a:effectLst/>
                <a:ea typeface="Aptos" panose="020B0004020202020204" pitchFamily="34" charset="0"/>
                <a:cs typeface="Times New Roman" panose="02020603050405020304" pitchFamily="18" charset="0"/>
              </a:rPr>
              <a:t> </a:t>
            </a:r>
          </a:p>
        </p:txBody>
      </p:sp>
    </p:spTree>
    <p:extLst>
      <p:ext uri="{BB962C8B-B14F-4D97-AF65-F5344CB8AC3E}">
        <p14:creationId xmlns:p14="http://schemas.microsoft.com/office/powerpoint/2010/main" val="138080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BA979-4CA7-FB4A-DEA7-AFE4EE22669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1E5C8B-762C-4C5A-0E55-FCDDEB0D5B59}"/>
              </a:ext>
            </a:extLst>
          </p:cNvPr>
          <p:cNvSpPr>
            <a:spLocks noGrp="1"/>
          </p:cNvSpPr>
          <p:nvPr>
            <p:ph type="sldNum" sz="quarter" idx="12"/>
          </p:nvPr>
        </p:nvSpPr>
        <p:spPr>
          <a:xfrm>
            <a:off x="457200" y="6304788"/>
            <a:ext cx="640080" cy="277368"/>
          </a:xfrm>
        </p:spPr>
        <p:txBody>
          <a:bodyPr anchor="b">
            <a:normAutofit/>
          </a:bodyPr>
          <a:lstStyle/>
          <a:p>
            <a:pPr>
              <a:spcAft>
                <a:spcPts val="600"/>
              </a:spcAft>
            </a:pPr>
            <a:fld id="{CA8D9AD5-F248-4919-864A-CFD76CC027D6}" type="slidenum">
              <a:rPr lang="en-US" smtClean="0"/>
              <a:pPr>
                <a:spcAft>
                  <a:spcPts val="600"/>
                </a:spcAft>
              </a:pPr>
              <a:t>21</a:t>
            </a:fld>
            <a:endParaRPr lang="en-US"/>
          </a:p>
        </p:txBody>
      </p:sp>
      <p:cxnSp>
        <p:nvCxnSpPr>
          <p:cNvPr id="2" name="Straight Arrow Connector 1">
            <a:extLst>
              <a:ext uri="{FF2B5EF4-FFF2-40B4-BE49-F238E27FC236}">
                <a16:creationId xmlns:a16="http://schemas.microsoft.com/office/drawing/2014/main" id="{92D720B8-C31D-4787-71E0-39A114D459E8}"/>
              </a:ext>
            </a:extLst>
          </p:cNvPr>
          <p:cNvCxnSpPr>
            <a:cxnSpLocks/>
          </p:cNvCxnSpPr>
          <p:nvPr/>
        </p:nvCxnSpPr>
        <p:spPr>
          <a:xfrm flipH="1">
            <a:off x="8819719" y="5960570"/>
            <a:ext cx="60703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1D76E054-214D-143E-0A0D-3D3F7D9B1DEF}"/>
              </a:ext>
            </a:extLst>
          </p:cNvPr>
          <p:cNvCxnSpPr>
            <a:cxnSpLocks/>
          </p:cNvCxnSpPr>
          <p:nvPr/>
        </p:nvCxnSpPr>
        <p:spPr>
          <a:xfrm>
            <a:off x="520557" y="725728"/>
            <a:ext cx="128213" cy="10882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8F5BA0F5-7419-CBC6-DEE3-A612DED8C5C5}"/>
              </a:ext>
            </a:extLst>
          </p:cNvPr>
          <p:cNvCxnSpPr>
            <a:cxnSpLocks/>
          </p:cNvCxnSpPr>
          <p:nvPr/>
        </p:nvCxnSpPr>
        <p:spPr>
          <a:xfrm flipV="1">
            <a:off x="1408630" y="538497"/>
            <a:ext cx="591406" cy="18723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EC87D55-6197-42C1-051C-2A57DDAB7F32}"/>
              </a:ext>
            </a:extLst>
          </p:cNvPr>
          <p:cNvCxnSpPr>
            <a:cxnSpLocks/>
          </p:cNvCxnSpPr>
          <p:nvPr/>
        </p:nvCxnSpPr>
        <p:spPr>
          <a:xfrm>
            <a:off x="1320338" y="1152895"/>
            <a:ext cx="446497" cy="4277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E095249-BE4D-434E-E3FC-2B14F9DF5A1D}"/>
              </a:ext>
            </a:extLst>
          </p:cNvPr>
          <p:cNvSpPr txBox="1"/>
          <p:nvPr/>
        </p:nvSpPr>
        <p:spPr>
          <a:xfrm>
            <a:off x="1431348" y="1857029"/>
            <a:ext cx="1782563" cy="1477328"/>
          </a:xfrm>
          <a:prstGeom prst="rect">
            <a:avLst/>
          </a:prstGeom>
          <a:noFill/>
          <a:ln>
            <a:solidFill>
              <a:schemeClr val="accent6">
                <a:lumMod val="50000"/>
              </a:schemeClr>
            </a:solidFill>
          </a:ln>
        </p:spPr>
        <p:txBody>
          <a:bodyPr wrap="square" rtlCol="0">
            <a:spAutoFit/>
          </a:bodyPr>
          <a:lstStyle/>
          <a:p>
            <a:r>
              <a:rPr lang="en-GB" dirty="0"/>
              <a:t>Daniel was using the in-car entertainment screen at time of collision </a:t>
            </a:r>
          </a:p>
        </p:txBody>
      </p:sp>
      <p:sp>
        <p:nvSpPr>
          <p:cNvPr id="9" name="TextBox 8">
            <a:extLst>
              <a:ext uri="{FF2B5EF4-FFF2-40B4-BE49-F238E27FC236}">
                <a16:creationId xmlns:a16="http://schemas.microsoft.com/office/drawing/2014/main" id="{C2358B12-82E6-4891-4865-0A170A8E73FE}"/>
              </a:ext>
            </a:extLst>
          </p:cNvPr>
          <p:cNvSpPr txBox="1"/>
          <p:nvPr/>
        </p:nvSpPr>
        <p:spPr>
          <a:xfrm>
            <a:off x="117510" y="1936656"/>
            <a:ext cx="1145568" cy="1200329"/>
          </a:xfrm>
          <a:prstGeom prst="rect">
            <a:avLst/>
          </a:prstGeom>
          <a:noFill/>
          <a:ln>
            <a:solidFill>
              <a:schemeClr val="accent6">
                <a:lumMod val="50000"/>
              </a:schemeClr>
            </a:solidFill>
          </a:ln>
        </p:spPr>
        <p:txBody>
          <a:bodyPr wrap="square" rtlCol="0">
            <a:spAutoFit/>
          </a:bodyPr>
          <a:lstStyle/>
          <a:p>
            <a:r>
              <a:rPr lang="en-GB" dirty="0"/>
              <a:t>The speed limit was 30mph</a:t>
            </a:r>
          </a:p>
        </p:txBody>
      </p:sp>
      <p:sp>
        <p:nvSpPr>
          <p:cNvPr id="10" name="TextBox 9">
            <a:extLst>
              <a:ext uri="{FF2B5EF4-FFF2-40B4-BE49-F238E27FC236}">
                <a16:creationId xmlns:a16="http://schemas.microsoft.com/office/drawing/2014/main" id="{86B0B534-E022-BEC1-5CB8-CD3420F103D2}"/>
              </a:ext>
            </a:extLst>
          </p:cNvPr>
          <p:cNvSpPr txBox="1"/>
          <p:nvPr/>
        </p:nvSpPr>
        <p:spPr>
          <a:xfrm>
            <a:off x="2111164" y="84019"/>
            <a:ext cx="1366462" cy="923330"/>
          </a:xfrm>
          <a:prstGeom prst="rect">
            <a:avLst/>
          </a:prstGeom>
          <a:noFill/>
          <a:ln>
            <a:solidFill>
              <a:schemeClr val="accent6">
                <a:lumMod val="50000"/>
              </a:schemeClr>
            </a:solidFill>
          </a:ln>
        </p:spPr>
        <p:txBody>
          <a:bodyPr wrap="square" rtlCol="0">
            <a:spAutoFit/>
          </a:bodyPr>
          <a:lstStyle/>
          <a:p>
            <a:pPr algn="ctr"/>
            <a:r>
              <a:rPr lang="en-GB" dirty="0"/>
              <a:t>Daniel was driving at 45mph</a:t>
            </a:r>
          </a:p>
        </p:txBody>
      </p:sp>
      <p:sp>
        <p:nvSpPr>
          <p:cNvPr id="11" name="Rectangle 10">
            <a:extLst>
              <a:ext uri="{FF2B5EF4-FFF2-40B4-BE49-F238E27FC236}">
                <a16:creationId xmlns:a16="http://schemas.microsoft.com/office/drawing/2014/main" id="{4BAB0292-C5B9-E640-7E9C-C1F79C844C8A}"/>
              </a:ext>
            </a:extLst>
          </p:cNvPr>
          <p:cNvSpPr/>
          <p:nvPr/>
        </p:nvSpPr>
        <p:spPr>
          <a:xfrm>
            <a:off x="152400" y="104142"/>
            <a:ext cx="1479479" cy="124317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20000"/>
                    <a:lumOff val="80000"/>
                  </a:schemeClr>
                </a:solidFill>
              </a:rPr>
              <a:t>Daniel</a:t>
            </a:r>
          </a:p>
        </p:txBody>
      </p:sp>
      <p:sp>
        <p:nvSpPr>
          <p:cNvPr id="12" name="TextBox 11">
            <a:extLst>
              <a:ext uri="{FF2B5EF4-FFF2-40B4-BE49-F238E27FC236}">
                <a16:creationId xmlns:a16="http://schemas.microsoft.com/office/drawing/2014/main" id="{7D994782-87A4-C893-EE51-B871061DEA6D}"/>
              </a:ext>
            </a:extLst>
          </p:cNvPr>
          <p:cNvSpPr txBox="1"/>
          <p:nvPr/>
        </p:nvSpPr>
        <p:spPr>
          <a:xfrm>
            <a:off x="9426751" y="3632143"/>
            <a:ext cx="1623316" cy="923330"/>
          </a:xfrm>
          <a:prstGeom prst="rect">
            <a:avLst/>
          </a:prstGeom>
          <a:noFill/>
          <a:ln>
            <a:solidFill>
              <a:schemeClr val="accent6">
                <a:lumMod val="50000"/>
              </a:schemeClr>
            </a:solidFill>
          </a:ln>
        </p:spPr>
        <p:txBody>
          <a:bodyPr wrap="square" rtlCol="0">
            <a:spAutoFit/>
          </a:bodyPr>
          <a:lstStyle/>
          <a:p>
            <a:pPr algn="ctr"/>
            <a:r>
              <a:rPr lang="en-GB" dirty="0"/>
              <a:t>Didn’t use a formal crossing point</a:t>
            </a:r>
          </a:p>
        </p:txBody>
      </p:sp>
      <p:sp>
        <p:nvSpPr>
          <p:cNvPr id="13" name="TextBox 12">
            <a:extLst>
              <a:ext uri="{FF2B5EF4-FFF2-40B4-BE49-F238E27FC236}">
                <a16:creationId xmlns:a16="http://schemas.microsoft.com/office/drawing/2014/main" id="{2AA9E152-4E24-E908-887F-86DD4B2879E0}"/>
              </a:ext>
            </a:extLst>
          </p:cNvPr>
          <p:cNvSpPr txBox="1"/>
          <p:nvPr/>
        </p:nvSpPr>
        <p:spPr>
          <a:xfrm>
            <a:off x="7698981" y="4576754"/>
            <a:ext cx="1623316" cy="369332"/>
          </a:xfrm>
          <a:prstGeom prst="rect">
            <a:avLst/>
          </a:prstGeom>
          <a:noFill/>
          <a:ln>
            <a:solidFill>
              <a:schemeClr val="accent6">
                <a:lumMod val="50000"/>
              </a:schemeClr>
            </a:solidFill>
          </a:ln>
        </p:spPr>
        <p:txBody>
          <a:bodyPr wrap="square" rtlCol="0">
            <a:spAutoFit/>
          </a:bodyPr>
          <a:lstStyle/>
          <a:p>
            <a:r>
              <a:rPr lang="en-GB" dirty="0"/>
              <a:t>Wore all black</a:t>
            </a:r>
          </a:p>
        </p:txBody>
      </p:sp>
      <p:sp>
        <p:nvSpPr>
          <p:cNvPr id="14" name="TextBox 13">
            <a:extLst>
              <a:ext uri="{FF2B5EF4-FFF2-40B4-BE49-F238E27FC236}">
                <a16:creationId xmlns:a16="http://schemas.microsoft.com/office/drawing/2014/main" id="{A9A889A3-CA99-7EC2-558D-1E1F35D5E381}"/>
              </a:ext>
            </a:extLst>
          </p:cNvPr>
          <p:cNvSpPr txBox="1"/>
          <p:nvPr/>
        </p:nvSpPr>
        <p:spPr>
          <a:xfrm>
            <a:off x="6971225" y="5385818"/>
            <a:ext cx="1782567" cy="1200329"/>
          </a:xfrm>
          <a:prstGeom prst="rect">
            <a:avLst/>
          </a:prstGeom>
          <a:noFill/>
          <a:ln>
            <a:solidFill>
              <a:schemeClr val="accent6">
                <a:lumMod val="50000"/>
              </a:schemeClr>
            </a:solidFill>
          </a:ln>
        </p:spPr>
        <p:txBody>
          <a:bodyPr wrap="square" rtlCol="0">
            <a:spAutoFit/>
          </a:bodyPr>
          <a:lstStyle/>
          <a:p>
            <a:pPr algn="ctr"/>
            <a:r>
              <a:rPr lang="en-GB" dirty="0"/>
              <a:t>Was using mobile phone whilst crossing the road</a:t>
            </a:r>
          </a:p>
        </p:txBody>
      </p:sp>
      <p:sp>
        <p:nvSpPr>
          <p:cNvPr id="15" name="TextBox 14">
            <a:extLst>
              <a:ext uri="{FF2B5EF4-FFF2-40B4-BE49-F238E27FC236}">
                <a16:creationId xmlns:a16="http://schemas.microsoft.com/office/drawing/2014/main" id="{EFFD883D-6807-7060-6CD8-AEEE65D0A58D}"/>
              </a:ext>
            </a:extLst>
          </p:cNvPr>
          <p:cNvSpPr txBox="1"/>
          <p:nvPr/>
        </p:nvSpPr>
        <p:spPr>
          <a:xfrm>
            <a:off x="10824893" y="5221905"/>
            <a:ext cx="1159264" cy="1477328"/>
          </a:xfrm>
          <a:prstGeom prst="rect">
            <a:avLst/>
          </a:prstGeom>
          <a:noFill/>
          <a:ln>
            <a:solidFill>
              <a:schemeClr val="accent6">
                <a:lumMod val="50000"/>
              </a:schemeClr>
            </a:solidFill>
          </a:ln>
        </p:spPr>
        <p:txBody>
          <a:bodyPr wrap="square" rtlCol="0">
            <a:spAutoFit/>
          </a:bodyPr>
          <a:lstStyle/>
          <a:p>
            <a:pPr algn="ctr"/>
            <a:r>
              <a:rPr lang="en-GB" dirty="0"/>
              <a:t>Didn’t stop, look, listen, think!</a:t>
            </a:r>
          </a:p>
        </p:txBody>
      </p:sp>
      <p:cxnSp>
        <p:nvCxnSpPr>
          <p:cNvPr id="16" name="Straight Arrow Connector 15">
            <a:extLst>
              <a:ext uri="{FF2B5EF4-FFF2-40B4-BE49-F238E27FC236}">
                <a16:creationId xmlns:a16="http://schemas.microsoft.com/office/drawing/2014/main" id="{0894C24C-4D2C-E952-BFB1-BDECDB76B262}"/>
              </a:ext>
            </a:extLst>
          </p:cNvPr>
          <p:cNvCxnSpPr>
            <a:cxnSpLocks/>
          </p:cNvCxnSpPr>
          <p:nvPr/>
        </p:nvCxnSpPr>
        <p:spPr>
          <a:xfrm>
            <a:off x="10099708" y="6154067"/>
            <a:ext cx="72518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4BC570E9-9802-EFDE-CB5D-37063B4981DE}"/>
              </a:ext>
            </a:extLst>
          </p:cNvPr>
          <p:cNvSpPr/>
          <p:nvPr/>
        </p:nvSpPr>
        <p:spPr>
          <a:xfrm>
            <a:off x="9049603" y="5338983"/>
            <a:ext cx="1479479" cy="1243173"/>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20000"/>
                    <a:lumOff val="80000"/>
                  </a:schemeClr>
                </a:solidFill>
              </a:rPr>
              <a:t>Dylan</a:t>
            </a:r>
          </a:p>
        </p:txBody>
      </p:sp>
      <p:cxnSp>
        <p:nvCxnSpPr>
          <p:cNvPr id="18" name="Straight Arrow Connector 17">
            <a:extLst>
              <a:ext uri="{FF2B5EF4-FFF2-40B4-BE49-F238E27FC236}">
                <a16:creationId xmlns:a16="http://schemas.microsoft.com/office/drawing/2014/main" id="{1D423494-B423-8F7E-7993-A69EFFFB69B7}"/>
              </a:ext>
            </a:extLst>
          </p:cNvPr>
          <p:cNvCxnSpPr>
            <a:cxnSpLocks/>
          </p:cNvCxnSpPr>
          <p:nvPr/>
        </p:nvCxnSpPr>
        <p:spPr>
          <a:xfrm flipH="1" flipV="1">
            <a:off x="9222766" y="4991662"/>
            <a:ext cx="304159" cy="3469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C638577-3671-C8B7-A271-324851FE6E99}"/>
              </a:ext>
            </a:extLst>
          </p:cNvPr>
          <p:cNvCxnSpPr>
            <a:cxnSpLocks/>
          </p:cNvCxnSpPr>
          <p:nvPr/>
        </p:nvCxnSpPr>
        <p:spPr>
          <a:xfrm flipV="1">
            <a:off x="10099708" y="4669106"/>
            <a:ext cx="0" cy="6694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B3BC122B-8487-2914-E089-776A76F599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710" r="12225"/>
          <a:stretch>
            <a:fillRect/>
          </a:stretch>
        </p:blipFill>
        <p:spPr bwMode="auto">
          <a:xfrm>
            <a:off x="5713966" y="303346"/>
            <a:ext cx="3637788" cy="3051174"/>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C66F23D4-AFE5-8E45-6699-F30473FFF2D8}"/>
              </a:ext>
            </a:extLst>
          </p:cNvPr>
          <p:cNvSpPr txBox="1"/>
          <p:nvPr/>
        </p:nvSpPr>
        <p:spPr>
          <a:xfrm>
            <a:off x="1971498" y="3894655"/>
            <a:ext cx="2856120" cy="2449838"/>
          </a:xfrm>
          <a:prstGeom prst="rect">
            <a:avLst/>
          </a:prstGeom>
          <a:noFill/>
          <a:ln w="76200">
            <a:solidFill>
              <a:srgbClr val="00B0F0"/>
            </a:solidFill>
          </a:ln>
        </p:spPr>
        <p:txBody>
          <a:bodyPr wrap="square">
            <a:spAutoFit/>
          </a:bodyPr>
          <a:lstStyle/>
          <a:p>
            <a:pPr algn="ctr">
              <a:lnSpc>
                <a:spcPct val="107000"/>
              </a:lnSpc>
              <a:spcAft>
                <a:spcPts val="800"/>
              </a:spcAft>
              <a:buNone/>
            </a:pPr>
            <a:r>
              <a:rPr lang="en-GB" sz="2400" kern="100" dirty="0">
                <a:effectLst/>
                <a:latin typeface="Aptos" panose="020B0004020202020204" pitchFamily="34" charset="0"/>
                <a:ea typeface="Aptos" panose="020B0004020202020204" pitchFamily="34" charset="0"/>
                <a:cs typeface="Times New Roman" panose="02020603050405020304" pitchFamily="18" charset="0"/>
              </a:rPr>
              <a:t>It is important </a:t>
            </a:r>
            <a:r>
              <a:rPr lang="en-GB" sz="2400" b="1" kern="100" dirty="0">
                <a:solidFill>
                  <a:schemeClr val="accent6">
                    <a:lumMod val="75000"/>
                  </a:schemeClr>
                </a:solidFill>
                <a:effectLst/>
                <a:latin typeface="Aptos" panose="020B0004020202020204" pitchFamily="34" charset="0"/>
                <a:ea typeface="Aptos" panose="020B0004020202020204" pitchFamily="34" charset="0"/>
                <a:cs typeface="Times New Roman" panose="02020603050405020304" pitchFamily="18" charset="0"/>
              </a:rPr>
              <a:t>ALL</a:t>
            </a:r>
            <a:r>
              <a:rPr lang="en-GB" sz="2400" kern="100" dirty="0">
                <a:effectLst/>
                <a:latin typeface="Aptos" panose="020B0004020202020204" pitchFamily="34" charset="0"/>
                <a:ea typeface="Aptos" panose="020B0004020202020204" pitchFamily="34" charset="0"/>
                <a:cs typeface="Times New Roman" panose="02020603050405020304" pitchFamily="18" charset="0"/>
              </a:rPr>
              <a:t> road users play a part in keeping themselves and others safe whilst using the road!</a:t>
            </a:r>
          </a:p>
        </p:txBody>
      </p:sp>
      <p:sp>
        <p:nvSpPr>
          <p:cNvPr id="21" name="TextBox 20">
            <a:extLst>
              <a:ext uri="{FF2B5EF4-FFF2-40B4-BE49-F238E27FC236}">
                <a16:creationId xmlns:a16="http://schemas.microsoft.com/office/drawing/2014/main" id="{5B13DB92-E36A-EB64-06B9-5A9C89F04880}"/>
              </a:ext>
            </a:extLst>
          </p:cNvPr>
          <p:cNvSpPr txBox="1"/>
          <p:nvPr/>
        </p:nvSpPr>
        <p:spPr>
          <a:xfrm>
            <a:off x="3335541" y="1100919"/>
            <a:ext cx="1782563" cy="2031325"/>
          </a:xfrm>
          <a:prstGeom prst="rect">
            <a:avLst/>
          </a:prstGeom>
          <a:noFill/>
          <a:ln>
            <a:solidFill>
              <a:schemeClr val="accent6">
                <a:lumMod val="50000"/>
              </a:schemeClr>
            </a:solidFill>
          </a:ln>
        </p:spPr>
        <p:txBody>
          <a:bodyPr wrap="square" rtlCol="0">
            <a:spAutoFit/>
          </a:bodyPr>
          <a:lstStyle/>
          <a:p>
            <a:r>
              <a:rPr lang="en-GB" dirty="0"/>
              <a:t>Daniel was in a car, so he had the legal responsibility to keep other vulnerable road users safe.</a:t>
            </a:r>
          </a:p>
        </p:txBody>
      </p:sp>
      <p:cxnSp>
        <p:nvCxnSpPr>
          <p:cNvPr id="22" name="Straight Arrow Connector 21">
            <a:extLst>
              <a:ext uri="{FF2B5EF4-FFF2-40B4-BE49-F238E27FC236}">
                <a16:creationId xmlns:a16="http://schemas.microsoft.com/office/drawing/2014/main" id="{4CCF1B51-6A78-286D-B278-B269E143DCA5}"/>
              </a:ext>
            </a:extLst>
          </p:cNvPr>
          <p:cNvCxnSpPr>
            <a:cxnSpLocks/>
          </p:cNvCxnSpPr>
          <p:nvPr/>
        </p:nvCxnSpPr>
        <p:spPr>
          <a:xfrm>
            <a:off x="1649215" y="1152895"/>
            <a:ext cx="1681791" cy="4277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D38BE99-73D7-6F8B-49C7-AF6DFE742AFB}"/>
              </a:ext>
            </a:extLst>
          </p:cNvPr>
          <p:cNvSpPr txBox="1"/>
          <p:nvPr/>
        </p:nvSpPr>
        <p:spPr>
          <a:xfrm>
            <a:off x="7673581" y="813271"/>
            <a:ext cx="1456581" cy="2031325"/>
          </a:xfrm>
          <a:prstGeom prst="rect">
            <a:avLst/>
          </a:prstGeom>
          <a:noFill/>
        </p:spPr>
        <p:txBody>
          <a:bodyPr wrap="square" rtlCol="0">
            <a:spAutoFit/>
          </a:bodyPr>
          <a:lstStyle/>
          <a:p>
            <a:pPr algn="ctr"/>
            <a:r>
              <a:rPr lang="en-GB" sz="1400" dirty="0">
                <a:solidFill>
                  <a:schemeClr val="accent6">
                    <a:lumMod val="75000"/>
                  </a:schemeClr>
                </a:solidFill>
                <a:latin typeface="ADLaM Display" panose="02010000000000000000" pitchFamily="2" charset="0"/>
                <a:ea typeface="ADLaM Display" panose="02010000000000000000" pitchFamily="2" charset="0"/>
                <a:cs typeface="ADLaM Display" panose="02010000000000000000" pitchFamily="2" charset="0"/>
              </a:rPr>
              <a:t>Most vulnerable road users at the top.</a:t>
            </a:r>
          </a:p>
          <a:p>
            <a:pPr algn="ctr"/>
            <a:endParaRPr lang="en-GB" sz="1400" dirty="0">
              <a:solidFill>
                <a:schemeClr val="accent6">
                  <a:lumMod val="75000"/>
                </a:schemeClr>
              </a:solidFill>
              <a:latin typeface="ADLaM Display" panose="02010000000000000000" pitchFamily="2" charset="0"/>
              <a:ea typeface="ADLaM Display" panose="02010000000000000000" pitchFamily="2" charset="0"/>
              <a:cs typeface="ADLaM Display" panose="02010000000000000000" pitchFamily="2" charset="0"/>
            </a:endParaRPr>
          </a:p>
          <a:p>
            <a:pPr algn="ctr"/>
            <a:r>
              <a:rPr lang="en-GB" sz="1400" dirty="0">
                <a:solidFill>
                  <a:schemeClr val="accent6">
                    <a:lumMod val="75000"/>
                  </a:schemeClr>
                </a:solidFill>
                <a:latin typeface="ADLaM Display" panose="02010000000000000000" pitchFamily="2" charset="0"/>
                <a:ea typeface="ADLaM Display" panose="02010000000000000000" pitchFamily="2" charset="0"/>
                <a:cs typeface="ADLaM Display" panose="02010000000000000000" pitchFamily="2" charset="0"/>
              </a:rPr>
              <a:t>Vehicles that can do the most damage at the bottom.</a:t>
            </a:r>
          </a:p>
        </p:txBody>
      </p:sp>
    </p:spTree>
    <p:extLst>
      <p:ext uri="{BB962C8B-B14F-4D97-AF65-F5344CB8AC3E}">
        <p14:creationId xmlns:p14="http://schemas.microsoft.com/office/powerpoint/2010/main" val="1803216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534B7CD1-EBA0-8A0E-B9AD-8F9E9A25529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1F68F4-54E7-292A-E562-871048CCCD98}"/>
              </a:ext>
            </a:extLst>
          </p:cNvPr>
          <p:cNvSpPr>
            <a:spLocks noGrp="1"/>
          </p:cNvSpPr>
          <p:nvPr>
            <p:ph type="sldNum" sz="quarter" idx="12"/>
          </p:nvPr>
        </p:nvSpPr>
        <p:spPr>
          <a:xfrm>
            <a:off x="457200" y="6304788"/>
            <a:ext cx="640080" cy="277368"/>
          </a:xfrm>
        </p:spPr>
        <p:txBody>
          <a:bodyPr anchor="b">
            <a:normAutofit/>
          </a:bodyPr>
          <a:lstStyle/>
          <a:p>
            <a:pPr>
              <a:spcAft>
                <a:spcPts val="600"/>
              </a:spcAft>
            </a:pPr>
            <a:fld id="{CA8D9AD5-F248-4919-864A-CFD76CC027D6}" type="slidenum">
              <a:rPr lang="en-US" smtClean="0"/>
              <a:pPr>
                <a:spcAft>
                  <a:spcPts val="600"/>
                </a:spcAft>
              </a:pPr>
              <a:t>22</a:t>
            </a:fld>
            <a:endParaRPr lang="en-US"/>
          </a:p>
        </p:txBody>
      </p:sp>
      <p:sp>
        <p:nvSpPr>
          <p:cNvPr id="2" name="Title 3">
            <a:extLst>
              <a:ext uri="{FF2B5EF4-FFF2-40B4-BE49-F238E27FC236}">
                <a16:creationId xmlns:a16="http://schemas.microsoft.com/office/drawing/2014/main" id="{F10CAB80-EBC7-AC5F-F23D-B27EB1DC968D}"/>
              </a:ext>
            </a:extLst>
          </p:cNvPr>
          <p:cNvSpPr txBox="1">
            <a:spLocks/>
          </p:cNvSpPr>
          <p:nvPr/>
        </p:nvSpPr>
        <p:spPr>
          <a:xfrm>
            <a:off x="4480905" y="11876"/>
            <a:ext cx="3890586" cy="1100753"/>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ct val="0"/>
              </a:spcBef>
              <a:buFont typeface="Arial" pitchFamily="34" charset="0"/>
              <a:buNone/>
              <a:defRPr sz="6000" kern="1200" cap="all" baseline="0">
                <a:solidFill>
                  <a:schemeClr val="tx1"/>
                </a:solidFill>
                <a:latin typeface="+mj-lt"/>
                <a:ea typeface="+mj-ea"/>
                <a:cs typeface="+mj-cs"/>
              </a:defRPr>
            </a:lvl1pPr>
          </a:lstStyle>
          <a:p>
            <a:r>
              <a:rPr lang="en-US" dirty="0"/>
              <a:t>Answers</a:t>
            </a:r>
            <a:endParaRPr lang="en-ZA" dirty="0"/>
          </a:p>
        </p:txBody>
      </p:sp>
      <p:sp>
        <p:nvSpPr>
          <p:cNvPr id="3" name="Content Placeholder 1">
            <a:extLst>
              <a:ext uri="{FF2B5EF4-FFF2-40B4-BE49-F238E27FC236}">
                <a16:creationId xmlns:a16="http://schemas.microsoft.com/office/drawing/2014/main" id="{4D76627C-21DA-4499-5029-FCA81F118790}"/>
              </a:ext>
            </a:extLst>
          </p:cNvPr>
          <p:cNvSpPr txBox="1">
            <a:spLocks/>
          </p:cNvSpPr>
          <p:nvPr/>
        </p:nvSpPr>
        <p:spPr>
          <a:xfrm>
            <a:off x="3126238" y="1477512"/>
            <a:ext cx="6599919" cy="2092993"/>
          </a:xfrm>
          <a:prstGeom prst="rect">
            <a:avLst/>
          </a:prstGeom>
        </p:spPr>
        <p:txBody>
          <a:bodyPr vert="horz" lIns="0" tIns="0" rIns="0" bIns="0" rtlCol="0" anchor="b" anchorCtr="0">
            <a:normAutofit/>
          </a:bodyPr>
          <a:lstStyle>
            <a:defPPr>
              <a:defRPr lang="en-US"/>
            </a:defPPr>
            <a:lvl1pPr marL="0" algn="l" defTabSz="914400" rtl="0" eaLnBrk="1" latinLnBrk="0" hangingPunct="1">
              <a:defRPr sz="11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dirty="0">
                <a:solidFill>
                  <a:schemeClr val="tx2">
                    <a:lumMod val="90000"/>
                    <a:lumOff val="10000"/>
                  </a:schemeClr>
                </a:solidFill>
              </a:rPr>
              <a:t>You will have found that Daniel was to blame.</a:t>
            </a:r>
            <a:br>
              <a:rPr lang="en-GB" sz="2000" dirty="0">
                <a:solidFill>
                  <a:schemeClr val="tx2">
                    <a:lumMod val="90000"/>
                    <a:lumOff val="10000"/>
                  </a:schemeClr>
                </a:solidFill>
              </a:rPr>
            </a:br>
            <a:br>
              <a:rPr lang="en-GB" sz="2000" dirty="0">
                <a:solidFill>
                  <a:schemeClr val="tx2">
                    <a:lumMod val="90000"/>
                    <a:lumOff val="10000"/>
                  </a:schemeClr>
                </a:solidFill>
              </a:rPr>
            </a:br>
            <a:r>
              <a:rPr lang="en-GB" sz="2000" dirty="0">
                <a:solidFill>
                  <a:schemeClr val="tx2">
                    <a:lumMod val="90000"/>
                    <a:lumOff val="10000"/>
                  </a:schemeClr>
                </a:solidFill>
              </a:rPr>
              <a:t>You may have also found that Dylan could have done more to keep himself safe.</a:t>
            </a:r>
            <a:br>
              <a:rPr lang="en-GB" sz="2000" dirty="0">
                <a:solidFill>
                  <a:schemeClr val="tx2">
                    <a:lumMod val="90000"/>
                    <a:lumOff val="10000"/>
                  </a:schemeClr>
                </a:solidFill>
              </a:rPr>
            </a:br>
            <a:br>
              <a:rPr lang="en-GB" sz="2000" dirty="0">
                <a:solidFill>
                  <a:schemeClr val="tx2">
                    <a:lumMod val="90000"/>
                    <a:lumOff val="10000"/>
                  </a:schemeClr>
                </a:solidFill>
              </a:rPr>
            </a:br>
            <a:r>
              <a:rPr lang="en-GB" sz="2000" dirty="0">
                <a:solidFill>
                  <a:schemeClr val="tx2">
                    <a:lumMod val="90000"/>
                    <a:lumOff val="10000"/>
                  </a:schemeClr>
                </a:solidFill>
              </a:rPr>
              <a:t>So, what happened next?</a:t>
            </a:r>
            <a:br>
              <a:rPr lang="en-GB" dirty="0"/>
            </a:br>
            <a:endParaRPr lang="en-US" dirty="0"/>
          </a:p>
        </p:txBody>
      </p:sp>
      <p:sp>
        <p:nvSpPr>
          <p:cNvPr id="6" name="TextBox 5">
            <a:extLst>
              <a:ext uri="{FF2B5EF4-FFF2-40B4-BE49-F238E27FC236}">
                <a16:creationId xmlns:a16="http://schemas.microsoft.com/office/drawing/2014/main" id="{2E2E3401-2372-FD28-66AC-0686B34C92DF}"/>
              </a:ext>
            </a:extLst>
          </p:cNvPr>
          <p:cNvSpPr txBox="1"/>
          <p:nvPr/>
        </p:nvSpPr>
        <p:spPr>
          <a:xfrm>
            <a:off x="1684094" y="3935388"/>
            <a:ext cx="3802670" cy="2031325"/>
          </a:xfrm>
          <a:prstGeom prst="rect">
            <a:avLst/>
          </a:prstGeom>
          <a:noFill/>
          <a:ln w="57150">
            <a:solidFill>
              <a:schemeClr val="accent6">
                <a:lumMod val="25000"/>
              </a:schemeClr>
            </a:solidFill>
          </a:ln>
        </p:spPr>
        <p:txBody>
          <a:bodyPr wrap="square">
            <a:spAutoFit/>
          </a:bodyPr>
          <a:lstStyle/>
          <a:p>
            <a:pPr algn="ctr"/>
            <a:r>
              <a:rPr lang="en-GB" sz="1800" dirty="0">
                <a:solidFill>
                  <a:schemeClr val="tx2">
                    <a:lumMod val="90000"/>
                    <a:lumOff val="10000"/>
                  </a:schemeClr>
                </a:solidFill>
              </a:rPr>
              <a:t>Daniel was found to be guilty of causing serious injury by careless driving because he was driving at </a:t>
            </a:r>
            <a:r>
              <a:rPr lang="en-GB" dirty="0">
                <a:solidFill>
                  <a:schemeClr val="tx2">
                    <a:lumMod val="90000"/>
                    <a:lumOff val="10000"/>
                  </a:schemeClr>
                </a:solidFill>
              </a:rPr>
              <a:t>45</a:t>
            </a:r>
            <a:r>
              <a:rPr lang="en-GB" sz="1800" dirty="0">
                <a:solidFill>
                  <a:schemeClr val="tx2">
                    <a:lumMod val="90000"/>
                    <a:lumOff val="10000"/>
                  </a:schemeClr>
                </a:solidFill>
              </a:rPr>
              <a:t>mph in a 30mhp zone– and using the in-car computer screen. He was sentenced to one year in prison, and a two-year driving ban.</a:t>
            </a:r>
            <a:endParaRPr lang="en-GB" dirty="0"/>
          </a:p>
        </p:txBody>
      </p:sp>
      <p:sp>
        <p:nvSpPr>
          <p:cNvPr id="7" name="TextBox 6">
            <a:extLst>
              <a:ext uri="{FF2B5EF4-FFF2-40B4-BE49-F238E27FC236}">
                <a16:creationId xmlns:a16="http://schemas.microsoft.com/office/drawing/2014/main" id="{517078BF-8544-A3A1-AC83-C34FA9036457}"/>
              </a:ext>
            </a:extLst>
          </p:cNvPr>
          <p:cNvSpPr txBox="1"/>
          <p:nvPr/>
        </p:nvSpPr>
        <p:spPr>
          <a:xfrm>
            <a:off x="6958128" y="4038600"/>
            <a:ext cx="3549778" cy="1754326"/>
          </a:xfrm>
          <a:prstGeom prst="rect">
            <a:avLst/>
          </a:prstGeom>
          <a:noFill/>
          <a:ln w="57150">
            <a:solidFill>
              <a:schemeClr val="accent6">
                <a:lumMod val="25000"/>
              </a:schemeClr>
            </a:solidFill>
          </a:ln>
        </p:spPr>
        <p:txBody>
          <a:bodyPr wrap="square">
            <a:spAutoFit/>
          </a:bodyPr>
          <a:lstStyle/>
          <a:p>
            <a:pPr algn="ctr"/>
            <a:r>
              <a:rPr lang="en-GB" dirty="0">
                <a:solidFill>
                  <a:schemeClr val="tx2">
                    <a:lumMod val="90000"/>
                    <a:lumOff val="10000"/>
                  </a:schemeClr>
                </a:solidFill>
              </a:rPr>
              <a:t>Dylan was hospitalised for 2 days, before being able to go home. Dylan suffered a broken leg and bruising. He had to attend physiotherapy for the next 3 months</a:t>
            </a:r>
            <a:r>
              <a:rPr lang="en-GB" dirty="0"/>
              <a:t>.</a:t>
            </a:r>
          </a:p>
        </p:txBody>
      </p:sp>
    </p:spTree>
    <p:extLst>
      <p:ext uri="{BB962C8B-B14F-4D97-AF65-F5344CB8AC3E}">
        <p14:creationId xmlns:p14="http://schemas.microsoft.com/office/powerpoint/2010/main" val="2675787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71A3-5681-8491-1E38-772145DE5C20}"/>
              </a:ext>
            </a:extLst>
          </p:cNvPr>
          <p:cNvSpPr>
            <a:spLocks noGrp="1"/>
          </p:cNvSpPr>
          <p:nvPr>
            <p:ph type="title"/>
          </p:nvPr>
        </p:nvSpPr>
        <p:spPr>
          <a:xfrm>
            <a:off x="6553200" y="1447800"/>
            <a:ext cx="5257800" cy="3677273"/>
          </a:xfrm>
        </p:spPr>
        <p:txBody>
          <a:bodyPr/>
          <a:lstStyle/>
          <a:p>
            <a:pPr algn="ctr"/>
            <a:r>
              <a:rPr lang="en-GB" sz="6000" dirty="0"/>
              <a:t>Don’t be a statistic like a Dylan!</a:t>
            </a:r>
          </a:p>
        </p:txBody>
      </p:sp>
      <p:sp>
        <p:nvSpPr>
          <p:cNvPr id="5" name="Slide Number Placeholder 4">
            <a:extLst>
              <a:ext uri="{FF2B5EF4-FFF2-40B4-BE49-F238E27FC236}">
                <a16:creationId xmlns:a16="http://schemas.microsoft.com/office/drawing/2014/main" id="{7CEBAA94-BC55-7040-2329-62605939E47B}"/>
              </a:ext>
            </a:extLst>
          </p:cNvPr>
          <p:cNvSpPr>
            <a:spLocks noGrp="1"/>
          </p:cNvSpPr>
          <p:nvPr>
            <p:ph type="sldNum" sz="quarter" idx="12"/>
          </p:nvPr>
        </p:nvSpPr>
        <p:spPr/>
        <p:txBody>
          <a:bodyPr/>
          <a:lstStyle/>
          <a:p>
            <a:fld id="{CA8D9AD5-F248-4919-864A-CFD76CC027D6}" type="slidenum">
              <a:rPr lang="en-US" smtClean="0"/>
              <a:pPr/>
              <a:t>23</a:t>
            </a:fld>
            <a:endParaRPr lang="en-US" dirty="0"/>
          </a:p>
        </p:txBody>
      </p:sp>
      <p:sp>
        <p:nvSpPr>
          <p:cNvPr id="3" name="Content Placeholder 2">
            <a:extLst>
              <a:ext uri="{FF2B5EF4-FFF2-40B4-BE49-F238E27FC236}">
                <a16:creationId xmlns:a16="http://schemas.microsoft.com/office/drawing/2014/main" id="{9AD38DA7-4F0E-FF7D-BDB2-47E4C07A92A6}"/>
              </a:ext>
            </a:extLst>
          </p:cNvPr>
          <p:cNvSpPr txBox="1">
            <a:spLocks/>
          </p:cNvSpPr>
          <p:nvPr/>
        </p:nvSpPr>
        <p:spPr>
          <a:xfrm>
            <a:off x="191655" y="838200"/>
            <a:ext cx="5638800" cy="3930741"/>
          </a:xfrm>
          <a:prstGeom prst="rect">
            <a:avLst/>
          </a:prstGeom>
        </p:spPr>
        <p:txBody>
          <a:bodyPr anchor="ctr">
            <a:noAutofit/>
          </a:bodyPr>
          <a:lstStyle>
            <a:lvl1pPr marL="347472" indent="-347472" algn="l" defTabSz="914400" rtl="0" eaLnBrk="1" latinLnBrk="0" hangingPunct="1">
              <a:lnSpc>
                <a:spcPct val="90000"/>
              </a:lnSpc>
              <a:spcBef>
                <a:spcPts val="1800"/>
              </a:spcBef>
              <a:buClr>
                <a:schemeClr val="tx2"/>
              </a:buClr>
              <a:buSzPct val="80000"/>
              <a:buFont typeface="Wingdings" pitchFamily="2" charset="2"/>
              <a:buChar char="§"/>
              <a:defRPr sz="2000" kern="1200">
                <a:solidFill>
                  <a:schemeClr val="tx1"/>
                </a:solidFill>
                <a:latin typeface="+mn-lt"/>
                <a:ea typeface="+mn-ea"/>
                <a:cs typeface="+mn-cs"/>
              </a:defRPr>
            </a:lvl1pPr>
            <a:lvl2pPr marL="749808" indent="-347472" algn="l" defTabSz="914400" rtl="0" eaLnBrk="1" latinLnBrk="0" hangingPunct="1">
              <a:lnSpc>
                <a:spcPct val="90000"/>
              </a:lnSpc>
              <a:spcBef>
                <a:spcPts val="1000"/>
              </a:spcBef>
              <a:buClr>
                <a:schemeClr val="tx2"/>
              </a:buClr>
              <a:buSzPct val="80000"/>
              <a:buFont typeface="Wingdings" pitchFamily="2" charset="2"/>
              <a:buChar char="§"/>
              <a:defRPr sz="1800" kern="1200">
                <a:solidFill>
                  <a:schemeClr val="tx1"/>
                </a:solidFill>
                <a:latin typeface="+mn-lt"/>
                <a:ea typeface="+mn-ea"/>
                <a:cs typeface="+mn-cs"/>
              </a:defRPr>
            </a:lvl2pPr>
            <a:lvl3pPr marL="1188720" indent="-347472" algn="l" defTabSz="914400" rtl="0" eaLnBrk="1" latinLnBrk="0" hangingPunct="1">
              <a:lnSpc>
                <a:spcPct val="90000"/>
              </a:lnSpc>
              <a:spcBef>
                <a:spcPts val="800"/>
              </a:spcBef>
              <a:buClr>
                <a:schemeClr val="tx2"/>
              </a:buClr>
              <a:buSzPct val="80000"/>
              <a:buFont typeface="Wingdings" pitchFamily="2" charset="2"/>
              <a:buChar char="§"/>
              <a:defRPr sz="1600" kern="1200">
                <a:solidFill>
                  <a:schemeClr val="tx1"/>
                </a:solidFill>
                <a:latin typeface="+mn-lt"/>
                <a:ea typeface="+mn-ea"/>
                <a:cs typeface="+mn-cs"/>
              </a:defRPr>
            </a:lvl3pPr>
            <a:lvl4pPr marL="1536192" indent="-347472" algn="l" defTabSz="914400" rtl="0" eaLnBrk="1" latinLnBrk="0" hangingPunct="1">
              <a:lnSpc>
                <a:spcPct val="90000"/>
              </a:lnSpc>
              <a:spcBef>
                <a:spcPts val="800"/>
              </a:spcBef>
              <a:buClr>
                <a:schemeClr val="tx2"/>
              </a:buClr>
              <a:buSzPct val="80000"/>
              <a:buFont typeface="Wingdings" pitchFamily="2" charset="2"/>
              <a:buChar char="§"/>
              <a:defRPr sz="1400" kern="1200">
                <a:solidFill>
                  <a:schemeClr val="tx1"/>
                </a:solidFill>
                <a:latin typeface="+mn-lt"/>
                <a:ea typeface="+mn-ea"/>
                <a:cs typeface="+mn-cs"/>
              </a:defRPr>
            </a:lvl4pPr>
            <a:lvl5pPr marL="1920240" indent="-347472" algn="l" defTabSz="914400" rtl="0" eaLnBrk="1" latinLnBrk="0" hangingPunct="1">
              <a:lnSpc>
                <a:spcPct val="90000"/>
              </a:lnSpc>
              <a:spcBef>
                <a:spcPts val="800"/>
              </a:spcBef>
              <a:buClr>
                <a:schemeClr val="tx2"/>
              </a:buClr>
              <a:buSzPct val="80000"/>
              <a:buFont typeface="Wingdings"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itchFamily="2" charset="2"/>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itchFamily="2" charset="2"/>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itchFamily="2" charset="2"/>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itchFamily="2" charset="2"/>
              <a:buChar char="§"/>
              <a:defRPr sz="1400" kern="1200" baseline="0">
                <a:solidFill>
                  <a:schemeClr val="tx2"/>
                </a:solidFill>
                <a:latin typeface="+mn-lt"/>
                <a:ea typeface="+mn-ea"/>
                <a:cs typeface="+mn-cs"/>
              </a:defRPr>
            </a:lvl9pPr>
          </a:lstStyle>
          <a:p>
            <a:endParaRPr lang="en-GB" sz="2300" dirty="0"/>
          </a:p>
          <a:p>
            <a:endParaRPr lang="en-GB" sz="2300" dirty="0"/>
          </a:p>
          <a:p>
            <a:pPr marL="0" indent="0" algn="just">
              <a:buNone/>
            </a:pPr>
            <a:r>
              <a:rPr lang="en-GB" dirty="0"/>
              <a:t>Road accidents are one of the main reasons that young people die.</a:t>
            </a:r>
          </a:p>
          <a:p>
            <a:pPr algn="just"/>
            <a:r>
              <a:rPr lang="en-GB" b="1" u="sng" dirty="0"/>
              <a:t>20</a:t>
            </a:r>
            <a:r>
              <a:rPr lang="en-GB" b="1" dirty="0"/>
              <a:t> </a:t>
            </a:r>
            <a:r>
              <a:rPr lang="en-GB" dirty="0"/>
              <a:t>Pedestrian children under 16, died in 2024 on UK roads.</a:t>
            </a:r>
          </a:p>
          <a:p>
            <a:pPr algn="just"/>
            <a:r>
              <a:rPr lang="en-GB" dirty="0"/>
              <a:t>A total of </a:t>
            </a:r>
            <a:r>
              <a:rPr lang="en-GB" b="1" u="sng" dirty="0"/>
              <a:t>1176</a:t>
            </a:r>
            <a:r>
              <a:rPr lang="en-GB" dirty="0"/>
              <a:t> were seriously injured. </a:t>
            </a:r>
          </a:p>
          <a:p>
            <a:pPr algn="just"/>
            <a:r>
              <a:rPr lang="en-GB" dirty="0"/>
              <a:t>That equates to </a:t>
            </a:r>
            <a:r>
              <a:rPr lang="en-GB" b="1" u="sng" dirty="0"/>
              <a:t>23</a:t>
            </a:r>
            <a:r>
              <a:rPr lang="en-GB" b="1" dirty="0"/>
              <a:t> </a:t>
            </a:r>
            <a:r>
              <a:rPr lang="en-GB" dirty="0"/>
              <a:t>children killed or left with serious, life-changing injuries each week in 2024. That’s a small class a week!</a:t>
            </a:r>
          </a:p>
          <a:p>
            <a:pPr algn="just"/>
            <a:r>
              <a:rPr lang="en-GB" dirty="0"/>
              <a:t>Most of these injuries take place between </a:t>
            </a:r>
            <a:r>
              <a:rPr lang="en-GB" b="1" u="sng" dirty="0"/>
              <a:t>8 am and 9 am </a:t>
            </a:r>
            <a:r>
              <a:rPr lang="en-GB" u="sng" dirty="0"/>
              <a:t>and between </a:t>
            </a:r>
            <a:r>
              <a:rPr lang="en-GB" b="1" u="sng" dirty="0"/>
              <a:t>3 pm and 7 pm.</a:t>
            </a:r>
          </a:p>
          <a:p>
            <a:pPr algn="just"/>
            <a:endParaRPr lang="en-GB" sz="2300" dirty="0">
              <a:solidFill>
                <a:schemeClr val="accent2">
                  <a:lumMod val="50000"/>
                </a:schemeClr>
              </a:solidFill>
            </a:endParaRPr>
          </a:p>
        </p:txBody>
      </p:sp>
    </p:spTree>
    <p:extLst>
      <p:ext uri="{BB962C8B-B14F-4D97-AF65-F5344CB8AC3E}">
        <p14:creationId xmlns:p14="http://schemas.microsoft.com/office/powerpoint/2010/main" val="322897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0153E-A471-D7A3-FFE1-20CC6950671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D80CF9-0BE3-624D-FCFD-159FE9B41335}"/>
              </a:ext>
            </a:extLst>
          </p:cNvPr>
          <p:cNvSpPr>
            <a:spLocks noGrp="1"/>
          </p:cNvSpPr>
          <p:nvPr>
            <p:ph type="sldNum" sz="quarter" idx="12"/>
          </p:nvPr>
        </p:nvSpPr>
        <p:spPr>
          <a:xfrm>
            <a:off x="457200" y="6304788"/>
            <a:ext cx="640080" cy="277368"/>
          </a:xfrm>
        </p:spPr>
        <p:txBody>
          <a:bodyPr anchor="b">
            <a:normAutofit/>
          </a:bodyPr>
          <a:lstStyle/>
          <a:p>
            <a:pPr>
              <a:spcAft>
                <a:spcPts val="600"/>
              </a:spcAft>
            </a:pPr>
            <a:fld id="{CA8D9AD5-F248-4919-864A-CFD76CC027D6}" type="slidenum">
              <a:rPr lang="en-US" smtClean="0"/>
              <a:pPr>
                <a:spcAft>
                  <a:spcPts val="600"/>
                </a:spcAft>
              </a:pPr>
              <a:t>24</a:t>
            </a:fld>
            <a:endParaRPr lang="en-US"/>
          </a:p>
        </p:txBody>
      </p:sp>
      <p:sp>
        <p:nvSpPr>
          <p:cNvPr id="2" name="Title 1">
            <a:extLst>
              <a:ext uri="{FF2B5EF4-FFF2-40B4-BE49-F238E27FC236}">
                <a16:creationId xmlns:a16="http://schemas.microsoft.com/office/drawing/2014/main" id="{A40C26C1-DCFE-E6E0-47E4-F0698760FB77}"/>
              </a:ext>
            </a:extLst>
          </p:cNvPr>
          <p:cNvSpPr txBox="1">
            <a:spLocks/>
          </p:cNvSpPr>
          <p:nvPr/>
        </p:nvSpPr>
        <p:spPr>
          <a:xfrm>
            <a:off x="990600" y="220166"/>
            <a:ext cx="10969585" cy="1427585"/>
          </a:xfrm>
          <a:prstGeom prst="rect">
            <a:avLst/>
          </a:prstGeom>
        </p:spPr>
        <p:txBody>
          <a:bodyPr vert="horz" lIns="0" tIns="45720" rIns="91440" bIns="45720" rtlCol="0" anchor="ctr">
            <a:normAutofit fontScale="82500" lnSpcReduction="10000"/>
          </a:bodyPr>
          <a:lstStyle>
            <a:lvl1pPr marL="0" indent="0" algn="ctr" defTabSz="914400" rtl="0" eaLnBrk="1" latinLnBrk="0" hangingPunct="1">
              <a:lnSpc>
                <a:spcPct val="90000"/>
              </a:lnSpc>
              <a:spcBef>
                <a:spcPct val="0"/>
              </a:spcBef>
              <a:buFont typeface="Arial" pitchFamily="34" charset="0"/>
              <a:buNone/>
              <a:defRPr sz="6000" kern="1200" cap="all" baseline="0">
                <a:solidFill>
                  <a:schemeClr val="tx1"/>
                </a:solidFill>
                <a:latin typeface="+mj-lt"/>
                <a:ea typeface="+mj-ea"/>
                <a:cs typeface="+mj-cs"/>
              </a:defRPr>
            </a:lvl1pPr>
          </a:lstStyle>
          <a:p>
            <a:r>
              <a:rPr lang="en-US" sz="3800" b="1" dirty="0"/>
              <a:t>Key road safety tips to travelling independently…</a:t>
            </a:r>
            <a:br>
              <a:rPr lang="en-US" sz="1700" b="1" dirty="0"/>
            </a:br>
            <a:br>
              <a:rPr lang="en-US" sz="1700" b="1" dirty="0"/>
            </a:br>
            <a:br>
              <a:rPr lang="en-US" sz="1700" b="1" dirty="0"/>
            </a:br>
            <a:br>
              <a:rPr lang="en-US" sz="1700" b="1" dirty="0"/>
            </a:br>
            <a:endParaRPr lang="en-US" sz="1700" b="1" dirty="0"/>
          </a:p>
        </p:txBody>
      </p:sp>
      <p:graphicFrame>
        <p:nvGraphicFramePr>
          <p:cNvPr id="3" name="Content Placeholder 2">
            <a:extLst>
              <a:ext uri="{FF2B5EF4-FFF2-40B4-BE49-F238E27FC236}">
                <a16:creationId xmlns:a16="http://schemas.microsoft.com/office/drawing/2014/main" id="{493F9A8F-AC16-4A48-E8F3-BFF202B3BFF3}"/>
              </a:ext>
            </a:extLst>
          </p:cNvPr>
          <p:cNvGraphicFramePr>
            <a:graphicFrameLocks/>
          </p:cNvGraphicFramePr>
          <p:nvPr>
            <p:extLst>
              <p:ext uri="{D42A27DB-BD31-4B8C-83A1-F6EECF244321}">
                <p14:modId xmlns:p14="http://schemas.microsoft.com/office/powerpoint/2010/main" val="1818762063"/>
              </p:ext>
            </p:extLst>
          </p:nvPr>
        </p:nvGraphicFramePr>
        <p:xfrm>
          <a:off x="3681426" y="1100725"/>
          <a:ext cx="6085857" cy="41194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A hand with black text and white text">
            <a:extLst>
              <a:ext uri="{FF2B5EF4-FFF2-40B4-BE49-F238E27FC236}">
                <a16:creationId xmlns:a16="http://schemas.microsoft.com/office/drawing/2014/main" id="{C58967E8-F66A-07AA-BE13-D6E91DA0A0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2362" y="1121671"/>
            <a:ext cx="2387901" cy="2597881"/>
          </a:xfrm>
          <a:prstGeom prst="rect">
            <a:avLst/>
          </a:prstGeom>
        </p:spPr>
      </p:pic>
      <p:pic>
        <p:nvPicPr>
          <p:cNvPr id="6" name="Picture 5" descr="A yellow hand with white text and black text&#10;&#10;Description automatically generated">
            <a:extLst>
              <a:ext uri="{FF2B5EF4-FFF2-40B4-BE49-F238E27FC236}">
                <a16:creationId xmlns:a16="http://schemas.microsoft.com/office/drawing/2014/main" id="{5DD18A4F-2327-645F-CAA1-296A3A3FDB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64393" y="3698606"/>
            <a:ext cx="2387901" cy="2597881"/>
          </a:xfrm>
          <a:prstGeom prst="rect">
            <a:avLst/>
          </a:prstGeom>
        </p:spPr>
      </p:pic>
      <p:pic>
        <p:nvPicPr>
          <p:cNvPr id="7" name="Picture 6" descr="A hand with white text and stars&#10;&#10;AI-generated content may be incorrect.">
            <a:extLst>
              <a:ext uri="{FF2B5EF4-FFF2-40B4-BE49-F238E27FC236}">
                <a16:creationId xmlns:a16="http://schemas.microsoft.com/office/drawing/2014/main" id="{E22C5157-D305-4F2C-AB71-B690DCDB3822}"/>
              </a:ext>
            </a:extLst>
          </p:cNvPr>
          <p:cNvPicPr>
            <a:picLocks noChangeAspect="1"/>
          </p:cNvPicPr>
          <p:nvPr/>
        </p:nvPicPr>
        <p:blipFill>
          <a:blip r:embed="rId9"/>
          <a:stretch>
            <a:fillRect/>
          </a:stretch>
        </p:blipFill>
        <p:spPr>
          <a:xfrm>
            <a:off x="9839732" y="1029118"/>
            <a:ext cx="2375750" cy="2597881"/>
          </a:xfrm>
          <a:prstGeom prst="rect">
            <a:avLst/>
          </a:prstGeom>
        </p:spPr>
      </p:pic>
      <p:pic>
        <p:nvPicPr>
          <p:cNvPr id="8" name="Content Placeholder 5" descr="A yellow hand with black text&#10;&#10;AI-generated content may be incorrect.">
            <a:extLst>
              <a:ext uri="{FF2B5EF4-FFF2-40B4-BE49-F238E27FC236}">
                <a16:creationId xmlns:a16="http://schemas.microsoft.com/office/drawing/2014/main" id="{2F6CCF6C-12C1-C50A-0A23-B050B9E5F831}"/>
              </a:ext>
            </a:extLst>
          </p:cNvPr>
          <p:cNvPicPr>
            <a:picLocks noChangeAspect="1"/>
          </p:cNvPicPr>
          <p:nvPr/>
        </p:nvPicPr>
        <p:blipFill>
          <a:blip r:embed="rId10"/>
          <a:stretch>
            <a:fillRect/>
          </a:stretch>
        </p:blipFill>
        <p:spPr>
          <a:xfrm>
            <a:off x="9797100" y="3719552"/>
            <a:ext cx="2375750" cy="2681248"/>
          </a:xfrm>
          <a:prstGeom prst="rect">
            <a:avLst/>
          </a:prstGeom>
        </p:spPr>
      </p:pic>
      <p:sp>
        <p:nvSpPr>
          <p:cNvPr id="9" name="Rectangle: Rounded Corners 8">
            <a:extLst>
              <a:ext uri="{FF2B5EF4-FFF2-40B4-BE49-F238E27FC236}">
                <a16:creationId xmlns:a16="http://schemas.microsoft.com/office/drawing/2014/main" id="{88263264-831D-5D3C-55E6-C5BB0B4C8FDD}"/>
              </a:ext>
            </a:extLst>
          </p:cNvPr>
          <p:cNvSpPr/>
          <p:nvPr/>
        </p:nvSpPr>
        <p:spPr>
          <a:xfrm>
            <a:off x="3658235" y="5452681"/>
            <a:ext cx="6085857" cy="1176702"/>
          </a:xfrm>
          <a:prstGeom prst="roundRect">
            <a:avLst>
              <a:gd name="adj" fmla="val 10000"/>
            </a:avLst>
          </a:prstGeom>
          <a:solidFill>
            <a:schemeClr val="tx2">
              <a:lumMod val="10000"/>
              <a:lumOff val="90000"/>
            </a:schemeClr>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lvl="0"/>
            <a:r>
              <a:rPr lang="en-GB" dirty="0"/>
              <a:t>                                   </a:t>
            </a:r>
          </a:p>
          <a:p>
            <a:pPr lvl="0" algn="ctr"/>
            <a:r>
              <a:rPr lang="en-GB" sz="3000" dirty="0"/>
              <a:t>          Be bright, be seen!</a:t>
            </a:r>
            <a:endParaRPr lang="en-US" sz="3000" dirty="0"/>
          </a:p>
        </p:txBody>
      </p:sp>
      <p:sp>
        <p:nvSpPr>
          <p:cNvPr id="10" name="Rectangle 9" descr="Eye">
            <a:extLst>
              <a:ext uri="{FF2B5EF4-FFF2-40B4-BE49-F238E27FC236}">
                <a16:creationId xmlns:a16="http://schemas.microsoft.com/office/drawing/2014/main" id="{D5A5CC92-1F40-AECD-DF89-5C9724AEDC89}"/>
              </a:ext>
            </a:extLst>
          </p:cNvPr>
          <p:cNvSpPr/>
          <p:nvPr/>
        </p:nvSpPr>
        <p:spPr>
          <a:xfrm>
            <a:off x="3968274" y="5909962"/>
            <a:ext cx="647186" cy="647186"/>
          </a:xfrm>
          <a:prstGeom prst="rect">
            <a:avLst/>
          </a:prstGeom>
          <a:blipFill rotWithShape="1">
            <a:blip r:embed="rId11"/>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GB"/>
          </a:p>
        </p:txBody>
      </p:sp>
      <p:pic>
        <p:nvPicPr>
          <p:cNvPr id="12" name="Graphic 11" descr="No Phones with solid fill">
            <a:extLst>
              <a:ext uri="{FF2B5EF4-FFF2-40B4-BE49-F238E27FC236}">
                <a16:creationId xmlns:a16="http://schemas.microsoft.com/office/drawing/2014/main" id="{E091539C-F112-42E6-5B96-0FBBCC9592E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229600" y="4572000"/>
            <a:ext cx="581224" cy="581224"/>
          </a:xfrm>
          <a:prstGeom prst="rect">
            <a:avLst/>
          </a:prstGeom>
        </p:spPr>
      </p:pic>
    </p:spTree>
    <p:extLst>
      <p:ext uri="{BB962C8B-B14F-4D97-AF65-F5344CB8AC3E}">
        <p14:creationId xmlns:p14="http://schemas.microsoft.com/office/powerpoint/2010/main" val="2587217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671CD8-2122-5FC4-6BED-397D672C01F0}"/>
              </a:ext>
            </a:extLst>
          </p:cNvPr>
          <p:cNvSpPr>
            <a:spLocks noGrp="1"/>
          </p:cNvSpPr>
          <p:nvPr>
            <p:ph type="sldNum" sz="quarter" idx="12"/>
          </p:nvPr>
        </p:nvSpPr>
        <p:spPr/>
        <p:txBody>
          <a:bodyPr/>
          <a:lstStyle/>
          <a:p>
            <a:fld id="{992012C5-E89F-49E3-BC34-18013B020335}" type="slidenum">
              <a:rPr lang="en-GB" smtClean="0"/>
              <a:t>25</a:t>
            </a:fld>
            <a:endParaRPr lang="en-GB"/>
          </a:p>
        </p:txBody>
      </p:sp>
      <p:sp>
        <p:nvSpPr>
          <p:cNvPr id="7" name="TextBox 6">
            <a:extLst>
              <a:ext uri="{FF2B5EF4-FFF2-40B4-BE49-F238E27FC236}">
                <a16:creationId xmlns:a16="http://schemas.microsoft.com/office/drawing/2014/main" id="{86BDBB92-017A-8922-031B-D96B637AB2A9}"/>
              </a:ext>
            </a:extLst>
          </p:cNvPr>
          <p:cNvSpPr txBox="1"/>
          <p:nvPr/>
        </p:nvSpPr>
        <p:spPr>
          <a:xfrm>
            <a:off x="863309" y="914400"/>
            <a:ext cx="10642891" cy="5355312"/>
          </a:xfrm>
          <a:prstGeom prst="rect">
            <a:avLst/>
          </a:prstGeom>
          <a:noFill/>
        </p:spPr>
        <p:txBody>
          <a:bodyPr wrap="square">
            <a:spAutoFit/>
          </a:bodyPr>
          <a:lstStyle/>
          <a:p>
            <a:r>
              <a:rPr lang="en-GB" b="1" dirty="0">
                <a:latin typeface="Abadi" panose="020B0604020104020204" pitchFamily="34" charset="0"/>
              </a:rPr>
              <a:t>Bikeability Level 1 – Core Outline</a:t>
            </a:r>
          </a:p>
          <a:p>
            <a:r>
              <a:rPr lang="en-GB" b="1" dirty="0">
                <a:latin typeface="Abadi" panose="020B0604020104020204" pitchFamily="34" charset="0"/>
              </a:rPr>
              <a:t>Purpose:</a:t>
            </a:r>
            <a:r>
              <a:rPr lang="en-GB" dirty="0">
                <a:latin typeface="Abadi" panose="020B0604020104020204" pitchFamily="34" charset="0"/>
              </a:rPr>
              <a:t> To develop basic cycle‑handling skills in a traffic‑free environment in the playground.</a:t>
            </a:r>
          </a:p>
          <a:p>
            <a:r>
              <a:rPr lang="en-GB" b="1" dirty="0">
                <a:latin typeface="Abadi" panose="020B0604020104020204" pitchFamily="34" charset="0"/>
              </a:rPr>
              <a:t>Year Group:</a:t>
            </a:r>
            <a:r>
              <a:rPr lang="en-GB" dirty="0">
                <a:latin typeface="Abadi" panose="020B0604020104020204" pitchFamily="34" charset="0"/>
              </a:rPr>
              <a:t> Year 5 and 6</a:t>
            </a:r>
          </a:p>
          <a:p>
            <a:r>
              <a:rPr lang="en-GB" b="1" dirty="0">
                <a:latin typeface="Abadi" panose="020B0604020104020204" pitchFamily="34" charset="0"/>
              </a:rPr>
              <a:t>What Level 1 Covers</a:t>
            </a:r>
            <a:endParaRPr lang="en-GB" dirty="0">
              <a:latin typeface="Abadi" panose="020B0604020104020204" pitchFamily="34" charset="0"/>
            </a:endParaRPr>
          </a:p>
          <a:p>
            <a:pPr marL="285750" lvl="0" indent="-285750">
              <a:buFont typeface="Arial" panose="020B0604020202020204" pitchFamily="34" charset="0"/>
              <a:buChar char="•"/>
            </a:pPr>
            <a:r>
              <a:rPr lang="en-GB" dirty="0">
                <a:latin typeface="Abadi" panose="020B0604020104020204" pitchFamily="34" charset="0"/>
              </a:rPr>
              <a:t>Stop/Start </a:t>
            </a:r>
          </a:p>
          <a:p>
            <a:pPr marL="285750" lvl="0" indent="-285750">
              <a:buFont typeface="Arial" panose="020B0604020202020204" pitchFamily="34" charset="0"/>
              <a:buChar char="•"/>
            </a:pPr>
            <a:r>
              <a:rPr lang="en-GB" dirty="0">
                <a:latin typeface="Abadi" panose="020B0604020104020204" pitchFamily="34" charset="0"/>
              </a:rPr>
              <a:t>Use breaks</a:t>
            </a:r>
          </a:p>
          <a:p>
            <a:pPr marL="285750" lvl="0" indent="-285750">
              <a:buFont typeface="Arial" panose="020B0604020202020204" pitchFamily="34" charset="0"/>
              <a:buChar char="•"/>
            </a:pPr>
            <a:r>
              <a:rPr lang="en-GB" dirty="0">
                <a:latin typeface="Abadi" panose="020B0604020104020204" pitchFamily="34" charset="0"/>
              </a:rPr>
              <a:t>Ride with one hand</a:t>
            </a:r>
          </a:p>
          <a:p>
            <a:pPr marL="285750" lvl="0" indent="-285750">
              <a:buFont typeface="Arial" panose="020B0604020202020204" pitchFamily="34" charset="0"/>
              <a:buChar char="•"/>
            </a:pPr>
            <a:r>
              <a:rPr lang="en-GB" dirty="0">
                <a:latin typeface="Abadi" panose="020B0604020104020204" pitchFamily="34" charset="0"/>
              </a:rPr>
              <a:t>Look over their shoulder whilst riding </a:t>
            </a:r>
          </a:p>
          <a:p>
            <a:r>
              <a:rPr lang="en-GB" dirty="0">
                <a:solidFill>
                  <a:srgbClr val="00B0F0"/>
                </a:solidFill>
              </a:rPr>
              <a:t> </a:t>
            </a:r>
            <a:r>
              <a:rPr lang="en-GB" i="1" dirty="0">
                <a:solidFill>
                  <a:srgbClr val="00B0F0"/>
                </a:solidFill>
                <a:latin typeface="Abadi" panose="020B0604020104020204" pitchFamily="34" charset="0"/>
              </a:rPr>
              <a:t>If you can do all of this and pass, you can go onto Level 2.</a:t>
            </a:r>
          </a:p>
          <a:p>
            <a:r>
              <a:rPr lang="en-GB" dirty="0">
                <a:latin typeface="Abadi" panose="020B0604020104020204" pitchFamily="34" charset="0"/>
              </a:rPr>
              <a:t> </a:t>
            </a:r>
          </a:p>
          <a:p>
            <a:r>
              <a:rPr lang="en-GB" b="1" dirty="0">
                <a:latin typeface="Abadi" panose="020B0604020104020204" pitchFamily="34" charset="0"/>
              </a:rPr>
              <a:t>Bikeability Level 2 – Core Outline</a:t>
            </a:r>
            <a:endParaRPr lang="en-GB" dirty="0">
              <a:latin typeface="Abadi" panose="020B0604020104020204" pitchFamily="34" charset="0"/>
            </a:endParaRPr>
          </a:p>
          <a:p>
            <a:r>
              <a:rPr lang="en-GB" b="1" dirty="0">
                <a:latin typeface="Abadi" panose="020B0604020104020204" pitchFamily="34" charset="0"/>
              </a:rPr>
              <a:t>Purpose:</a:t>
            </a:r>
            <a:r>
              <a:rPr lang="en-GB" dirty="0">
                <a:latin typeface="Abadi" panose="020B0604020104020204" pitchFamily="34" charset="0"/>
              </a:rPr>
              <a:t> To prepare riders for cycling on real roads with light to moderate traffic.</a:t>
            </a:r>
          </a:p>
          <a:p>
            <a:r>
              <a:rPr lang="en-GB" b="1" dirty="0">
                <a:latin typeface="Abadi" panose="020B0604020104020204" pitchFamily="34" charset="0"/>
              </a:rPr>
              <a:t>Year Group:</a:t>
            </a:r>
            <a:r>
              <a:rPr lang="en-GB" dirty="0">
                <a:latin typeface="Abadi" panose="020B0604020104020204" pitchFamily="34" charset="0"/>
              </a:rPr>
              <a:t> Year 5 and 6 – Delivered on the local roads</a:t>
            </a:r>
          </a:p>
          <a:p>
            <a:r>
              <a:rPr lang="en-GB" b="1" dirty="0">
                <a:latin typeface="Abadi" panose="020B0604020104020204" pitchFamily="34" charset="0"/>
              </a:rPr>
              <a:t>What Level 2 Covers</a:t>
            </a:r>
            <a:endParaRPr lang="en-GB" dirty="0">
              <a:latin typeface="Abadi" panose="020B0604020104020204" pitchFamily="34" charset="0"/>
            </a:endParaRPr>
          </a:p>
          <a:p>
            <a:pPr marL="285750" lvl="0" indent="-285750">
              <a:buFont typeface="Arial" panose="020B0604020202020204" pitchFamily="34" charset="0"/>
              <a:buChar char="•"/>
            </a:pPr>
            <a:r>
              <a:rPr lang="en-GB" dirty="0">
                <a:latin typeface="Abadi" panose="020B0604020104020204" pitchFamily="34" charset="0"/>
              </a:rPr>
              <a:t>Starting and stopping safely on the road.</a:t>
            </a:r>
          </a:p>
          <a:p>
            <a:pPr marL="285750" lvl="0" indent="-285750">
              <a:buFont typeface="Arial" panose="020B0604020202020204" pitchFamily="34" charset="0"/>
              <a:buChar char="•"/>
            </a:pPr>
            <a:r>
              <a:rPr lang="en-GB" dirty="0">
                <a:latin typeface="Abadi" panose="020B0604020104020204" pitchFamily="34" charset="0"/>
              </a:rPr>
              <a:t>Riding on quiet local roads with real traffic.</a:t>
            </a:r>
          </a:p>
          <a:p>
            <a:pPr marL="285750" lvl="0" indent="-285750">
              <a:buFont typeface="Arial" panose="020B0604020202020204" pitchFamily="34" charset="0"/>
              <a:buChar char="•"/>
            </a:pPr>
            <a:r>
              <a:rPr lang="en-GB" dirty="0">
                <a:latin typeface="Abadi" panose="020B0604020104020204" pitchFamily="34" charset="0"/>
              </a:rPr>
              <a:t>Negotiating simple junctions (e.g., T‑junctions, crossroads).</a:t>
            </a:r>
          </a:p>
          <a:p>
            <a:pPr marL="285750" lvl="0" indent="-285750">
              <a:buFont typeface="Arial" panose="020B0604020202020204" pitchFamily="34" charset="0"/>
              <a:buChar char="•"/>
            </a:pPr>
            <a:r>
              <a:rPr lang="en-GB" dirty="0">
                <a:latin typeface="Abadi" panose="020B0604020104020204" pitchFamily="34" charset="0"/>
              </a:rPr>
              <a:t>Understanding road signs and priorities.</a:t>
            </a:r>
          </a:p>
          <a:p>
            <a:pPr marL="285750" lvl="0" indent="-285750">
              <a:buFont typeface="Arial" panose="020B0604020202020204" pitchFamily="34" charset="0"/>
              <a:buChar char="•"/>
            </a:pPr>
            <a:r>
              <a:rPr lang="en-GB" dirty="0">
                <a:latin typeface="Abadi" panose="020B0604020104020204" pitchFamily="34" charset="0"/>
              </a:rPr>
              <a:t>Improving road positioning for safety and visibility.  </a:t>
            </a:r>
          </a:p>
        </p:txBody>
      </p:sp>
      <p:sp>
        <p:nvSpPr>
          <p:cNvPr id="12" name="Subtitle 2">
            <a:extLst>
              <a:ext uri="{FF2B5EF4-FFF2-40B4-BE49-F238E27FC236}">
                <a16:creationId xmlns:a16="http://schemas.microsoft.com/office/drawing/2014/main" id="{4E2D591E-C64E-4D9E-B3F6-40AEE0BB49F5}"/>
              </a:ext>
            </a:extLst>
          </p:cNvPr>
          <p:cNvSpPr>
            <a:spLocks noGrp="1"/>
          </p:cNvSpPr>
          <p:nvPr>
            <p:ph type="subTitle" idx="1"/>
          </p:nvPr>
        </p:nvSpPr>
        <p:spPr>
          <a:xfrm>
            <a:off x="990600" y="227095"/>
            <a:ext cx="9144000" cy="529460"/>
          </a:xfrm>
        </p:spPr>
        <p:txBody>
          <a:bodyPr>
            <a:noAutofit/>
          </a:bodyPr>
          <a:lstStyle/>
          <a:p>
            <a:r>
              <a:rPr lang="en-GB" sz="4000" dirty="0">
                <a:latin typeface="Aptos Black" panose="020B0004020202020204" pitchFamily="34" charset="0"/>
              </a:rPr>
              <a:t>Have you signed up to Bikeability?</a:t>
            </a:r>
          </a:p>
        </p:txBody>
      </p:sp>
      <p:pic>
        <p:nvPicPr>
          <p:cNvPr id="2050" name="Picture 2" descr="Bikeability Level 1 — BeSpoke">
            <a:extLst>
              <a:ext uri="{FF2B5EF4-FFF2-40B4-BE49-F238E27FC236}">
                <a16:creationId xmlns:a16="http://schemas.microsoft.com/office/drawing/2014/main" id="{1996B80B-30F3-4580-4C28-54AB85FABE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6618" y="980076"/>
            <a:ext cx="2101273" cy="183861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ikeability | Education and learning | Hampshire County Council">
            <a:extLst>
              <a:ext uri="{FF2B5EF4-FFF2-40B4-BE49-F238E27FC236}">
                <a16:creationId xmlns:a16="http://schemas.microsoft.com/office/drawing/2014/main" id="{26991B65-0B3E-B90A-D1A1-311295FC2CD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983629">
            <a:off x="9557707" y="4561203"/>
            <a:ext cx="2299092" cy="1292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8068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A9A66-5E16-0DFD-01AB-F769676DACAB}"/>
              </a:ext>
            </a:extLst>
          </p:cNvPr>
          <p:cNvSpPr>
            <a:spLocks noGrp="1"/>
          </p:cNvSpPr>
          <p:nvPr>
            <p:ph type="ctrTitle"/>
          </p:nvPr>
        </p:nvSpPr>
        <p:spPr>
          <a:xfrm>
            <a:off x="4032763" y="172999"/>
            <a:ext cx="4997234" cy="1828800"/>
          </a:xfrm>
        </p:spPr>
        <p:txBody>
          <a:bodyPr/>
          <a:lstStyle/>
          <a:p>
            <a:r>
              <a:rPr lang="en-US" dirty="0"/>
              <a:t>Thank you!</a:t>
            </a:r>
          </a:p>
        </p:txBody>
      </p:sp>
      <p:sp>
        <p:nvSpPr>
          <p:cNvPr id="3" name="Subtitle 2">
            <a:extLst>
              <a:ext uri="{FF2B5EF4-FFF2-40B4-BE49-F238E27FC236}">
                <a16:creationId xmlns:a16="http://schemas.microsoft.com/office/drawing/2014/main" id="{112A31D4-B6EB-2A84-2F6D-D0176C5A7067}"/>
              </a:ext>
            </a:extLst>
          </p:cNvPr>
          <p:cNvSpPr>
            <a:spLocks noGrp="1"/>
          </p:cNvSpPr>
          <p:nvPr>
            <p:ph type="subTitle" idx="1"/>
          </p:nvPr>
        </p:nvSpPr>
        <p:spPr>
          <a:xfrm>
            <a:off x="530352" y="5776779"/>
            <a:ext cx="11201400" cy="908222"/>
          </a:xfrm>
        </p:spPr>
        <p:txBody>
          <a:bodyPr/>
          <a:lstStyle/>
          <a:p>
            <a:r>
              <a:rPr lang="en-US" dirty="0"/>
              <a:t>Leicestershire County Council | Traffic and Safety Team | Roadsafety@leics.gov.uk</a:t>
            </a:r>
          </a:p>
        </p:txBody>
      </p:sp>
      <p:pic>
        <p:nvPicPr>
          <p:cNvPr id="10" name="Picture 9" descr="A white text on an orange background&#10;&#10;AI-generated content may be incorrect.">
            <a:extLst>
              <a:ext uri="{FF2B5EF4-FFF2-40B4-BE49-F238E27FC236}">
                <a16:creationId xmlns:a16="http://schemas.microsoft.com/office/drawing/2014/main" id="{043E6102-8C68-43A9-0E3F-78B34C9A51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6641" y="2807172"/>
            <a:ext cx="3696393" cy="25076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 green text on a black background&#10;&#10;AI-generated content may be incorrect.">
            <a:extLst>
              <a:ext uri="{FF2B5EF4-FFF2-40B4-BE49-F238E27FC236}">
                <a16:creationId xmlns:a16="http://schemas.microsoft.com/office/drawing/2014/main" id="{F1ADFCB9-776A-EC0C-9E44-0906BF34A95A}"/>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6531380" y="3581400"/>
            <a:ext cx="3940106" cy="1177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37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AA966-E096-D793-8A7C-A01FDF3DA0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A9BE84-AF08-D49E-C7D5-9489D7E09BF0}"/>
              </a:ext>
            </a:extLst>
          </p:cNvPr>
          <p:cNvSpPr>
            <a:spLocks noGrp="1"/>
          </p:cNvSpPr>
          <p:nvPr>
            <p:ph type="ctrTitle"/>
          </p:nvPr>
        </p:nvSpPr>
        <p:spPr>
          <a:xfrm>
            <a:off x="0" y="-381000"/>
            <a:ext cx="12039600" cy="1615274"/>
          </a:xfrm>
        </p:spPr>
        <p:txBody>
          <a:bodyPr>
            <a:normAutofit/>
          </a:bodyPr>
          <a:lstStyle/>
          <a:p>
            <a:pPr algn="ctr"/>
            <a:r>
              <a:rPr lang="en-US" sz="4000" dirty="0"/>
              <a:t>Whenever you see these emoji’s there is a clue or hint on the page</a:t>
            </a:r>
          </a:p>
        </p:txBody>
      </p:sp>
      <p:pic>
        <p:nvPicPr>
          <p:cNvPr id="3" name="Content Placeholder 5" descr="No Worries Handy">
            <a:extLst>
              <a:ext uri="{FF2B5EF4-FFF2-40B4-BE49-F238E27FC236}">
                <a16:creationId xmlns:a16="http://schemas.microsoft.com/office/drawing/2014/main" id="{E650AA02-6DDF-938A-E3EB-5D9B76EBF9BC}"/>
              </a:ext>
            </a:extLst>
          </p:cNvPr>
          <p:cNvPicPr>
            <a:picLocks noChangeAspect="1"/>
          </p:cNvPicPr>
          <p:nvPr/>
        </p:nvPicPr>
        <p:blipFill>
          <a:blip r:embed="rId2"/>
          <a:stretch>
            <a:fillRect/>
          </a:stretch>
        </p:blipFill>
        <p:spPr>
          <a:xfrm>
            <a:off x="579475" y="2376041"/>
            <a:ext cx="2105918" cy="2105918"/>
          </a:xfrm>
          <a:prstGeom prst="rect">
            <a:avLst/>
          </a:prstGeom>
        </p:spPr>
      </p:pic>
      <p:pic>
        <p:nvPicPr>
          <p:cNvPr id="6" name="Picture 5" descr="Hands Up Handy">
            <a:extLst>
              <a:ext uri="{FF2B5EF4-FFF2-40B4-BE49-F238E27FC236}">
                <a16:creationId xmlns:a16="http://schemas.microsoft.com/office/drawing/2014/main" id="{BB8C26EE-D1A3-EECB-72BF-89500E41444E}"/>
              </a:ext>
            </a:extLst>
          </p:cNvPr>
          <p:cNvPicPr>
            <a:picLocks noChangeAspect="1"/>
          </p:cNvPicPr>
          <p:nvPr/>
        </p:nvPicPr>
        <p:blipFill>
          <a:blip r:embed="rId3"/>
          <a:stretch>
            <a:fillRect/>
          </a:stretch>
        </p:blipFill>
        <p:spPr>
          <a:xfrm>
            <a:off x="762000" y="4662029"/>
            <a:ext cx="1923393" cy="1923393"/>
          </a:xfrm>
          <a:prstGeom prst="rect">
            <a:avLst/>
          </a:prstGeom>
        </p:spPr>
      </p:pic>
      <p:sp>
        <p:nvSpPr>
          <p:cNvPr id="7" name="TextBox 6">
            <a:extLst>
              <a:ext uri="{FF2B5EF4-FFF2-40B4-BE49-F238E27FC236}">
                <a16:creationId xmlns:a16="http://schemas.microsoft.com/office/drawing/2014/main" id="{930F92DE-3AA6-98E5-1526-A3B1A4F135D2}"/>
              </a:ext>
            </a:extLst>
          </p:cNvPr>
          <p:cNvSpPr txBox="1"/>
          <p:nvPr/>
        </p:nvSpPr>
        <p:spPr>
          <a:xfrm>
            <a:off x="3200400" y="3124200"/>
            <a:ext cx="3445267" cy="830997"/>
          </a:xfrm>
          <a:prstGeom prst="rect">
            <a:avLst/>
          </a:prstGeom>
          <a:noFill/>
        </p:spPr>
        <p:txBody>
          <a:bodyPr wrap="square" rtlCol="0">
            <a:spAutoFit/>
          </a:bodyPr>
          <a:lstStyle/>
          <a:p>
            <a:pPr algn="ctr"/>
            <a:r>
              <a:rPr lang="en-GB" sz="2400" b="1" dirty="0"/>
              <a:t>A hint to help you solve the case</a:t>
            </a:r>
          </a:p>
        </p:txBody>
      </p:sp>
      <p:sp>
        <p:nvSpPr>
          <p:cNvPr id="8" name="TextBox 7">
            <a:extLst>
              <a:ext uri="{FF2B5EF4-FFF2-40B4-BE49-F238E27FC236}">
                <a16:creationId xmlns:a16="http://schemas.microsoft.com/office/drawing/2014/main" id="{670E9AEB-8FEB-708D-19B9-20B2983D90B2}"/>
              </a:ext>
            </a:extLst>
          </p:cNvPr>
          <p:cNvSpPr txBox="1"/>
          <p:nvPr/>
        </p:nvSpPr>
        <p:spPr>
          <a:xfrm>
            <a:off x="3166241" y="5208226"/>
            <a:ext cx="3445267" cy="830997"/>
          </a:xfrm>
          <a:prstGeom prst="rect">
            <a:avLst/>
          </a:prstGeom>
          <a:noFill/>
        </p:spPr>
        <p:txBody>
          <a:bodyPr wrap="square" rtlCol="0">
            <a:spAutoFit/>
          </a:bodyPr>
          <a:lstStyle/>
          <a:p>
            <a:pPr algn="ctr"/>
            <a:r>
              <a:rPr lang="en-GB" sz="2400" b="1" dirty="0"/>
              <a:t>A clue to help you solve the case!</a:t>
            </a:r>
          </a:p>
        </p:txBody>
      </p:sp>
    </p:spTree>
    <p:extLst>
      <p:ext uri="{BB962C8B-B14F-4D97-AF65-F5344CB8AC3E}">
        <p14:creationId xmlns:p14="http://schemas.microsoft.com/office/powerpoint/2010/main" val="385528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AAD2828-7450-C922-A281-21C48D5CBFE2}"/>
              </a:ext>
            </a:extLst>
          </p:cNvPr>
          <p:cNvSpPr>
            <a:spLocks noGrp="1"/>
          </p:cNvSpPr>
          <p:nvPr>
            <p:ph type="sldNum" sz="quarter" idx="12"/>
          </p:nvPr>
        </p:nvSpPr>
        <p:spPr/>
        <p:txBody>
          <a:bodyPr/>
          <a:lstStyle/>
          <a:p>
            <a:fld id="{CA8D9AD5-F248-4919-864A-CFD76CC027D6}" type="slidenum">
              <a:rPr lang="en-US" smtClean="0"/>
              <a:pPr/>
              <a:t>4</a:t>
            </a:fld>
            <a:endParaRPr lang="en-US" dirty="0"/>
          </a:p>
        </p:txBody>
      </p:sp>
      <p:pic>
        <p:nvPicPr>
          <p:cNvPr id="6" name="Picture 5" descr="A hand with black text and white text">
            <a:extLst>
              <a:ext uri="{FF2B5EF4-FFF2-40B4-BE49-F238E27FC236}">
                <a16:creationId xmlns:a16="http://schemas.microsoft.com/office/drawing/2014/main" id="{6D610E41-878F-32B1-E33B-B478C09C32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2460" y="537700"/>
            <a:ext cx="4680856" cy="5092466"/>
          </a:xfrm>
          <a:prstGeom prst="rect">
            <a:avLst/>
          </a:prstGeom>
        </p:spPr>
      </p:pic>
      <p:sp>
        <p:nvSpPr>
          <p:cNvPr id="7" name="TextBox 6">
            <a:extLst>
              <a:ext uri="{FF2B5EF4-FFF2-40B4-BE49-F238E27FC236}">
                <a16:creationId xmlns:a16="http://schemas.microsoft.com/office/drawing/2014/main" id="{BD38F1AD-E3F3-DA6B-DA40-E6BEC4874782}"/>
              </a:ext>
            </a:extLst>
          </p:cNvPr>
          <p:cNvSpPr txBox="1"/>
          <p:nvPr/>
        </p:nvSpPr>
        <p:spPr>
          <a:xfrm>
            <a:off x="719677" y="5598145"/>
            <a:ext cx="782942" cy="369332"/>
          </a:xfrm>
          <a:prstGeom prst="rect">
            <a:avLst/>
          </a:prstGeom>
          <a:noFill/>
        </p:spPr>
        <p:txBody>
          <a:bodyPr wrap="square" rtlCol="0">
            <a:spAutoFit/>
          </a:bodyPr>
          <a:lstStyle/>
          <a:p>
            <a:r>
              <a:rPr lang="en-GB" dirty="0"/>
              <a:t>Clue</a:t>
            </a:r>
          </a:p>
        </p:txBody>
      </p:sp>
      <p:sp>
        <p:nvSpPr>
          <p:cNvPr id="8" name="TextBox 7">
            <a:extLst>
              <a:ext uri="{FF2B5EF4-FFF2-40B4-BE49-F238E27FC236}">
                <a16:creationId xmlns:a16="http://schemas.microsoft.com/office/drawing/2014/main" id="{28FBE8D8-C8AE-74E3-2125-688C58467BF6}"/>
              </a:ext>
            </a:extLst>
          </p:cNvPr>
          <p:cNvSpPr txBox="1"/>
          <p:nvPr/>
        </p:nvSpPr>
        <p:spPr>
          <a:xfrm>
            <a:off x="9233581" y="3105834"/>
            <a:ext cx="1469205" cy="646331"/>
          </a:xfrm>
          <a:prstGeom prst="rect">
            <a:avLst/>
          </a:prstGeom>
          <a:noFill/>
          <a:ln w="57150">
            <a:solidFill>
              <a:schemeClr val="tx1">
                <a:lumMod val="95000"/>
                <a:lumOff val="5000"/>
              </a:schemeClr>
            </a:solidFill>
          </a:ln>
        </p:spPr>
        <p:txBody>
          <a:bodyPr wrap="square" rtlCol="0">
            <a:spAutoFit/>
          </a:bodyPr>
          <a:lstStyle/>
          <a:p>
            <a:r>
              <a:rPr lang="en-GB" dirty="0"/>
              <a:t>For younger children</a:t>
            </a:r>
          </a:p>
        </p:txBody>
      </p:sp>
      <p:cxnSp>
        <p:nvCxnSpPr>
          <p:cNvPr id="9" name="Straight Arrow Connector 8">
            <a:extLst>
              <a:ext uri="{FF2B5EF4-FFF2-40B4-BE49-F238E27FC236}">
                <a16:creationId xmlns:a16="http://schemas.microsoft.com/office/drawing/2014/main" id="{0A75028D-A147-F975-5689-D7B7FFD8D27D}"/>
              </a:ext>
            </a:extLst>
          </p:cNvPr>
          <p:cNvCxnSpPr/>
          <p:nvPr/>
        </p:nvCxnSpPr>
        <p:spPr>
          <a:xfrm flipH="1">
            <a:off x="8493316" y="3429000"/>
            <a:ext cx="657546" cy="0"/>
          </a:xfrm>
          <a:prstGeom prst="straightConnector1">
            <a:avLst/>
          </a:prstGeom>
          <a:ln w="762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0" name="Picture 9" descr="Hands Up Handy">
            <a:extLst>
              <a:ext uri="{FF2B5EF4-FFF2-40B4-BE49-F238E27FC236}">
                <a16:creationId xmlns:a16="http://schemas.microsoft.com/office/drawing/2014/main" id="{B7FEEE21-95D9-6BF1-735E-FA8F798B934A}"/>
              </a:ext>
            </a:extLst>
          </p:cNvPr>
          <p:cNvPicPr>
            <a:picLocks noChangeAspect="1"/>
          </p:cNvPicPr>
          <p:nvPr/>
        </p:nvPicPr>
        <p:blipFill>
          <a:blip r:embed="rId3"/>
          <a:stretch>
            <a:fillRect/>
          </a:stretch>
        </p:blipFill>
        <p:spPr>
          <a:xfrm>
            <a:off x="623896" y="4683399"/>
            <a:ext cx="946767" cy="946767"/>
          </a:xfrm>
          <a:prstGeom prst="rect">
            <a:avLst/>
          </a:prstGeom>
        </p:spPr>
      </p:pic>
      <p:pic>
        <p:nvPicPr>
          <p:cNvPr id="11" name="Graphic 10" descr="Magnifying glass with solid fill">
            <a:extLst>
              <a:ext uri="{FF2B5EF4-FFF2-40B4-BE49-F238E27FC236}">
                <a16:creationId xmlns:a16="http://schemas.microsoft.com/office/drawing/2014/main" id="{CAEE90B3-8F8B-029E-EBED-3B8017258F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853445">
            <a:off x="1283907" y="4938070"/>
            <a:ext cx="437425" cy="437425"/>
          </a:xfrm>
          <a:prstGeom prst="rect">
            <a:avLst/>
          </a:prstGeom>
        </p:spPr>
      </p:pic>
    </p:spTree>
    <p:extLst>
      <p:ext uri="{BB962C8B-B14F-4D97-AF65-F5344CB8AC3E}">
        <p14:creationId xmlns:p14="http://schemas.microsoft.com/office/powerpoint/2010/main" val="2163759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F093-06D4-0846-482F-D1CF29C4674A}"/>
              </a:ext>
            </a:extLst>
          </p:cNvPr>
          <p:cNvSpPr>
            <a:spLocks noGrp="1"/>
          </p:cNvSpPr>
          <p:nvPr>
            <p:ph type="title"/>
          </p:nvPr>
        </p:nvSpPr>
        <p:spPr>
          <a:xfrm>
            <a:off x="6532080" y="76200"/>
            <a:ext cx="5331635" cy="606552"/>
          </a:xfrm>
        </p:spPr>
        <p:txBody>
          <a:bodyPr anchor="t">
            <a:noAutofit/>
          </a:bodyPr>
          <a:lstStyle/>
          <a:p>
            <a:pPr algn="ctr"/>
            <a:r>
              <a:rPr lang="en-US" sz="3400" dirty="0"/>
              <a:t>A quick game… Can you remember the names of Safe</a:t>
            </a:r>
            <a:r>
              <a:rPr lang="en-US" sz="3200" dirty="0"/>
              <a:t> places to cross?</a:t>
            </a:r>
          </a:p>
        </p:txBody>
      </p:sp>
      <p:sp>
        <p:nvSpPr>
          <p:cNvPr id="10" name="Slide Number Placeholder 3">
            <a:extLst>
              <a:ext uri="{FF2B5EF4-FFF2-40B4-BE49-F238E27FC236}">
                <a16:creationId xmlns:a16="http://schemas.microsoft.com/office/drawing/2014/main" id="{D81CEE76-49EE-2209-0507-6B6234D6958D}"/>
              </a:ext>
            </a:extLst>
          </p:cNvPr>
          <p:cNvSpPr>
            <a:spLocks noGrp="1"/>
          </p:cNvSpPr>
          <p:nvPr>
            <p:ph type="sldNum" sz="quarter" idx="12"/>
          </p:nvPr>
        </p:nvSpPr>
        <p:spPr>
          <a:xfrm>
            <a:off x="457200" y="6304788"/>
            <a:ext cx="640080" cy="277368"/>
          </a:xfrm>
        </p:spPr>
        <p:txBody>
          <a:bodyPr/>
          <a:lstStyle/>
          <a:p>
            <a:pPr>
              <a:spcAft>
                <a:spcPts val="600"/>
              </a:spcAft>
            </a:pPr>
            <a:fld id="{CA8D9AD5-F248-4919-864A-CFD76CC027D6}" type="slidenum">
              <a:rPr lang="en-US" smtClean="0"/>
              <a:pPr>
                <a:spcAft>
                  <a:spcPts val="600"/>
                </a:spcAft>
              </a:pPr>
              <a:t>5</a:t>
            </a:fld>
            <a:endParaRPr lang="en-US"/>
          </a:p>
        </p:txBody>
      </p:sp>
      <p:pic>
        <p:nvPicPr>
          <p:cNvPr id="6" name="Picture 5" descr="A person pushing a button on a crosswalk&#10;&#10;Description automatically generated">
            <a:extLst>
              <a:ext uri="{FF2B5EF4-FFF2-40B4-BE49-F238E27FC236}">
                <a16:creationId xmlns:a16="http://schemas.microsoft.com/office/drawing/2014/main" id="{924AE626-975E-C313-FFBE-ACF1D60D58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648" r="11404" b="15862"/>
          <a:stretch/>
        </p:blipFill>
        <p:spPr>
          <a:xfrm>
            <a:off x="295628" y="1115205"/>
            <a:ext cx="1380772" cy="21441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A crosswalk signal with a person walking on it&#10;&#10;Description automatically generated">
            <a:extLst>
              <a:ext uri="{FF2B5EF4-FFF2-40B4-BE49-F238E27FC236}">
                <a16:creationId xmlns:a16="http://schemas.microsoft.com/office/drawing/2014/main" id="{32BEE42D-95EA-3FBB-872C-C9683E78FF07}"/>
              </a:ext>
            </a:extLst>
          </p:cNvPr>
          <p:cNvPicPr>
            <a:picLocks noChangeAspect="1"/>
          </p:cNvPicPr>
          <p:nvPr/>
        </p:nvPicPr>
        <p:blipFill>
          <a:blip r:embed="rId4" cstate="print">
            <a:extLst>
              <a:ext uri="{28A0092B-C50C-407E-A947-70E740481C1C}">
                <a14:useLocalDpi xmlns:a14="http://schemas.microsoft.com/office/drawing/2010/main" val="0"/>
              </a:ext>
            </a:extLst>
          </a:blip>
          <a:srcRect b="13792"/>
          <a:stretch>
            <a:fillRect/>
          </a:stretch>
        </p:blipFill>
        <p:spPr>
          <a:xfrm>
            <a:off x="2032301" y="1110834"/>
            <a:ext cx="1658122" cy="21441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A traffic light on a pole&#10;&#10;Description automatically generated">
            <a:extLst>
              <a:ext uri="{FF2B5EF4-FFF2-40B4-BE49-F238E27FC236}">
                <a16:creationId xmlns:a16="http://schemas.microsoft.com/office/drawing/2014/main" id="{C23640B6-D84C-0DDB-35A7-25F68FD529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221" r="15906"/>
          <a:stretch/>
        </p:blipFill>
        <p:spPr>
          <a:xfrm>
            <a:off x="4046325" y="1115204"/>
            <a:ext cx="1570212" cy="213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A person in a safety vest holding a sign&#10;&#10;Description automatically generated">
            <a:extLst>
              <a:ext uri="{FF2B5EF4-FFF2-40B4-BE49-F238E27FC236}">
                <a16:creationId xmlns:a16="http://schemas.microsoft.com/office/drawing/2014/main" id="{1FF77379-4195-C71C-71BC-7B8C05E1F5CD}"/>
              </a:ext>
            </a:extLst>
          </p:cNvPr>
          <p:cNvPicPr>
            <a:picLocks noChangeAspect="1"/>
          </p:cNvPicPr>
          <p:nvPr/>
        </p:nvPicPr>
        <p:blipFill rotWithShape="1">
          <a:blip r:embed="rId6">
            <a:extLst>
              <a:ext uri="{28A0092B-C50C-407E-A947-70E740481C1C}">
                <a14:useLocalDpi xmlns:a14="http://schemas.microsoft.com/office/drawing/2010/main" val="0"/>
              </a:ext>
            </a:extLst>
          </a:blip>
          <a:srcRect l="20976" t="7755" r="39614" b="7829"/>
          <a:stretch>
            <a:fillRect/>
          </a:stretch>
        </p:blipFill>
        <p:spPr>
          <a:xfrm>
            <a:off x="214407" y="3773745"/>
            <a:ext cx="1570212" cy="19258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A street with a crosswalk and trees&#10;&#10;Description automatically generated">
            <a:extLst>
              <a:ext uri="{FF2B5EF4-FFF2-40B4-BE49-F238E27FC236}">
                <a16:creationId xmlns:a16="http://schemas.microsoft.com/office/drawing/2014/main" id="{7E49D2E9-2A93-8675-33F3-FE3B5035866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134" b="3971"/>
          <a:stretch/>
        </p:blipFill>
        <p:spPr>
          <a:xfrm>
            <a:off x="4064746" y="3738759"/>
            <a:ext cx="1570212" cy="19258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a:extLst>
              <a:ext uri="{FF2B5EF4-FFF2-40B4-BE49-F238E27FC236}">
                <a16:creationId xmlns:a16="http://schemas.microsoft.com/office/drawing/2014/main" id="{F279A581-EC03-D1CE-A05A-D9FC5018D0D1}"/>
              </a:ext>
            </a:extLst>
          </p:cNvPr>
          <p:cNvSpPr txBox="1"/>
          <p:nvPr/>
        </p:nvSpPr>
        <p:spPr>
          <a:xfrm>
            <a:off x="4368852" y="5785888"/>
            <a:ext cx="1871442" cy="276999"/>
          </a:xfrm>
          <a:prstGeom prst="rect">
            <a:avLst/>
          </a:prstGeom>
          <a:noFill/>
        </p:spPr>
        <p:txBody>
          <a:bodyPr wrap="square">
            <a:spAutoFit/>
          </a:bodyPr>
          <a:lstStyle/>
          <a:p>
            <a:r>
              <a:rPr lang="en-GB" sz="1200" dirty="0"/>
              <a:t>Zebra Crossing</a:t>
            </a:r>
          </a:p>
        </p:txBody>
      </p:sp>
      <p:sp>
        <p:nvSpPr>
          <p:cNvPr id="17" name="TextBox 16">
            <a:extLst>
              <a:ext uri="{FF2B5EF4-FFF2-40B4-BE49-F238E27FC236}">
                <a16:creationId xmlns:a16="http://schemas.microsoft.com/office/drawing/2014/main" id="{26D0D789-80CA-EEA2-067E-F29DB655E3EE}"/>
              </a:ext>
            </a:extLst>
          </p:cNvPr>
          <p:cNvSpPr txBox="1"/>
          <p:nvPr/>
        </p:nvSpPr>
        <p:spPr>
          <a:xfrm>
            <a:off x="161559" y="5787617"/>
            <a:ext cx="1871442" cy="275270"/>
          </a:xfrm>
          <a:prstGeom prst="rect">
            <a:avLst/>
          </a:prstGeom>
          <a:noFill/>
        </p:spPr>
        <p:txBody>
          <a:bodyPr wrap="square">
            <a:spAutoFit/>
          </a:bodyPr>
          <a:lstStyle/>
          <a:p>
            <a:r>
              <a:rPr lang="en-GB" sz="1200" dirty="0"/>
              <a:t>School Crossing Patrol</a:t>
            </a:r>
          </a:p>
        </p:txBody>
      </p:sp>
      <p:sp>
        <p:nvSpPr>
          <p:cNvPr id="19" name="TextBox 18">
            <a:extLst>
              <a:ext uri="{FF2B5EF4-FFF2-40B4-BE49-F238E27FC236}">
                <a16:creationId xmlns:a16="http://schemas.microsoft.com/office/drawing/2014/main" id="{A8852BA3-8527-9CCE-7414-2CD7B4A36E20}"/>
              </a:ext>
            </a:extLst>
          </p:cNvPr>
          <p:cNvSpPr txBox="1"/>
          <p:nvPr/>
        </p:nvSpPr>
        <p:spPr>
          <a:xfrm>
            <a:off x="161559" y="3347427"/>
            <a:ext cx="1514841" cy="276999"/>
          </a:xfrm>
          <a:prstGeom prst="rect">
            <a:avLst/>
          </a:prstGeom>
          <a:noFill/>
        </p:spPr>
        <p:txBody>
          <a:bodyPr wrap="square">
            <a:spAutoFit/>
          </a:bodyPr>
          <a:lstStyle/>
          <a:p>
            <a:r>
              <a:rPr lang="en-GB" sz="1200" dirty="0"/>
              <a:t>Pelican Crossing</a:t>
            </a:r>
          </a:p>
        </p:txBody>
      </p:sp>
      <p:sp>
        <p:nvSpPr>
          <p:cNvPr id="21" name="TextBox 20">
            <a:extLst>
              <a:ext uri="{FF2B5EF4-FFF2-40B4-BE49-F238E27FC236}">
                <a16:creationId xmlns:a16="http://schemas.microsoft.com/office/drawing/2014/main" id="{A44E8069-72C5-88DA-E441-0870A0BDE8C4}"/>
              </a:ext>
            </a:extLst>
          </p:cNvPr>
          <p:cNvSpPr txBox="1"/>
          <p:nvPr/>
        </p:nvSpPr>
        <p:spPr>
          <a:xfrm>
            <a:off x="2145554" y="3347426"/>
            <a:ext cx="1790700" cy="276999"/>
          </a:xfrm>
          <a:prstGeom prst="rect">
            <a:avLst/>
          </a:prstGeom>
          <a:noFill/>
        </p:spPr>
        <p:txBody>
          <a:bodyPr wrap="square">
            <a:spAutoFit/>
          </a:bodyPr>
          <a:lstStyle/>
          <a:p>
            <a:r>
              <a:rPr lang="en-GB" sz="1200" dirty="0"/>
              <a:t>Puffin Crossing</a:t>
            </a:r>
          </a:p>
        </p:txBody>
      </p:sp>
      <p:sp>
        <p:nvSpPr>
          <p:cNvPr id="23" name="TextBox 22">
            <a:extLst>
              <a:ext uri="{FF2B5EF4-FFF2-40B4-BE49-F238E27FC236}">
                <a16:creationId xmlns:a16="http://schemas.microsoft.com/office/drawing/2014/main" id="{5EBF4894-2039-D4B0-2594-1805896D865E}"/>
              </a:ext>
            </a:extLst>
          </p:cNvPr>
          <p:cNvSpPr txBox="1"/>
          <p:nvPr/>
        </p:nvSpPr>
        <p:spPr>
          <a:xfrm>
            <a:off x="4064746" y="3347426"/>
            <a:ext cx="1993154" cy="276999"/>
          </a:xfrm>
          <a:prstGeom prst="rect">
            <a:avLst/>
          </a:prstGeom>
          <a:noFill/>
        </p:spPr>
        <p:txBody>
          <a:bodyPr wrap="square">
            <a:spAutoFit/>
          </a:bodyPr>
          <a:lstStyle/>
          <a:p>
            <a:r>
              <a:rPr lang="en-GB" sz="1200" dirty="0"/>
              <a:t>Toucan Crossing</a:t>
            </a:r>
          </a:p>
        </p:txBody>
      </p:sp>
      <p:sp>
        <p:nvSpPr>
          <p:cNvPr id="26" name="TextBox 25">
            <a:extLst>
              <a:ext uri="{FF2B5EF4-FFF2-40B4-BE49-F238E27FC236}">
                <a16:creationId xmlns:a16="http://schemas.microsoft.com/office/drawing/2014/main" id="{68670BE5-B510-70B8-971C-EC9812509C11}"/>
              </a:ext>
            </a:extLst>
          </p:cNvPr>
          <p:cNvSpPr txBox="1"/>
          <p:nvPr/>
        </p:nvSpPr>
        <p:spPr>
          <a:xfrm>
            <a:off x="2145555" y="5785888"/>
            <a:ext cx="1790699" cy="276999"/>
          </a:xfrm>
          <a:prstGeom prst="rect">
            <a:avLst/>
          </a:prstGeom>
          <a:noFill/>
        </p:spPr>
        <p:txBody>
          <a:bodyPr wrap="square">
            <a:spAutoFit/>
          </a:bodyPr>
          <a:lstStyle/>
          <a:p>
            <a:r>
              <a:rPr lang="en-GB" sz="1200" dirty="0"/>
              <a:t>A clear part of the road</a:t>
            </a:r>
          </a:p>
        </p:txBody>
      </p:sp>
      <p:pic>
        <p:nvPicPr>
          <p:cNvPr id="3" name="Picture 2">
            <a:extLst>
              <a:ext uri="{FF2B5EF4-FFF2-40B4-BE49-F238E27FC236}">
                <a16:creationId xmlns:a16="http://schemas.microsoft.com/office/drawing/2014/main" id="{771A872C-81FD-60C0-9E96-ED63DA66D6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33917" y="1793255"/>
            <a:ext cx="4779005" cy="5064745"/>
          </a:xfrm>
          <a:prstGeom prst="rect">
            <a:avLst/>
          </a:prstGeom>
        </p:spPr>
      </p:pic>
      <p:pic>
        <p:nvPicPr>
          <p:cNvPr id="9" name="Picture 8">
            <a:extLst>
              <a:ext uri="{FF2B5EF4-FFF2-40B4-BE49-F238E27FC236}">
                <a16:creationId xmlns:a16="http://schemas.microsoft.com/office/drawing/2014/main" id="{5078C72B-CDD5-04CC-7869-B1CFE8B7A777}"/>
              </a:ext>
            </a:extLst>
          </p:cNvPr>
          <p:cNvPicPr>
            <a:picLocks noChangeAspect="1"/>
          </p:cNvPicPr>
          <p:nvPr/>
        </p:nvPicPr>
        <p:blipFill>
          <a:blip r:embed="rId9" cstate="print">
            <a:extLst>
              <a:ext uri="{28A0092B-C50C-407E-A947-70E740481C1C}">
                <a14:useLocalDpi xmlns:a14="http://schemas.microsoft.com/office/drawing/2010/main" val="0"/>
              </a:ext>
            </a:extLst>
          </a:blip>
          <a:srcRect l="3712" t="17778" r="1667"/>
          <a:stretch>
            <a:fillRect/>
          </a:stretch>
        </p:blipFill>
        <p:spPr>
          <a:xfrm>
            <a:off x="2235103" y="3738759"/>
            <a:ext cx="1482832" cy="1954708"/>
          </a:xfrm>
          <a:prstGeom prst="rect">
            <a:avLst/>
          </a:prstGeom>
          <a:ln w="38100">
            <a:solidFill>
              <a:schemeClr val="tx1"/>
            </a:solidFill>
          </a:ln>
        </p:spPr>
      </p:pic>
    </p:spTree>
    <p:extLst>
      <p:ext uri="{BB962C8B-B14F-4D97-AF65-F5344CB8AC3E}">
        <p14:creationId xmlns:p14="http://schemas.microsoft.com/office/powerpoint/2010/main" val="267550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9" grpId="0"/>
      <p:bldP spid="21" grpId="0"/>
      <p:bldP spid="23"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F32B6-B20D-077D-6187-252564E48404}"/>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26AD04D-71CE-965D-635D-143EA6D01D0D}"/>
              </a:ext>
            </a:extLst>
          </p:cNvPr>
          <p:cNvSpPr>
            <a:spLocks noGrp="1"/>
          </p:cNvSpPr>
          <p:nvPr>
            <p:ph type="sldNum" sz="quarter" idx="12"/>
          </p:nvPr>
        </p:nvSpPr>
        <p:spPr/>
        <p:txBody>
          <a:bodyPr/>
          <a:lstStyle/>
          <a:p>
            <a:fld id="{CA8D9AD5-F248-4919-864A-CFD76CC027D6}" type="slidenum">
              <a:rPr lang="en-US" smtClean="0"/>
              <a:pPr/>
              <a:t>6</a:t>
            </a:fld>
            <a:endParaRPr lang="en-US" dirty="0"/>
          </a:p>
        </p:txBody>
      </p:sp>
      <p:sp>
        <p:nvSpPr>
          <p:cNvPr id="7" name="TextBox 6">
            <a:extLst>
              <a:ext uri="{FF2B5EF4-FFF2-40B4-BE49-F238E27FC236}">
                <a16:creationId xmlns:a16="http://schemas.microsoft.com/office/drawing/2014/main" id="{4E1E1FB4-6728-658D-98DD-5A13C24D2643}"/>
              </a:ext>
            </a:extLst>
          </p:cNvPr>
          <p:cNvSpPr txBox="1"/>
          <p:nvPr/>
        </p:nvSpPr>
        <p:spPr>
          <a:xfrm>
            <a:off x="719677" y="5598145"/>
            <a:ext cx="782942" cy="369332"/>
          </a:xfrm>
          <a:prstGeom prst="rect">
            <a:avLst/>
          </a:prstGeom>
          <a:noFill/>
        </p:spPr>
        <p:txBody>
          <a:bodyPr wrap="square" rtlCol="0">
            <a:spAutoFit/>
          </a:bodyPr>
          <a:lstStyle/>
          <a:p>
            <a:r>
              <a:rPr lang="en-GB" dirty="0"/>
              <a:t>Clue</a:t>
            </a:r>
          </a:p>
        </p:txBody>
      </p:sp>
      <p:pic>
        <p:nvPicPr>
          <p:cNvPr id="10" name="Picture 9" descr="Hands Up Handy">
            <a:extLst>
              <a:ext uri="{FF2B5EF4-FFF2-40B4-BE49-F238E27FC236}">
                <a16:creationId xmlns:a16="http://schemas.microsoft.com/office/drawing/2014/main" id="{695DB083-F270-EBBF-95D2-207B070154F6}"/>
              </a:ext>
            </a:extLst>
          </p:cNvPr>
          <p:cNvPicPr>
            <a:picLocks noChangeAspect="1"/>
          </p:cNvPicPr>
          <p:nvPr/>
        </p:nvPicPr>
        <p:blipFill>
          <a:blip r:embed="rId2"/>
          <a:stretch>
            <a:fillRect/>
          </a:stretch>
        </p:blipFill>
        <p:spPr>
          <a:xfrm>
            <a:off x="623896" y="4683399"/>
            <a:ext cx="946767" cy="946767"/>
          </a:xfrm>
          <a:prstGeom prst="rect">
            <a:avLst/>
          </a:prstGeom>
        </p:spPr>
      </p:pic>
      <p:pic>
        <p:nvPicPr>
          <p:cNvPr id="11" name="Graphic 10" descr="Magnifying glass with solid fill">
            <a:extLst>
              <a:ext uri="{FF2B5EF4-FFF2-40B4-BE49-F238E27FC236}">
                <a16:creationId xmlns:a16="http://schemas.microsoft.com/office/drawing/2014/main" id="{3DEC382F-0378-C30C-D43F-E3EF77D0B7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853445">
            <a:off x="1283907" y="4938070"/>
            <a:ext cx="437425" cy="437425"/>
          </a:xfrm>
          <a:prstGeom prst="rect">
            <a:avLst/>
          </a:prstGeom>
        </p:spPr>
      </p:pic>
      <p:pic>
        <p:nvPicPr>
          <p:cNvPr id="4" name="Picture 3">
            <a:extLst>
              <a:ext uri="{FF2B5EF4-FFF2-40B4-BE49-F238E27FC236}">
                <a16:creationId xmlns:a16="http://schemas.microsoft.com/office/drawing/2014/main" id="{4BCFED94-10EB-D937-6E34-6BD80060EA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3200" y="-20016"/>
            <a:ext cx="5638800" cy="5975948"/>
          </a:xfrm>
          <a:prstGeom prst="rect">
            <a:avLst/>
          </a:prstGeom>
        </p:spPr>
      </p:pic>
    </p:spTree>
    <p:extLst>
      <p:ext uri="{BB962C8B-B14F-4D97-AF65-F5344CB8AC3E}">
        <p14:creationId xmlns:p14="http://schemas.microsoft.com/office/powerpoint/2010/main" val="292207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208BD-02C0-09C3-9355-F7D9D7EF72A6}"/>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23042C7-A9F1-2D22-A28D-F070D125B0DB}"/>
              </a:ext>
            </a:extLst>
          </p:cNvPr>
          <p:cNvSpPr>
            <a:spLocks noGrp="1"/>
          </p:cNvSpPr>
          <p:nvPr>
            <p:ph type="sldNum" sz="quarter" idx="12"/>
          </p:nvPr>
        </p:nvSpPr>
        <p:spPr/>
        <p:txBody>
          <a:bodyPr/>
          <a:lstStyle/>
          <a:p>
            <a:fld id="{CA8D9AD5-F248-4919-864A-CFD76CC027D6}" type="slidenum">
              <a:rPr lang="en-US" smtClean="0"/>
              <a:pPr/>
              <a:t>7</a:t>
            </a:fld>
            <a:endParaRPr lang="en-US" dirty="0"/>
          </a:p>
        </p:txBody>
      </p:sp>
      <p:sp>
        <p:nvSpPr>
          <p:cNvPr id="7" name="TextBox 6">
            <a:extLst>
              <a:ext uri="{FF2B5EF4-FFF2-40B4-BE49-F238E27FC236}">
                <a16:creationId xmlns:a16="http://schemas.microsoft.com/office/drawing/2014/main" id="{BFE1C866-73B0-3B50-0327-6932B5422113}"/>
              </a:ext>
            </a:extLst>
          </p:cNvPr>
          <p:cNvSpPr txBox="1"/>
          <p:nvPr/>
        </p:nvSpPr>
        <p:spPr>
          <a:xfrm>
            <a:off x="719677" y="5598145"/>
            <a:ext cx="782942" cy="369332"/>
          </a:xfrm>
          <a:prstGeom prst="rect">
            <a:avLst/>
          </a:prstGeom>
          <a:noFill/>
        </p:spPr>
        <p:txBody>
          <a:bodyPr wrap="square" rtlCol="0">
            <a:spAutoFit/>
          </a:bodyPr>
          <a:lstStyle/>
          <a:p>
            <a:r>
              <a:rPr lang="en-GB" dirty="0"/>
              <a:t>Clue</a:t>
            </a:r>
          </a:p>
        </p:txBody>
      </p:sp>
      <p:pic>
        <p:nvPicPr>
          <p:cNvPr id="10" name="Picture 9" descr="Hands Up Handy">
            <a:extLst>
              <a:ext uri="{FF2B5EF4-FFF2-40B4-BE49-F238E27FC236}">
                <a16:creationId xmlns:a16="http://schemas.microsoft.com/office/drawing/2014/main" id="{090323EA-8118-D0DF-C00D-AD0CE9E36DCF}"/>
              </a:ext>
            </a:extLst>
          </p:cNvPr>
          <p:cNvPicPr>
            <a:picLocks noChangeAspect="1"/>
          </p:cNvPicPr>
          <p:nvPr/>
        </p:nvPicPr>
        <p:blipFill>
          <a:blip r:embed="rId2"/>
          <a:stretch>
            <a:fillRect/>
          </a:stretch>
        </p:blipFill>
        <p:spPr>
          <a:xfrm>
            <a:off x="623896" y="4683399"/>
            <a:ext cx="946767" cy="946767"/>
          </a:xfrm>
          <a:prstGeom prst="rect">
            <a:avLst/>
          </a:prstGeom>
        </p:spPr>
      </p:pic>
      <p:pic>
        <p:nvPicPr>
          <p:cNvPr id="11" name="Graphic 10" descr="Magnifying glass with solid fill">
            <a:extLst>
              <a:ext uri="{FF2B5EF4-FFF2-40B4-BE49-F238E27FC236}">
                <a16:creationId xmlns:a16="http://schemas.microsoft.com/office/drawing/2014/main" id="{32893C0D-291E-60FE-EF5B-664C2241A5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853445">
            <a:off x="1283907" y="4938070"/>
            <a:ext cx="437425" cy="437425"/>
          </a:xfrm>
          <a:prstGeom prst="rect">
            <a:avLst/>
          </a:prstGeom>
        </p:spPr>
      </p:pic>
      <p:pic>
        <p:nvPicPr>
          <p:cNvPr id="3" name="Content Placeholder 5" descr="A yellow hand with black text&#10;&#10;AI-generated content may be incorrect.">
            <a:extLst>
              <a:ext uri="{FF2B5EF4-FFF2-40B4-BE49-F238E27FC236}">
                <a16:creationId xmlns:a16="http://schemas.microsoft.com/office/drawing/2014/main" id="{5E966610-3FD7-F837-4019-A286A9E64980}"/>
              </a:ext>
            </a:extLst>
          </p:cNvPr>
          <p:cNvPicPr>
            <a:picLocks noChangeAspect="1"/>
          </p:cNvPicPr>
          <p:nvPr/>
        </p:nvPicPr>
        <p:blipFill>
          <a:blip r:embed="rId5"/>
          <a:stretch>
            <a:fillRect/>
          </a:stretch>
        </p:blipFill>
        <p:spPr>
          <a:xfrm>
            <a:off x="6465434" y="-152400"/>
            <a:ext cx="5701166" cy="6199836"/>
          </a:xfrm>
          <a:prstGeom prst="rect">
            <a:avLst/>
          </a:prstGeom>
        </p:spPr>
      </p:pic>
    </p:spTree>
    <p:extLst>
      <p:ext uri="{BB962C8B-B14F-4D97-AF65-F5344CB8AC3E}">
        <p14:creationId xmlns:p14="http://schemas.microsoft.com/office/powerpoint/2010/main" val="282025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057C6-1E28-8EB8-A1F3-866DBA8A255A}"/>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BE91793-2AFB-1BAF-DCF8-A60CC418F76D}"/>
              </a:ext>
            </a:extLst>
          </p:cNvPr>
          <p:cNvSpPr>
            <a:spLocks noGrp="1"/>
          </p:cNvSpPr>
          <p:nvPr>
            <p:ph type="sldNum" sz="quarter" idx="12"/>
          </p:nvPr>
        </p:nvSpPr>
        <p:spPr/>
        <p:txBody>
          <a:bodyPr/>
          <a:lstStyle/>
          <a:p>
            <a:fld id="{CA8D9AD5-F248-4919-864A-CFD76CC027D6}" type="slidenum">
              <a:rPr lang="en-US" smtClean="0"/>
              <a:pPr/>
              <a:t>8</a:t>
            </a:fld>
            <a:endParaRPr lang="en-US" dirty="0"/>
          </a:p>
        </p:txBody>
      </p:sp>
      <p:sp>
        <p:nvSpPr>
          <p:cNvPr id="7" name="TextBox 6">
            <a:extLst>
              <a:ext uri="{FF2B5EF4-FFF2-40B4-BE49-F238E27FC236}">
                <a16:creationId xmlns:a16="http://schemas.microsoft.com/office/drawing/2014/main" id="{548EAA5E-403A-D9C6-0587-14773F372A50}"/>
              </a:ext>
            </a:extLst>
          </p:cNvPr>
          <p:cNvSpPr txBox="1"/>
          <p:nvPr/>
        </p:nvSpPr>
        <p:spPr>
          <a:xfrm>
            <a:off x="719677" y="5598145"/>
            <a:ext cx="782942" cy="369332"/>
          </a:xfrm>
          <a:prstGeom prst="rect">
            <a:avLst/>
          </a:prstGeom>
          <a:noFill/>
        </p:spPr>
        <p:txBody>
          <a:bodyPr wrap="square" rtlCol="0">
            <a:spAutoFit/>
          </a:bodyPr>
          <a:lstStyle/>
          <a:p>
            <a:r>
              <a:rPr lang="en-GB" dirty="0"/>
              <a:t>Clue</a:t>
            </a:r>
          </a:p>
        </p:txBody>
      </p:sp>
      <p:pic>
        <p:nvPicPr>
          <p:cNvPr id="10" name="Picture 9" descr="Hands Up Handy">
            <a:extLst>
              <a:ext uri="{FF2B5EF4-FFF2-40B4-BE49-F238E27FC236}">
                <a16:creationId xmlns:a16="http://schemas.microsoft.com/office/drawing/2014/main" id="{AF50468A-F240-FA22-C567-3B856FF6A291}"/>
              </a:ext>
            </a:extLst>
          </p:cNvPr>
          <p:cNvPicPr>
            <a:picLocks noChangeAspect="1"/>
          </p:cNvPicPr>
          <p:nvPr/>
        </p:nvPicPr>
        <p:blipFill>
          <a:blip r:embed="rId2"/>
          <a:stretch>
            <a:fillRect/>
          </a:stretch>
        </p:blipFill>
        <p:spPr>
          <a:xfrm>
            <a:off x="623896" y="4683399"/>
            <a:ext cx="946767" cy="946767"/>
          </a:xfrm>
          <a:prstGeom prst="rect">
            <a:avLst/>
          </a:prstGeom>
        </p:spPr>
      </p:pic>
      <p:pic>
        <p:nvPicPr>
          <p:cNvPr id="11" name="Graphic 10" descr="Magnifying glass with solid fill">
            <a:extLst>
              <a:ext uri="{FF2B5EF4-FFF2-40B4-BE49-F238E27FC236}">
                <a16:creationId xmlns:a16="http://schemas.microsoft.com/office/drawing/2014/main" id="{C6633868-FA73-4A15-548C-9AA7BB042F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853445">
            <a:off x="1283907" y="4938070"/>
            <a:ext cx="437425" cy="437425"/>
          </a:xfrm>
          <a:prstGeom prst="rect">
            <a:avLst/>
          </a:prstGeom>
        </p:spPr>
      </p:pic>
      <p:pic>
        <p:nvPicPr>
          <p:cNvPr id="2" name="Picture 1" descr="A hand with white text and stars&#10;&#10;AI-generated content may be incorrect.">
            <a:extLst>
              <a:ext uri="{FF2B5EF4-FFF2-40B4-BE49-F238E27FC236}">
                <a16:creationId xmlns:a16="http://schemas.microsoft.com/office/drawing/2014/main" id="{ECF0877D-AACE-71D8-100F-E6FFDB872343}"/>
              </a:ext>
            </a:extLst>
          </p:cNvPr>
          <p:cNvPicPr>
            <a:picLocks noChangeAspect="1"/>
          </p:cNvPicPr>
          <p:nvPr/>
        </p:nvPicPr>
        <p:blipFill>
          <a:blip r:embed="rId5"/>
          <a:stretch>
            <a:fillRect/>
          </a:stretch>
        </p:blipFill>
        <p:spPr>
          <a:xfrm>
            <a:off x="6400800" y="-129606"/>
            <a:ext cx="5613047" cy="6104010"/>
          </a:xfrm>
          <a:prstGeom prst="rect">
            <a:avLst/>
          </a:prstGeom>
        </p:spPr>
      </p:pic>
    </p:spTree>
    <p:extLst>
      <p:ext uri="{BB962C8B-B14F-4D97-AF65-F5344CB8AC3E}">
        <p14:creationId xmlns:p14="http://schemas.microsoft.com/office/powerpoint/2010/main" val="2936143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D00B218-FE39-5C99-F004-E851D54FCE96}"/>
              </a:ext>
            </a:extLst>
          </p:cNvPr>
          <p:cNvSpPr txBox="1">
            <a:spLocks/>
          </p:cNvSpPr>
          <p:nvPr/>
        </p:nvSpPr>
        <p:spPr>
          <a:xfrm>
            <a:off x="457200" y="809459"/>
            <a:ext cx="6174509" cy="1645920"/>
          </a:xfrm>
          <a:prstGeom prst="rect">
            <a:avLst/>
          </a:prstGeom>
        </p:spPr>
        <p:txBody>
          <a:bodyPr vert="horz" lIns="0" tIns="0" rIns="0" bIns="0" rtlCol="0" anchor="b" anchorCtr="0">
            <a:normAutofit fontScale="70000" lnSpcReduction="20000"/>
          </a:bodyPr>
          <a:lstStyle>
            <a:lvl1pPr marL="0" indent="0" algn="l" defTabSz="914400" rtl="0" eaLnBrk="1" latinLnBrk="0" hangingPunct="1">
              <a:lnSpc>
                <a:spcPct val="90000"/>
              </a:lnSpc>
              <a:spcBef>
                <a:spcPct val="0"/>
              </a:spcBef>
              <a:buFont typeface="Arial" pitchFamily="34" charset="0"/>
              <a:buNone/>
              <a:defRPr sz="6000" kern="1200" cap="all" baseline="0">
                <a:solidFill>
                  <a:schemeClr val="tx1"/>
                </a:solidFill>
                <a:latin typeface="+mj-lt"/>
                <a:ea typeface="+mj-ea"/>
                <a:cs typeface="+mj-cs"/>
              </a:defRPr>
            </a:lvl1pPr>
          </a:lstStyle>
          <a:p>
            <a:pPr>
              <a:spcAft>
                <a:spcPts val="600"/>
              </a:spcAft>
            </a:pPr>
            <a:r>
              <a:rPr lang="en-US" sz="4000" b="1" dirty="0">
                <a:solidFill>
                  <a:schemeClr val="bg1"/>
                </a:solidFill>
              </a:rPr>
              <a:t>Personal Responsibility</a:t>
            </a:r>
          </a:p>
          <a:p>
            <a:pPr>
              <a:spcAft>
                <a:spcPts val="600"/>
              </a:spcAft>
            </a:pPr>
            <a:endParaRPr lang="en-US" sz="4000" dirty="0">
              <a:solidFill>
                <a:schemeClr val="bg1"/>
              </a:solidFill>
            </a:endParaRPr>
          </a:p>
          <a:p>
            <a:pPr>
              <a:spcAft>
                <a:spcPts val="600"/>
              </a:spcAft>
            </a:pPr>
            <a:r>
              <a:rPr lang="en-US" sz="2600" b="1" dirty="0">
                <a:solidFill>
                  <a:schemeClr val="bg1"/>
                </a:solidFill>
              </a:rPr>
              <a:t>Now you are getting older, staying Safe on the </a:t>
            </a:r>
          </a:p>
          <a:p>
            <a:pPr>
              <a:spcAft>
                <a:spcPts val="600"/>
              </a:spcAft>
            </a:pPr>
            <a:r>
              <a:rPr lang="en-US" sz="2600" b="1" dirty="0">
                <a:solidFill>
                  <a:schemeClr val="bg1"/>
                </a:solidFill>
              </a:rPr>
              <a:t>Road is your responsibility, especially As you will </a:t>
            </a:r>
          </a:p>
          <a:p>
            <a:pPr>
              <a:spcAft>
                <a:spcPts val="600"/>
              </a:spcAft>
            </a:pPr>
            <a:r>
              <a:rPr lang="en-US" sz="2600" b="1" dirty="0">
                <a:solidFill>
                  <a:schemeClr val="bg1"/>
                </a:solidFill>
              </a:rPr>
              <a:t>be travelling independently soon.</a:t>
            </a:r>
          </a:p>
          <a:p>
            <a:pPr>
              <a:spcAft>
                <a:spcPts val="600"/>
              </a:spcAft>
            </a:pPr>
            <a:endParaRPr lang="en-US" sz="4000" dirty="0">
              <a:solidFill>
                <a:schemeClr val="bg1"/>
              </a:solidFill>
            </a:endParaRPr>
          </a:p>
        </p:txBody>
      </p:sp>
      <p:sp>
        <p:nvSpPr>
          <p:cNvPr id="11" name="Slide Number Placeholder 4">
            <a:extLst>
              <a:ext uri="{FF2B5EF4-FFF2-40B4-BE49-F238E27FC236}">
                <a16:creationId xmlns:a16="http://schemas.microsoft.com/office/drawing/2014/main" id="{21C903A5-EAAD-7830-EB86-E7E39BA7DBB8}"/>
              </a:ext>
            </a:extLst>
          </p:cNvPr>
          <p:cNvSpPr>
            <a:spLocks noGrp="1"/>
          </p:cNvSpPr>
          <p:nvPr>
            <p:ph type="sldNum" sz="quarter" idx="12"/>
          </p:nvPr>
        </p:nvSpPr>
        <p:spPr>
          <a:xfrm>
            <a:off x="457200" y="6304788"/>
            <a:ext cx="640080" cy="277368"/>
          </a:xfrm>
        </p:spPr>
        <p:txBody>
          <a:bodyPr/>
          <a:lstStyle/>
          <a:p>
            <a:pPr>
              <a:spcAft>
                <a:spcPts val="600"/>
              </a:spcAft>
            </a:pPr>
            <a:fld id="{CA8D9AD5-F248-4919-864A-CFD76CC027D6}" type="slidenum">
              <a:rPr lang="en-US" smtClean="0"/>
              <a:pPr>
                <a:spcAft>
                  <a:spcPts val="600"/>
                </a:spcAft>
              </a:pPr>
              <a:t>9</a:t>
            </a:fld>
            <a:endParaRPr lang="en-US"/>
          </a:p>
        </p:txBody>
      </p:sp>
      <p:pic>
        <p:nvPicPr>
          <p:cNvPr id="7" name="Picture 2" descr="A red stamp with text on it">
            <a:extLst>
              <a:ext uri="{FF2B5EF4-FFF2-40B4-BE49-F238E27FC236}">
                <a16:creationId xmlns:a16="http://schemas.microsoft.com/office/drawing/2014/main" id="{2C900DF2-EC4E-5EF9-2F24-189DF81470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354" r="6699"/>
          <a:stretch/>
        </p:blipFill>
        <p:spPr bwMode="auto">
          <a:xfrm>
            <a:off x="7772400" y="-381000"/>
            <a:ext cx="3501190" cy="4026838"/>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2" name="Text Placeholder 2">
            <a:extLst>
              <a:ext uri="{FF2B5EF4-FFF2-40B4-BE49-F238E27FC236}">
                <a16:creationId xmlns:a16="http://schemas.microsoft.com/office/drawing/2014/main" id="{9506509D-16B7-0E9E-4FA2-44BC68802419}"/>
              </a:ext>
            </a:extLst>
          </p:cNvPr>
          <p:cNvSpPr txBox="1">
            <a:spLocks/>
          </p:cNvSpPr>
          <p:nvPr/>
        </p:nvSpPr>
        <p:spPr>
          <a:xfrm>
            <a:off x="504787" y="2702000"/>
            <a:ext cx="11814048" cy="330933"/>
          </a:xfrm>
          <a:prstGeom prst="rect">
            <a:avLst/>
          </a:prstGeom>
        </p:spPr>
        <p:txBody>
          <a:bodyPr vert="horz" lIns="0" tIns="45720" rIns="0" bIns="0" rtlCol="0">
            <a:noAutofit/>
          </a:bodyPr>
          <a:lstStyle>
            <a:lvl1pPr marL="347472" indent="-347472" algn="l" defTabSz="914400" rtl="0" eaLnBrk="1" latinLnBrk="0" hangingPunct="1">
              <a:lnSpc>
                <a:spcPct val="90000"/>
              </a:lnSpc>
              <a:spcBef>
                <a:spcPts val="1800"/>
              </a:spcBef>
              <a:buClr>
                <a:schemeClr val="tx2"/>
              </a:buClr>
              <a:buSzPct val="80000"/>
              <a:buFont typeface="Wingdings" pitchFamily="2" charset="2"/>
              <a:buChar char="§"/>
              <a:defRPr sz="2000" kern="1200">
                <a:solidFill>
                  <a:schemeClr val="tx1"/>
                </a:solidFill>
                <a:latin typeface="+mn-lt"/>
                <a:ea typeface="+mn-ea"/>
                <a:cs typeface="+mn-cs"/>
              </a:defRPr>
            </a:lvl1pPr>
            <a:lvl2pPr marL="749808" indent="-347472" algn="l" defTabSz="914400" rtl="0" eaLnBrk="1" latinLnBrk="0" hangingPunct="1">
              <a:lnSpc>
                <a:spcPct val="90000"/>
              </a:lnSpc>
              <a:spcBef>
                <a:spcPts val="1000"/>
              </a:spcBef>
              <a:buClr>
                <a:schemeClr val="tx2"/>
              </a:buClr>
              <a:buSzPct val="80000"/>
              <a:buFont typeface="Wingdings" pitchFamily="2" charset="2"/>
              <a:buChar char="§"/>
              <a:defRPr sz="1800" kern="1200">
                <a:solidFill>
                  <a:schemeClr val="tx1"/>
                </a:solidFill>
                <a:latin typeface="+mn-lt"/>
                <a:ea typeface="+mn-ea"/>
                <a:cs typeface="+mn-cs"/>
              </a:defRPr>
            </a:lvl2pPr>
            <a:lvl3pPr marL="1188720" indent="-347472" algn="l" defTabSz="914400" rtl="0" eaLnBrk="1" latinLnBrk="0" hangingPunct="1">
              <a:lnSpc>
                <a:spcPct val="90000"/>
              </a:lnSpc>
              <a:spcBef>
                <a:spcPts val="800"/>
              </a:spcBef>
              <a:buClr>
                <a:schemeClr val="tx2"/>
              </a:buClr>
              <a:buSzPct val="80000"/>
              <a:buFont typeface="Wingdings" pitchFamily="2" charset="2"/>
              <a:buChar char="§"/>
              <a:defRPr sz="1600" kern="1200">
                <a:solidFill>
                  <a:schemeClr val="tx1"/>
                </a:solidFill>
                <a:latin typeface="+mn-lt"/>
                <a:ea typeface="+mn-ea"/>
                <a:cs typeface="+mn-cs"/>
              </a:defRPr>
            </a:lvl3pPr>
            <a:lvl4pPr marL="1536192" indent="-347472" algn="l" defTabSz="914400" rtl="0" eaLnBrk="1" latinLnBrk="0" hangingPunct="1">
              <a:lnSpc>
                <a:spcPct val="90000"/>
              </a:lnSpc>
              <a:spcBef>
                <a:spcPts val="800"/>
              </a:spcBef>
              <a:buClr>
                <a:schemeClr val="tx2"/>
              </a:buClr>
              <a:buSzPct val="80000"/>
              <a:buFont typeface="Wingdings" pitchFamily="2" charset="2"/>
              <a:buChar char="§"/>
              <a:defRPr sz="1400" kern="1200">
                <a:solidFill>
                  <a:schemeClr val="tx1"/>
                </a:solidFill>
                <a:latin typeface="+mn-lt"/>
                <a:ea typeface="+mn-ea"/>
                <a:cs typeface="+mn-cs"/>
              </a:defRPr>
            </a:lvl4pPr>
            <a:lvl5pPr marL="1920240" indent="-347472" algn="l" defTabSz="914400" rtl="0" eaLnBrk="1" latinLnBrk="0" hangingPunct="1">
              <a:lnSpc>
                <a:spcPct val="90000"/>
              </a:lnSpc>
              <a:spcBef>
                <a:spcPts val="800"/>
              </a:spcBef>
              <a:buClr>
                <a:schemeClr val="tx2"/>
              </a:buClr>
              <a:buSzPct val="80000"/>
              <a:buFont typeface="Wingdings"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itchFamily="2" charset="2"/>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itchFamily="2" charset="2"/>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itchFamily="2" charset="2"/>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itchFamily="2" charset="2"/>
              <a:buChar char="§"/>
              <a:defRPr sz="1400" kern="1200" baseline="0">
                <a:solidFill>
                  <a:schemeClr val="tx2"/>
                </a:solidFill>
                <a:latin typeface="+mn-lt"/>
                <a:ea typeface="+mn-ea"/>
                <a:cs typeface="+mn-cs"/>
              </a:defRPr>
            </a:lvl9pPr>
          </a:lstStyle>
          <a:p>
            <a:pPr marL="0" indent="0">
              <a:spcBef>
                <a:spcPts val="1200"/>
              </a:spcBef>
              <a:buClr>
                <a:schemeClr val="bg1"/>
              </a:buClr>
              <a:buNone/>
            </a:pPr>
            <a:r>
              <a:rPr lang="en-US" sz="1800" b="1" dirty="0">
                <a:solidFill>
                  <a:schemeClr val="bg1"/>
                </a:solidFill>
              </a:rPr>
              <a:t>Look up, not down</a:t>
            </a:r>
            <a:r>
              <a:rPr lang="en-US" sz="1800" dirty="0">
                <a:solidFill>
                  <a:schemeClr val="bg1"/>
                </a:solidFill>
              </a:rPr>
              <a:t> — avoid phones or headphones</a:t>
            </a:r>
          </a:p>
        </p:txBody>
      </p:sp>
      <p:sp>
        <p:nvSpPr>
          <p:cNvPr id="3" name="Text Placeholder 2">
            <a:extLst>
              <a:ext uri="{FF2B5EF4-FFF2-40B4-BE49-F238E27FC236}">
                <a16:creationId xmlns:a16="http://schemas.microsoft.com/office/drawing/2014/main" id="{E42DD72B-59ED-F67E-CCB3-62A62C1C26F8}"/>
              </a:ext>
            </a:extLst>
          </p:cNvPr>
          <p:cNvSpPr txBox="1">
            <a:spLocks/>
          </p:cNvSpPr>
          <p:nvPr/>
        </p:nvSpPr>
        <p:spPr>
          <a:xfrm>
            <a:off x="488623" y="3505939"/>
            <a:ext cx="11814048" cy="330933"/>
          </a:xfrm>
          <a:prstGeom prst="rect">
            <a:avLst/>
          </a:prstGeom>
        </p:spPr>
        <p:txBody>
          <a:bodyPr vert="horz" lIns="0" tIns="45720" rIns="0" bIns="0" rtlCol="0">
            <a:noAutofit/>
          </a:bodyPr>
          <a:lstStyle>
            <a:lvl1pPr marL="347472" indent="-347472" algn="l" defTabSz="914400" rtl="0" eaLnBrk="1" latinLnBrk="0" hangingPunct="1">
              <a:lnSpc>
                <a:spcPct val="90000"/>
              </a:lnSpc>
              <a:spcBef>
                <a:spcPts val="1800"/>
              </a:spcBef>
              <a:buClr>
                <a:schemeClr val="tx2"/>
              </a:buClr>
              <a:buSzPct val="80000"/>
              <a:buFont typeface="Wingdings" pitchFamily="2" charset="2"/>
              <a:buChar char="§"/>
              <a:defRPr sz="2000" kern="1200">
                <a:solidFill>
                  <a:schemeClr val="tx1"/>
                </a:solidFill>
                <a:latin typeface="+mn-lt"/>
                <a:ea typeface="+mn-ea"/>
                <a:cs typeface="+mn-cs"/>
              </a:defRPr>
            </a:lvl1pPr>
            <a:lvl2pPr marL="749808" indent="-347472" algn="l" defTabSz="914400" rtl="0" eaLnBrk="1" latinLnBrk="0" hangingPunct="1">
              <a:lnSpc>
                <a:spcPct val="90000"/>
              </a:lnSpc>
              <a:spcBef>
                <a:spcPts val="1000"/>
              </a:spcBef>
              <a:buClr>
                <a:schemeClr val="tx2"/>
              </a:buClr>
              <a:buSzPct val="80000"/>
              <a:buFont typeface="Wingdings" pitchFamily="2" charset="2"/>
              <a:buChar char="§"/>
              <a:defRPr sz="1800" kern="1200">
                <a:solidFill>
                  <a:schemeClr val="tx1"/>
                </a:solidFill>
                <a:latin typeface="+mn-lt"/>
                <a:ea typeface="+mn-ea"/>
                <a:cs typeface="+mn-cs"/>
              </a:defRPr>
            </a:lvl2pPr>
            <a:lvl3pPr marL="1188720" indent="-347472" algn="l" defTabSz="914400" rtl="0" eaLnBrk="1" latinLnBrk="0" hangingPunct="1">
              <a:lnSpc>
                <a:spcPct val="90000"/>
              </a:lnSpc>
              <a:spcBef>
                <a:spcPts val="800"/>
              </a:spcBef>
              <a:buClr>
                <a:schemeClr val="tx2"/>
              </a:buClr>
              <a:buSzPct val="80000"/>
              <a:buFont typeface="Wingdings" pitchFamily="2" charset="2"/>
              <a:buChar char="§"/>
              <a:defRPr sz="1600" kern="1200">
                <a:solidFill>
                  <a:schemeClr val="tx1"/>
                </a:solidFill>
                <a:latin typeface="+mn-lt"/>
                <a:ea typeface="+mn-ea"/>
                <a:cs typeface="+mn-cs"/>
              </a:defRPr>
            </a:lvl3pPr>
            <a:lvl4pPr marL="1536192" indent="-347472" algn="l" defTabSz="914400" rtl="0" eaLnBrk="1" latinLnBrk="0" hangingPunct="1">
              <a:lnSpc>
                <a:spcPct val="90000"/>
              </a:lnSpc>
              <a:spcBef>
                <a:spcPts val="800"/>
              </a:spcBef>
              <a:buClr>
                <a:schemeClr val="tx2"/>
              </a:buClr>
              <a:buSzPct val="80000"/>
              <a:buFont typeface="Wingdings" pitchFamily="2" charset="2"/>
              <a:buChar char="§"/>
              <a:defRPr sz="1400" kern="1200">
                <a:solidFill>
                  <a:schemeClr val="tx1"/>
                </a:solidFill>
                <a:latin typeface="+mn-lt"/>
                <a:ea typeface="+mn-ea"/>
                <a:cs typeface="+mn-cs"/>
              </a:defRPr>
            </a:lvl4pPr>
            <a:lvl5pPr marL="1920240" indent="-347472" algn="l" defTabSz="914400" rtl="0" eaLnBrk="1" latinLnBrk="0" hangingPunct="1">
              <a:lnSpc>
                <a:spcPct val="90000"/>
              </a:lnSpc>
              <a:spcBef>
                <a:spcPts val="800"/>
              </a:spcBef>
              <a:buClr>
                <a:schemeClr val="tx2"/>
              </a:buClr>
              <a:buSzPct val="80000"/>
              <a:buFont typeface="Wingdings"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itchFamily="2" charset="2"/>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itchFamily="2" charset="2"/>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itchFamily="2" charset="2"/>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itchFamily="2" charset="2"/>
              <a:buChar char="§"/>
              <a:defRPr sz="1400" kern="1200" baseline="0">
                <a:solidFill>
                  <a:schemeClr val="tx2"/>
                </a:solidFill>
                <a:latin typeface="+mn-lt"/>
                <a:ea typeface="+mn-ea"/>
                <a:cs typeface="+mn-cs"/>
              </a:defRPr>
            </a:lvl9pPr>
          </a:lstStyle>
          <a:p>
            <a:pPr marL="0" indent="0">
              <a:spcBef>
                <a:spcPts val="1200"/>
              </a:spcBef>
              <a:buClr>
                <a:schemeClr val="bg1"/>
              </a:buClr>
              <a:buNone/>
            </a:pPr>
            <a:r>
              <a:rPr lang="en-US" sz="1800" b="1" dirty="0">
                <a:solidFill>
                  <a:schemeClr val="bg1"/>
                </a:solidFill>
              </a:rPr>
              <a:t>Watch traffic in all directions</a:t>
            </a:r>
            <a:r>
              <a:rPr lang="en-US" sz="1800" dirty="0">
                <a:solidFill>
                  <a:schemeClr val="bg1"/>
                </a:solidFill>
              </a:rPr>
              <a:t>, even on quiet roads</a:t>
            </a:r>
          </a:p>
        </p:txBody>
      </p:sp>
      <p:sp>
        <p:nvSpPr>
          <p:cNvPr id="8" name="TextBox 7">
            <a:extLst>
              <a:ext uri="{FF2B5EF4-FFF2-40B4-BE49-F238E27FC236}">
                <a16:creationId xmlns:a16="http://schemas.microsoft.com/office/drawing/2014/main" id="{B45C3964-15B2-041D-0880-45705827B452}"/>
              </a:ext>
            </a:extLst>
          </p:cNvPr>
          <p:cNvSpPr txBox="1"/>
          <p:nvPr/>
        </p:nvSpPr>
        <p:spPr>
          <a:xfrm>
            <a:off x="399473" y="5196263"/>
            <a:ext cx="10312400" cy="369332"/>
          </a:xfrm>
          <a:prstGeom prst="rect">
            <a:avLst/>
          </a:prstGeom>
          <a:noFill/>
        </p:spPr>
        <p:txBody>
          <a:bodyPr wrap="square">
            <a:spAutoFit/>
          </a:bodyPr>
          <a:lstStyle/>
          <a:p>
            <a:pPr>
              <a:spcBef>
                <a:spcPts val="1200"/>
              </a:spcBef>
              <a:buClr>
                <a:schemeClr val="bg1"/>
              </a:buClr>
            </a:pPr>
            <a:r>
              <a:rPr lang="en-US" sz="1800" b="1" dirty="0">
                <a:solidFill>
                  <a:schemeClr val="bg1"/>
                </a:solidFill>
              </a:rPr>
              <a:t>Be extra careful near junctions</a:t>
            </a:r>
            <a:r>
              <a:rPr lang="en-US" sz="1800" dirty="0">
                <a:solidFill>
                  <a:schemeClr val="bg1"/>
                </a:solidFill>
              </a:rPr>
              <a:t>, driveways, and parked cars, in the dark</a:t>
            </a:r>
          </a:p>
        </p:txBody>
      </p:sp>
      <p:sp>
        <p:nvSpPr>
          <p:cNvPr id="10" name="TextBox 9">
            <a:extLst>
              <a:ext uri="{FF2B5EF4-FFF2-40B4-BE49-F238E27FC236}">
                <a16:creationId xmlns:a16="http://schemas.microsoft.com/office/drawing/2014/main" id="{0164CA14-4B6D-ACD9-E602-4E6CAA768CA5}"/>
              </a:ext>
            </a:extLst>
          </p:cNvPr>
          <p:cNvSpPr txBox="1"/>
          <p:nvPr/>
        </p:nvSpPr>
        <p:spPr>
          <a:xfrm>
            <a:off x="399473" y="3061234"/>
            <a:ext cx="6225308" cy="369332"/>
          </a:xfrm>
          <a:prstGeom prst="rect">
            <a:avLst/>
          </a:prstGeom>
          <a:noFill/>
        </p:spPr>
        <p:txBody>
          <a:bodyPr wrap="square">
            <a:spAutoFit/>
          </a:bodyPr>
          <a:lstStyle/>
          <a:p>
            <a:pPr>
              <a:spcBef>
                <a:spcPts val="1200"/>
              </a:spcBef>
              <a:buClr>
                <a:schemeClr val="bg1"/>
              </a:buClr>
            </a:pPr>
            <a:r>
              <a:rPr lang="en-US" sz="1800" b="1" dirty="0">
                <a:solidFill>
                  <a:schemeClr val="bg1"/>
                </a:solidFill>
              </a:rPr>
              <a:t>Wear bright coloured clothing </a:t>
            </a:r>
            <a:r>
              <a:rPr lang="en-US" sz="1800" dirty="0">
                <a:solidFill>
                  <a:schemeClr val="bg1"/>
                </a:solidFill>
              </a:rPr>
              <a:t>– so you can be seen</a:t>
            </a:r>
          </a:p>
        </p:txBody>
      </p:sp>
      <p:sp>
        <p:nvSpPr>
          <p:cNvPr id="13" name="TextBox 12">
            <a:extLst>
              <a:ext uri="{FF2B5EF4-FFF2-40B4-BE49-F238E27FC236}">
                <a16:creationId xmlns:a16="http://schemas.microsoft.com/office/drawing/2014/main" id="{A3D5A472-322D-39E5-F40A-A0AADE8D2209}"/>
              </a:ext>
            </a:extLst>
          </p:cNvPr>
          <p:cNvSpPr txBox="1"/>
          <p:nvPr/>
        </p:nvSpPr>
        <p:spPr>
          <a:xfrm>
            <a:off x="399473" y="3836872"/>
            <a:ext cx="11582400" cy="646331"/>
          </a:xfrm>
          <a:prstGeom prst="rect">
            <a:avLst/>
          </a:prstGeom>
          <a:noFill/>
        </p:spPr>
        <p:txBody>
          <a:bodyPr wrap="square">
            <a:spAutoFit/>
          </a:bodyPr>
          <a:lstStyle/>
          <a:p>
            <a:pPr>
              <a:spcBef>
                <a:spcPts val="1200"/>
              </a:spcBef>
              <a:buClr>
                <a:schemeClr val="bg1"/>
              </a:buClr>
            </a:pPr>
            <a:r>
              <a:rPr lang="en-US" sz="1800" b="1" dirty="0">
                <a:solidFill>
                  <a:schemeClr val="bg1"/>
                </a:solidFill>
              </a:rPr>
              <a:t>Cross at formalised crossings – </a:t>
            </a:r>
            <a:r>
              <a:rPr lang="en-US" sz="1800" dirty="0">
                <a:solidFill>
                  <a:schemeClr val="bg1"/>
                </a:solidFill>
              </a:rPr>
              <a:t>where they are present, or cross on a clear part of the road, so cars can see you and you can see them</a:t>
            </a:r>
          </a:p>
        </p:txBody>
      </p:sp>
      <p:sp>
        <p:nvSpPr>
          <p:cNvPr id="15" name="TextBox 14">
            <a:extLst>
              <a:ext uri="{FF2B5EF4-FFF2-40B4-BE49-F238E27FC236}">
                <a16:creationId xmlns:a16="http://schemas.microsoft.com/office/drawing/2014/main" id="{B78C1209-28E2-900D-0E46-1288ECF1B174}"/>
              </a:ext>
            </a:extLst>
          </p:cNvPr>
          <p:cNvSpPr txBox="1"/>
          <p:nvPr/>
        </p:nvSpPr>
        <p:spPr>
          <a:xfrm>
            <a:off x="399473" y="4511504"/>
            <a:ext cx="11453091" cy="646331"/>
          </a:xfrm>
          <a:prstGeom prst="rect">
            <a:avLst/>
          </a:prstGeom>
          <a:noFill/>
        </p:spPr>
        <p:txBody>
          <a:bodyPr wrap="square">
            <a:spAutoFit/>
          </a:bodyPr>
          <a:lstStyle/>
          <a:p>
            <a:pPr>
              <a:spcBef>
                <a:spcPts val="1200"/>
              </a:spcBef>
              <a:buClr>
                <a:schemeClr val="bg1"/>
              </a:buClr>
            </a:pPr>
            <a:r>
              <a:rPr lang="en-US" sz="1800" b="1" dirty="0">
                <a:solidFill>
                  <a:schemeClr val="bg1"/>
                </a:solidFill>
              </a:rPr>
              <a:t>Speed and stopping </a:t>
            </a:r>
            <a:r>
              <a:rPr lang="en-US" sz="1800" dirty="0">
                <a:solidFill>
                  <a:schemeClr val="bg1"/>
                </a:solidFill>
              </a:rPr>
              <a:t>– young people aren’t very good at judging speed, so it’s best to wait until it is clear or use a crossing point. The larger the vehicle, the longer it takes to stop.</a:t>
            </a:r>
          </a:p>
        </p:txBody>
      </p:sp>
      <p:sp>
        <p:nvSpPr>
          <p:cNvPr id="17" name="TextBox 16">
            <a:extLst>
              <a:ext uri="{FF2B5EF4-FFF2-40B4-BE49-F238E27FC236}">
                <a16:creationId xmlns:a16="http://schemas.microsoft.com/office/drawing/2014/main" id="{14604A4C-D714-1536-8FC9-341ECE8916A8}"/>
              </a:ext>
            </a:extLst>
          </p:cNvPr>
          <p:cNvSpPr txBox="1"/>
          <p:nvPr/>
        </p:nvSpPr>
        <p:spPr>
          <a:xfrm>
            <a:off x="399473" y="5628800"/>
            <a:ext cx="9677400" cy="369332"/>
          </a:xfrm>
          <a:prstGeom prst="rect">
            <a:avLst/>
          </a:prstGeom>
          <a:noFill/>
        </p:spPr>
        <p:txBody>
          <a:bodyPr wrap="square">
            <a:spAutoFit/>
          </a:bodyPr>
          <a:lstStyle/>
          <a:p>
            <a:pPr>
              <a:spcBef>
                <a:spcPts val="1200"/>
              </a:spcBef>
              <a:buClr>
                <a:schemeClr val="bg1"/>
              </a:buClr>
            </a:pPr>
            <a:r>
              <a:rPr lang="en-US" sz="1800" b="1" dirty="0">
                <a:solidFill>
                  <a:schemeClr val="bg1"/>
                </a:solidFill>
              </a:rPr>
              <a:t>Eye contact - </a:t>
            </a:r>
            <a:r>
              <a:rPr lang="en-US" sz="1800" dirty="0">
                <a:solidFill>
                  <a:schemeClr val="bg1"/>
                </a:solidFill>
              </a:rPr>
              <a:t>Make sure to make eye contact with the driver, to show you have seen each them</a:t>
            </a:r>
          </a:p>
        </p:txBody>
      </p:sp>
    </p:spTree>
    <p:extLst>
      <p:ext uri="{BB962C8B-B14F-4D97-AF65-F5344CB8AC3E}">
        <p14:creationId xmlns:p14="http://schemas.microsoft.com/office/powerpoint/2010/main" val="91559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P spid="10" grpId="0"/>
      <p:bldP spid="13" grpId="0"/>
      <p:bldP spid="15" grpId="0"/>
      <p:bldP spid="17" grpId="0"/>
    </p:bldLst>
  </p:timing>
</p:sld>
</file>

<file path=ppt/theme/theme1.xml><?xml version="1.0" encoding="utf-8"?>
<a:theme xmlns:a="http://schemas.openxmlformats.org/drawingml/2006/main" name="Branded">
  <a:themeElements>
    <a:clrScheme name="Health &amp; Fitness">
      <a:dk1>
        <a:srgbClr val="000000"/>
      </a:dk1>
      <a:lt1>
        <a:srgbClr val="FFFFFF"/>
      </a:lt1>
      <a:dk2>
        <a:srgbClr val="002C4C"/>
      </a:dk2>
      <a:lt2>
        <a:srgbClr val="E8E8E8"/>
      </a:lt2>
      <a:accent1>
        <a:srgbClr val="F14D02"/>
      </a:accent1>
      <a:accent2>
        <a:srgbClr val="C7CFCF"/>
      </a:accent2>
      <a:accent3>
        <a:srgbClr val="E8E9E2"/>
      </a:accent3>
      <a:accent4>
        <a:srgbClr val="B8C04F"/>
      </a:accent4>
      <a:accent5>
        <a:srgbClr val="E6E926"/>
      </a:accent5>
      <a:accent6>
        <a:srgbClr val="F4ADE4"/>
      </a:accent6>
      <a:hlink>
        <a:srgbClr val="467886"/>
      </a:hlink>
      <a:folHlink>
        <a:srgbClr val="96607D"/>
      </a:folHlink>
    </a:clrScheme>
    <a:fontScheme name="Custom 26">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a:gsLst>
            <a:gs pos="0">
              <a:schemeClr val="phClr">
                <a:lumMod val="0"/>
                <a:lumOff val="100000"/>
              </a:schemeClr>
            </a:gs>
            <a:gs pos="72000">
              <a:schemeClr val="phClr"/>
            </a:gs>
            <a:gs pos="100000">
              <a:schemeClr val="phClr">
                <a:lumMod val="90000"/>
              </a:schemeClr>
            </a:gs>
          </a:gsLst>
          <a:lin ang="5400000" scaled="1"/>
        </a:gradFill>
        <a:gradFill flip="none" rotWithShape="1">
          <a:gsLst>
            <a:gs pos="32000">
              <a:schemeClr val="phClr"/>
            </a:gs>
            <a:gs pos="100000">
              <a:schemeClr val="phClr">
                <a:lumMod val="75000"/>
              </a:schemeClr>
            </a:gs>
          </a:gsLst>
          <a:path path="circle">
            <a:fillToRect l="50000" t="50000" r="50000" b="50000"/>
          </a:path>
          <a:tileRect/>
        </a:gradFill>
      </a:bgFillStyleLst>
    </a:fmtScheme>
  </a:themeElements>
  <a:objectDefaults/>
  <a:extraClrSchemeLst/>
  <a:extLst>
    <a:ext uri="{05A4C25C-085E-4340-85A3-A5531E510DB2}">
      <thm15:themeFamily xmlns:thm15="http://schemas.microsoft.com/office/thememl/2012/main" name="TM03417271_win32_SD_v6" id="{08382C18-9AD6-4207-BC60-EBE913155443}" vid="{42715180-48F6-4D28-AEBB-3ADC4D3FE9AE}"/>
    </a:ext>
  </a:extLst>
</a:theme>
</file>

<file path=ppt/theme/theme2.xml><?xml version="1.0" encoding="utf-8"?>
<a:theme xmlns:a="http://schemas.openxmlformats.org/drawingml/2006/main" name="Office Theme">
  <a:themeElements>
    <a:clrScheme name="Banded_Design_Teal">
      <a:dk1>
        <a:srgbClr val="363D3D"/>
      </a:dk1>
      <a:lt1>
        <a:sysClr val="window" lastClr="FFFFFF"/>
      </a:lt1>
      <a:dk2>
        <a:srgbClr val="000000"/>
      </a:dk2>
      <a:lt2>
        <a:srgbClr val="E5E8E8"/>
      </a:lt2>
      <a:accent1>
        <a:srgbClr val="3AAFB2"/>
      </a:accent1>
      <a:accent2>
        <a:srgbClr val="6ABD45"/>
      </a:accent2>
      <a:accent3>
        <a:srgbClr val="EBCA21"/>
      </a:accent3>
      <a:accent4>
        <a:srgbClr val="EB8D21"/>
      </a:accent4>
      <a:accent5>
        <a:srgbClr val="EB5638"/>
      </a:accent5>
      <a:accent6>
        <a:srgbClr val="5172B1"/>
      </a:accent6>
      <a:hlink>
        <a:srgbClr val="3A9CDB"/>
      </a:hlink>
      <a:folHlink>
        <a:srgbClr val="5172B1"/>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Banded_Design_Teal">
      <a:dk1>
        <a:srgbClr val="363D3D"/>
      </a:dk1>
      <a:lt1>
        <a:sysClr val="window" lastClr="FFFFFF"/>
      </a:lt1>
      <a:dk2>
        <a:srgbClr val="000000"/>
      </a:dk2>
      <a:lt2>
        <a:srgbClr val="E5E8E8"/>
      </a:lt2>
      <a:accent1>
        <a:srgbClr val="3AAFB2"/>
      </a:accent1>
      <a:accent2>
        <a:srgbClr val="6ABD45"/>
      </a:accent2>
      <a:accent3>
        <a:srgbClr val="EBCA21"/>
      </a:accent3>
      <a:accent4>
        <a:srgbClr val="EB8D21"/>
      </a:accent4>
      <a:accent5>
        <a:srgbClr val="EB5638"/>
      </a:accent5>
      <a:accent6>
        <a:srgbClr val="5172B1"/>
      </a:accent6>
      <a:hlink>
        <a:srgbClr val="3A9CDB"/>
      </a:hlink>
      <a:folHlink>
        <a:srgbClr val="5172B1"/>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61F2A6-0295-4309-8731-40719902580D}">
  <ds:schemaRefs>
    <ds:schemaRef ds:uri="http://schemas.microsoft.com/office/infopath/2007/PartnerControls"/>
    <ds:schemaRef ds:uri="http://schemas.microsoft.com/office/2006/documentManagement/types"/>
    <ds:schemaRef ds:uri="http://schemas.microsoft.com/office/2006/metadata/properties"/>
    <ds:schemaRef ds:uri="http://purl.org/dc/elements/1.1/"/>
    <ds:schemaRef ds:uri="http://schemas.microsoft.com/sharepoint/v3"/>
    <ds:schemaRef ds:uri="230e9df3-be65-4c73-a93b-d1236ebd677e"/>
    <ds:schemaRef ds:uri="http://schemas.openxmlformats.org/package/2006/metadata/core-properties"/>
    <ds:schemaRef ds:uri="http://purl.org/dc/terms/"/>
    <ds:schemaRef ds:uri="http://purl.org/dc/dcmitype/"/>
    <ds:schemaRef ds:uri="16c05727-aa75-4e4a-9b5f-8a80a1165891"/>
    <ds:schemaRef ds:uri="71af3243-3dd4-4a8d-8c0d-dd76da1f02a5"/>
    <ds:schemaRef ds:uri="http://www.w3.org/XML/1998/namespace"/>
  </ds:schemaRefs>
</ds:datastoreItem>
</file>

<file path=customXml/itemProps2.xml><?xml version="1.0" encoding="utf-8"?>
<ds:datastoreItem xmlns:ds="http://schemas.openxmlformats.org/officeDocument/2006/customXml" ds:itemID="{03FEADA6-23E9-496C-AC34-A0717D04FB88}">
  <ds:schemaRefs>
    <ds:schemaRef ds:uri="http://schemas.microsoft.com/sharepoint/v3/contenttype/forms"/>
  </ds:schemaRefs>
</ds:datastoreItem>
</file>

<file path=customXml/itemProps3.xml><?xml version="1.0" encoding="utf-8"?>
<ds:datastoreItem xmlns:ds="http://schemas.openxmlformats.org/officeDocument/2006/customXml" ds:itemID="{48397412-99B0-44AE-A788-E87AE21F19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600</TotalTime>
  <Words>1309</Words>
  <Application>Microsoft Office PowerPoint</Application>
  <PresentationFormat>Widescreen</PresentationFormat>
  <Paragraphs>204</Paragraphs>
  <Slides>26</Slides>
  <Notes>4</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Abadi</vt:lpstr>
      <vt:lpstr>ADLaM Display</vt:lpstr>
      <vt:lpstr>Amasis MT Pro Black</vt:lpstr>
      <vt:lpstr>Aptos</vt:lpstr>
      <vt:lpstr>Aptos Black</vt:lpstr>
      <vt:lpstr>Arial</vt:lpstr>
      <vt:lpstr>Corbel</vt:lpstr>
      <vt:lpstr>Courier New</vt:lpstr>
      <vt:lpstr>Grandview Display</vt:lpstr>
      <vt:lpstr>Wingdings</vt:lpstr>
      <vt:lpstr>Branded</vt:lpstr>
      <vt:lpstr>Road Safety Education  Year 5 – Collision Detectives</vt:lpstr>
      <vt:lpstr>Learning Objectives</vt:lpstr>
      <vt:lpstr>Whenever you see these emoji’s there is a clue or hint on the page</vt:lpstr>
      <vt:lpstr>PowerPoint Presentation</vt:lpstr>
      <vt:lpstr>A quick game… Can you remember the names of Safe places to cross?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Don’t be a statistic like a Dylan!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Amber Brailsford</dc:creator>
  <cp:lastModifiedBy>Amber Brailsford</cp:lastModifiedBy>
  <cp:revision>12</cp:revision>
  <dcterms:created xsi:type="dcterms:W3CDTF">2026-02-04T12:53:18Z</dcterms:created>
  <dcterms:modified xsi:type="dcterms:W3CDTF">2026-02-20T09:54:45Z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