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01" r:id="rId5"/>
    <p:sldId id="305" r:id="rId6"/>
    <p:sldId id="336" r:id="rId7"/>
    <p:sldId id="350" r:id="rId8"/>
    <p:sldId id="329" r:id="rId9"/>
    <p:sldId id="354" r:id="rId10"/>
    <p:sldId id="343" r:id="rId11"/>
    <p:sldId id="345" r:id="rId12"/>
    <p:sldId id="358" r:id="rId13"/>
    <p:sldId id="356" r:id="rId14"/>
    <p:sldId id="355" r:id="rId15"/>
    <p:sldId id="359" r:id="rId16"/>
    <p:sldId id="347" r:id="rId17"/>
    <p:sldId id="346" r:id="rId18"/>
    <p:sldId id="32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1" userDrawn="1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124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A71315-D290-4571-DB01-FAF6BA690B31}" name="Elizabeth Feldbruegge (Aston Carter)" initials="EF(C" userId="S::v-elizabethf@microsoft.com::8d9d97b7-22ed-43c2-af3e-b07e46fd6454" providerId="AD"/>
  <p188:author id="{B6A3D024-909B-3BC2-1496-FEEAB652808A}" name="Sher Dionisio" initials="" userId="S::Sher.Dionisio@teksystemsgs.com::02daa716-9709-4d47-a153-1943ce1675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27102A9-8310-4765-A935-A1911B00CA5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41" autoAdjust="0"/>
  </p:normalViewPr>
  <p:slideViewPr>
    <p:cSldViewPr snapToGrid="0">
      <p:cViewPr varScale="1">
        <p:scale>
          <a:sx n="95" d="100"/>
          <a:sy n="95" d="100"/>
        </p:scale>
        <p:origin x="396" y="90"/>
      </p:cViewPr>
      <p:guideLst>
        <p:guide pos="3840"/>
        <p:guide pos="6811"/>
        <p:guide pos="336"/>
        <p:guide orient="horz" pos="124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Brown" userId="aed6e1f6-d4f8-45c1-9da3-bcb7cff250d7" providerId="ADAL" clId="{6A0F2C13-50C9-47C1-BE77-B1A7EEF96851}"/>
    <pc:docChg chg="modSld">
      <pc:chgData name="Sophie Brown" userId="aed6e1f6-d4f8-45c1-9da3-bcb7cff250d7" providerId="ADAL" clId="{6A0F2C13-50C9-47C1-BE77-B1A7EEF96851}" dt="2026-09-23T12:30:56.117" v="0" actId="20577"/>
      <pc:docMkLst>
        <pc:docMk/>
      </pc:docMkLst>
      <pc:sldChg chg="modSp mod">
        <pc:chgData name="Sophie Brown" userId="aed6e1f6-d4f8-45c1-9da3-bcb7cff250d7" providerId="ADAL" clId="{6A0F2C13-50C9-47C1-BE77-B1A7EEF96851}" dt="2026-09-23T12:30:56.117" v="0" actId="20577"/>
        <pc:sldMkLst>
          <pc:docMk/>
          <pc:sldMk cId="4025101836" sldId="354"/>
        </pc:sldMkLst>
        <pc:spChg chg="mod">
          <ac:chgData name="Sophie Brown" userId="aed6e1f6-d4f8-45c1-9da3-bcb7cff250d7" providerId="ADAL" clId="{6A0F2C13-50C9-47C1-BE77-B1A7EEF96851}" dt="2026-09-23T12:30:56.117" v="0" actId="20577"/>
          <ac:spMkLst>
            <pc:docMk/>
            <pc:sldMk cId="4025101836" sldId="354"/>
            <ac:spMk id="3" creationId="{038535C4-49F4-06C3-61CF-5379BE7EE95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9/23/2026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9T16:11:29.00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9/23/2026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I0ObHeSdSAA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6263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Could we use props and or actions</a:t>
            </a:r>
          </a:p>
          <a:p>
            <a:r>
              <a:rPr lang="en-GB" dirty="0"/>
              <a:t>Get the children up and do each action </a:t>
            </a:r>
          </a:p>
          <a:p>
            <a:r>
              <a:rPr lang="en-GB" dirty="0"/>
              <a:t>Then get them to say them in the correct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04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https://www.youtube.com/watch?v=HXCN8V5u0Fg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924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941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4416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https://www.youtube.com/watch?v=BNyBWXwQBW8</a:t>
            </a:r>
          </a:p>
          <a:p>
            <a:r>
              <a:rPr lang="en-GB" dirty="0">
                <a:hlinkClick r:id="rId3"/>
              </a:rPr>
              <a:t>Why it's important to wear a helmet | Ohio State Medical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619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293D5A-F8B8-8C2B-FCAE-05ED2FCE8F54}"/>
              </a:ext>
            </a:extLst>
          </p:cNvPr>
          <p:cNvSpPr/>
          <p:nvPr userDrawn="1"/>
        </p:nvSpPr>
        <p:spPr>
          <a:xfrm>
            <a:off x="0" y="5603786"/>
            <a:ext cx="12188952" cy="12542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FD55A8-DC6B-7CD4-984D-F2CF5B782DAB}"/>
              </a:ext>
            </a:extLst>
          </p:cNvPr>
          <p:cNvSpPr/>
          <p:nvPr userDrawn="1"/>
        </p:nvSpPr>
        <p:spPr>
          <a:xfrm>
            <a:off x="0" y="0"/>
            <a:ext cx="12192000" cy="2819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457200"/>
            <a:ext cx="10317914" cy="1828800"/>
          </a:xfrm>
        </p:spPr>
        <p:txBody>
          <a:bodyPr lIns="0" tIns="0" rIns="0" bIns="0" anchor="b" anchorCtr="0">
            <a:normAutofit/>
          </a:bodyPr>
          <a:lstStyle>
            <a:lvl1pPr algn="l"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352" y="5776779"/>
            <a:ext cx="11201400" cy="9082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FC68E0-D9CA-4632-6C16-A37FF1C296C0}"/>
              </a:ext>
            </a:extLst>
          </p:cNvPr>
          <p:cNvCxnSpPr>
            <a:cxnSpLocks/>
          </p:cNvCxnSpPr>
          <p:nvPr userDrawn="1"/>
        </p:nvCxnSpPr>
        <p:spPr>
          <a:xfrm>
            <a:off x="0" y="5614416"/>
            <a:ext cx="12188952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1775A23F-BECF-11F7-0296-411179417D7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30352" y="3176624"/>
            <a:ext cx="3383280" cy="2069938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44580E1-0D73-CE94-C207-D61D9D2303E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421886" y="3176624"/>
            <a:ext cx="3383280" cy="2069938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92B25869-DAD9-F98F-4401-472BF13B638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8313420" y="3176624"/>
            <a:ext cx="3383280" cy="2069938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grpSp>
        <p:nvGrpSpPr>
          <p:cNvPr id="18" name="Graphic 16">
            <a:extLst>
              <a:ext uri="{FF2B5EF4-FFF2-40B4-BE49-F238E27FC236}">
                <a16:creationId xmlns:a16="http://schemas.microsoft.com/office/drawing/2014/main" id="{5FE60644-06BE-BB5F-124E-5064D05EB32C}"/>
              </a:ext>
            </a:extLst>
          </p:cNvPr>
          <p:cNvGrpSpPr/>
          <p:nvPr/>
        </p:nvGrpSpPr>
        <p:grpSpPr>
          <a:xfrm rot="5400000" flipH="1">
            <a:off x="10607041" y="1022650"/>
            <a:ext cx="1998009" cy="562309"/>
            <a:chOff x="516591" y="355997"/>
            <a:chExt cx="2247898" cy="632636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951A35A-F4D7-545D-8528-2736ED0B0F33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5144E32-E7BE-EAAC-8BD8-E9981F436BF4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BBDA8E3-4A22-4F30-2CBB-DFBA0B6063D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A36011-0CC6-C389-EAAB-90C4ACC2D522}"/>
              </a:ext>
            </a:extLst>
          </p:cNvPr>
          <p:cNvSpPr/>
          <p:nvPr userDrawn="1"/>
        </p:nvSpPr>
        <p:spPr>
          <a:xfrm>
            <a:off x="0" y="6096000"/>
            <a:ext cx="6096001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527048"/>
            <a:ext cx="5257800" cy="3886197"/>
          </a:xfrm>
        </p:spPr>
        <p:txBody>
          <a:bodyPr lIns="0" tIns="0" rIns="0" bIns="0" anchor="t" anchorCtr="0">
            <a:noAutofit/>
          </a:bodyPr>
          <a:lstStyle>
            <a:lvl1pPr>
              <a:defRPr sz="4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AA3FF9-4C9C-8494-A2BB-F7781639333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47151" y="1527048"/>
            <a:ext cx="5187649" cy="502005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595BE4A-3E73-906A-3F04-20F3B489B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086E1E6-8939-6965-E9E7-75606774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BC3BBC-129A-FBDC-E6A0-294EF21E1914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6096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E86B28-A98B-0D98-5ED4-C8422E49C808}"/>
              </a:ext>
            </a:extLst>
          </p:cNvPr>
          <p:cNvGrpSpPr/>
          <p:nvPr userDrawn="1"/>
        </p:nvGrpSpPr>
        <p:grpSpPr>
          <a:xfrm>
            <a:off x="516591" y="355997"/>
            <a:ext cx="3750609" cy="632636"/>
            <a:chOff x="516591" y="355997"/>
            <a:chExt cx="3750609" cy="632636"/>
          </a:xfrm>
        </p:grpSpPr>
        <p:grpSp>
          <p:nvGrpSpPr>
            <p:cNvPr id="18" name="Graphic 16">
              <a:extLst>
                <a:ext uri="{FF2B5EF4-FFF2-40B4-BE49-F238E27FC236}">
                  <a16:creationId xmlns:a16="http://schemas.microsoft.com/office/drawing/2014/main" id="{B848D6FC-B5F4-D029-DBB8-11C46A0856B4}"/>
                </a:ext>
              </a:extLst>
            </p:cNvPr>
            <p:cNvGrpSpPr/>
            <p:nvPr/>
          </p:nvGrpSpPr>
          <p:grpSpPr>
            <a:xfrm flipH="1">
              <a:off x="516591" y="355997"/>
              <a:ext cx="2247898" cy="632636"/>
              <a:chOff x="516591" y="355997"/>
              <a:chExt cx="2247898" cy="632636"/>
            </a:xfrm>
          </p:grpSpPr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B5A04C0E-365F-3B06-1EA3-05B2F8F8CFAE}"/>
                  </a:ext>
                </a:extLst>
              </p:cNvPr>
              <p:cNvSpPr/>
              <p:nvPr/>
            </p:nvSpPr>
            <p:spPr>
              <a:xfrm>
                <a:off x="1780781" y="355997"/>
                <a:ext cx="638403" cy="632636"/>
              </a:xfrm>
              <a:custGeom>
                <a:avLst/>
                <a:gdLst>
                  <a:gd name="connsiteX0" fmla="*/ 983 w 638403"/>
                  <a:gd name="connsiteY0" fmla="*/ 337885 h 632636"/>
                  <a:gd name="connsiteX1" fmla="*/ 245396 w 638403"/>
                  <a:gd name="connsiteY1" fmla="*/ 626337 h 632636"/>
                  <a:gd name="connsiteX2" fmla="*/ 635162 w 638403"/>
                  <a:gd name="connsiteY2" fmla="*/ 360278 h 632636"/>
                  <a:gd name="connsiteX3" fmla="*/ 638401 w 638403"/>
                  <a:gd name="connsiteY3" fmla="*/ 323652 h 632636"/>
                  <a:gd name="connsiteX4" fmla="*/ 636496 w 638403"/>
                  <a:gd name="connsiteY4" fmla="*/ 291012 h 632636"/>
                  <a:gd name="connsiteX5" fmla="*/ 317 w 638403"/>
                  <a:gd name="connsiteY5" fmla="*/ 297274 h 632636"/>
                  <a:gd name="connsiteX6" fmla="*/ 984 w 638403"/>
                  <a:gd name="connsiteY6" fmla="*/ 337885 h 632636"/>
                  <a:gd name="connsiteX7" fmla="*/ 984 w 638403"/>
                  <a:gd name="connsiteY7" fmla="*/ 337885 h 632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8403" h="632636">
                    <a:moveTo>
                      <a:pt x="983" y="337885"/>
                    </a:moveTo>
                    <a:cubicBezTo>
                      <a:pt x="24795" y="505263"/>
                      <a:pt x="106330" y="601383"/>
                      <a:pt x="245396" y="626337"/>
                    </a:cubicBezTo>
                    <a:cubicBezTo>
                      <a:pt x="439136" y="661160"/>
                      <a:pt x="594013" y="548721"/>
                      <a:pt x="635162" y="360278"/>
                    </a:cubicBezTo>
                    <a:cubicBezTo>
                      <a:pt x="635924" y="356672"/>
                      <a:pt x="638496" y="332097"/>
                      <a:pt x="638401" y="323652"/>
                    </a:cubicBezTo>
                    <a:cubicBezTo>
                      <a:pt x="638210" y="306098"/>
                      <a:pt x="636496" y="291012"/>
                      <a:pt x="636496" y="291012"/>
                    </a:cubicBezTo>
                    <a:cubicBezTo>
                      <a:pt x="585156" y="-105706"/>
                      <a:pt x="16223" y="-90239"/>
                      <a:pt x="317" y="297274"/>
                    </a:cubicBezTo>
                    <a:cubicBezTo>
                      <a:pt x="317" y="297274"/>
                      <a:pt x="-731" y="315872"/>
                      <a:pt x="984" y="337885"/>
                    </a:cubicBezTo>
                    <a:lnTo>
                      <a:pt x="984" y="337885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CEF649C9-96CE-047E-9440-177154C63F50}"/>
                  </a:ext>
                </a:extLst>
              </p:cNvPr>
              <p:cNvSpPr/>
              <p:nvPr/>
            </p:nvSpPr>
            <p:spPr>
              <a:xfrm>
                <a:off x="516591" y="647104"/>
                <a:ext cx="2247898" cy="56551"/>
              </a:xfrm>
              <a:custGeom>
                <a:avLst/>
                <a:gdLst>
                  <a:gd name="connsiteX0" fmla="*/ 1901923 w 2247898"/>
                  <a:gd name="connsiteY0" fmla="*/ 56457 h 56551"/>
                  <a:gd name="connsiteX1" fmla="*/ 2206630 w 2247898"/>
                  <a:gd name="connsiteY1" fmla="*/ 50669 h 56551"/>
                  <a:gd name="connsiteX2" fmla="*/ 2247873 w 2247898"/>
                  <a:gd name="connsiteY2" fmla="*/ 13853 h 56551"/>
                  <a:gd name="connsiteX3" fmla="*/ 2234728 w 2247898"/>
                  <a:gd name="connsiteY3" fmla="*/ 1233 h 56551"/>
                  <a:gd name="connsiteX4" fmla="*/ 1900589 w 2247898"/>
                  <a:gd name="connsiteY4" fmla="*/ 0 h 56551"/>
                  <a:gd name="connsiteX5" fmla="*/ 1273650 w 2247898"/>
                  <a:gd name="connsiteY5" fmla="*/ 6357 h 56551"/>
                  <a:gd name="connsiteX6" fmla="*/ 21390 w 2247898"/>
                  <a:gd name="connsiteY6" fmla="*/ 2562 h 56551"/>
                  <a:gd name="connsiteX7" fmla="*/ 149 w 2247898"/>
                  <a:gd name="connsiteY7" fmla="*/ 13948 h 56551"/>
                  <a:gd name="connsiteX8" fmla="*/ 6245 w 2247898"/>
                  <a:gd name="connsiteY8" fmla="*/ 39472 h 56551"/>
                  <a:gd name="connsiteX9" fmla="*/ 26533 w 2247898"/>
                  <a:gd name="connsiteY9" fmla="*/ 48771 h 56551"/>
                  <a:gd name="connsiteX10" fmla="*/ 1265173 w 2247898"/>
                  <a:gd name="connsiteY10" fmla="*/ 46968 h 56551"/>
                  <a:gd name="connsiteX11" fmla="*/ 1901924 w 2247898"/>
                  <a:gd name="connsiteY11" fmla="*/ 56551 h 56551"/>
                  <a:gd name="connsiteX12" fmla="*/ 1901924 w 2247898"/>
                  <a:gd name="connsiteY12" fmla="*/ 56551 h 56551"/>
                  <a:gd name="connsiteX13" fmla="*/ 1901924 w 2247898"/>
                  <a:gd name="connsiteY13" fmla="*/ 56457 h 5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7898" h="56551">
                    <a:moveTo>
                      <a:pt x="1901923" y="56457"/>
                    </a:moveTo>
                    <a:cubicBezTo>
                      <a:pt x="2002698" y="54179"/>
                      <a:pt x="2104330" y="52187"/>
                      <a:pt x="2206630" y="50669"/>
                    </a:cubicBezTo>
                    <a:cubicBezTo>
                      <a:pt x="2230156" y="50384"/>
                      <a:pt x="2245873" y="36056"/>
                      <a:pt x="2247873" y="13853"/>
                    </a:cubicBezTo>
                    <a:cubicBezTo>
                      <a:pt x="2248349" y="7021"/>
                      <a:pt x="2242253" y="1233"/>
                      <a:pt x="2234728" y="1233"/>
                    </a:cubicBezTo>
                    <a:lnTo>
                      <a:pt x="1900589" y="0"/>
                    </a:lnTo>
                    <a:cubicBezTo>
                      <a:pt x="1691609" y="16700"/>
                      <a:pt x="1482630" y="18692"/>
                      <a:pt x="1273650" y="6357"/>
                    </a:cubicBezTo>
                    <a:lnTo>
                      <a:pt x="21390" y="2562"/>
                    </a:lnTo>
                    <a:cubicBezTo>
                      <a:pt x="9007" y="2562"/>
                      <a:pt x="-1375" y="8160"/>
                      <a:pt x="149" y="13948"/>
                    </a:cubicBezTo>
                    <a:lnTo>
                      <a:pt x="6245" y="39472"/>
                    </a:lnTo>
                    <a:cubicBezTo>
                      <a:pt x="7483" y="45070"/>
                      <a:pt x="16151" y="48771"/>
                      <a:pt x="26533" y="48771"/>
                    </a:cubicBezTo>
                    <a:lnTo>
                      <a:pt x="1265173" y="46968"/>
                    </a:lnTo>
                    <a:cubicBezTo>
                      <a:pt x="1476629" y="32546"/>
                      <a:pt x="1688943" y="35582"/>
                      <a:pt x="1901924" y="56551"/>
                    </a:cubicBezTo>
                    <a:lnTo>
                      <a:pt x="1901924" y="56551"/>
                    </a:lnTo>
                    <a:lnTo>
                      <a:pt x="1901924" y="56457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26DC255-D0C4-CE6D-2A0F-2A757B8D9E8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15640" y="609600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76FE056-1AC1-BB94-30F3-EE44BDDABD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175760" y="611882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DEB2A61-AC40-2F91-DCA2-08DF6349201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95700" y="609600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066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BBDA8E3-4A22-4F30-2CBB-DFBA0B6063D0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A36011-0CC6-C389-EAAB-90C4ACC2D522}"/>
              </a:ext>
            </a:extLst>
          </p:cNvPr>
          <p:cNvSpPr/>
          <p:nvPr userDrawn="1"/>
        </p:nvSpPr>
        <p:spPr>
          <a:xfrm>
            <a:off x="1" y="6096000"/>
            <a:ext cx="6095999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0" y="1527048"/>
            <a:ext cx="5181600" cy="4636293"/>
          </a:xfrm>
        </p:spPr>
        <p:txBody>
          <a:bodyPr lIns="0" tIns="0" rIns="0" bIns="0" anchor="t" anchorCtr="0">
            <a:noAutofit/>
          </a:bodyPr>
          <a:lstStyle>
            <a:lvl1pPr>
              <a:defRPr sz="4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D146FE-2CCD-1628-C75B-ABAC2022D9E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84632" y="457200"/>
            <a:ext cx="5157216" cy="2514600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AA3FF9-4C9C-8494-A2BB-F7781639333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30352" y="3429000"/>
            <a:ext cx="5187649" cy="2514600"/>
          </a:xfrm>
        </p:spPr>
        <p:txBody>
          <a:bodyPr tIns="45720" bIns="45720">
            <a:normAutofit/>
          </a:bodyPr>
          <a:lstStyle>
            <a:lvl1pPr marL="4572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595BE4A-3E73-906A-3F04-20F3B489B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086E1E6-8939-6965-E9E7-75606774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BC3BBC-129A-FBDC-E6A0-294EF21E1914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6096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E86B28-A98B-0D98-5ED4-C8422E49C808}"/>
              </a:ext>
            </a:extLst>
          </p:cNvPr>
          <p:cNvGrpSpPr/>
          <p:nvPr userDrawn="1"/>
        </p:nvGrpSpPr>
        <p:grpSpPr>
          <a:xfrm flipH="1">
            <a:off x="7755591" y="355997"/>
            <a:ext cx="3750609" cy="632636"/>
            <a:chOff x="516591" y="355997"/>
            <a:chExt cx="3750609" cy="632636"/>
          </a:xfrm>
        </p:grpSpPr>
        <p:grpSp>
          <p:nvGrpSpPr>
            <p:cNvPr id="18" name="Graphic 16">
              <a:extLst>
                <a:ext uri="{FF2B5EF4-FFF2-40B4-BE49-F238E27FC236}">
                  <a16:creationId xmlns:a16="http://schemas.microsoft.com/office/drawing/2014/main" id="{B848D6FC-B5F4-D029-DBB8-11C46A0856B4}"/>
                </a:ext>
              </a:extLst>
            </p:cNvPr>
            <p:cNvGrpSpPr/>
            <p:nvPr/>
          </p:nvGrpSpPr>
          <p:grpSpPr>
            <a:xfrm flipH="1">
              <a:off x="516591" y="355997"/>
              <a:ext cx="2247898" cy="632636"/>
              <a:chOff x="516591" y="355997"/>
              <a:chExt cx="2247898" cy="632636"/>
            </a:xfrm>
          </p:grpSpPr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B5A04C0E-365F-3B06-1EA3-05B2F8F8CFAE}"/>
                  </a:ext>
                </a:extLst>
              </p:cNvPr>
              <p:cNvSpPr/>
              <p:nvPr/>
            </p:nvSpPr>
            <p:spPr>
              <a:xfrm>
                <a:off x="1780781" y="355997"/>
                <a:ext cx="638403" cy="632636"/>
              </a:xfrm>
              <a:custGeom>
                <a:avLst/>
                <a:gdLst>
                  <a:gd name="connsiteX0" fmla="*/ 983 w 638403"/>
                  <a:gd name="connsiteY0" fmla="*/ 337885 h 632636"/>
                  <a:gd name="connsiteX1" fmla="*/ 245396 w 638403"/>
                  <a:gd name="connsiteY1" fmla="*/ 626337 h 632636"/>
                  <a:gd name="connsiteX2" fmla="*/ 635162 w 638403"/>
                  <a:gd name="connsiteY2" fmla="*/ 360278 h 632636"/>
                  <a:gd name="connsiteX3" fmla="*/ 638401 w 638403"/>
                  <a:gd name="connsiteY3" fmla="*/ 323652 h 632636"/>
                  <a:gd name="connsiteX4" fmla="*/ 636496 w 638403"/>
                  <a:gd name="connsiteY4" fmla="*/ 291012 h 632636"/>
                  <a:gd name="connsiteX5" fmla="*/ 317 w 638403"/>
                  <a:gd name="connsiteY5" fmla="*/ 297274 h 632636"/>
                  <a:gd name="connsiteX6" fmla="*/ 984 w 638403"/>
                  <a:gd name="connsiteY6" fmla="*/ 337885 h 632636"/>
                  <a:gd name="connsiteX7" fmla="*/ 984 w 638403"/>
                  <a:gd name="connsiteY7" fmla="*/ 337885 h 632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8403" h="632636">
                    <a:moveTo>
                      <a:pt x="983" y="337885"/>
                    </a:moveTo>
                    <a:cubicBezTo>
                      <a:pt x="24795" y="505263"/>
                      <a:pt x="106330" y="601383"/>
                      <a:pt x="245396" y="626337"/>
                    </a:cubicBezTo>
                    <a:cubicBezTo>
                      <a:pt x="439136" y="661160"/>
                      <a:pt x="594013" y="548721"/>
                      <a:pt x="635162" y="360278"/>
                    </a:cubicBezTo>
                    <a:cubicBezTo>
                      <a:pt x="635924" y="356672"/>
                      <a:pt x="638496" y="332097"/>
                      <a:pt x="638401" y="323652"/>
                    </a:cubicBezTo>
                    <a:cubicBezTo>
                      <a:pt x="638210" y="306098"/>
                      <a:pt x="636496" y="291012"/>
                      <a:pt x="636496" y="291012"/>
                    </a:cubicBezTo>
                    <a:cubicBezTo>
                      <a:pt x="585156" y="-105706"/>
                      <a:pt x="16223" y="-90239"/>
                      <a:pt x="317" y="297274"/>
                    </a:cubicBezTo>
                    <a:cubicBezTo>
                      <a:pt x="317" y="297274"/>
                      <a:pt x="-731" y="315872"/>
                      <a:pt x="984" y="337885"/>
                    </a:cubicBezTo>
                    <a:lnTo>
                      <a:pt x="984" y="337885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CEF649C9-96CE-047E-9440-177154C63F50}"/>
                  </a:ext>
                </a:extLst>
              </p:cNvPr>
              <p:cNvSpPr/>
              <p:nvPr/>
            </p:nvSpPr>
            <p:spPr>
              <a:xfrm>
                <a:off x="516591" y="647104"/>
                <a:ext cx="2247898" cy="56551"/>
              </a:xfrm>
              <a:custGeom>
                <a:avLst/>
                <a:gdLst>
                  <a:gd name="connsiteX0" fmla="*/ 1901923 w 2247898"/>
                  <a:gd name="connsiteY0" fmla="*/ 56457 h 56551"/>
                  <a:gd name="connsiteX1" fmla="*/ 2206630 w 2247898"/>
                  <a:gd name="connsiteY1" fmla="*/ 50669 h 56551"/>
                  <a:gd name="connsiteX2" fmla="*/ 2247873 w 2247898"/>
                  <a:gd name="connsiteY2" fmla="*/ 13853 h 56551"/>
                  <a:gd name="connsiteX3" fmla="*/ 2234728 w 2247898"/>
                  <a:gd name="connsiteY3" fmla="*/ 1233 h 56551"/>
                  <a:gd name="connsiteX4" fmla="*/ 1900589 w 2247898"/>
                  <a:gd name="connsiteY4" fmla="*/ 0 h 56551"/>
                  <a:gd name="connsiteX5" fmla="*/ 1273650 w 2247898"/>
                  <a:gd name="connsiteY5" fmla="*/ 6357 h 56551"/>
                  <a:gd name="connsiteX6" fmla="*/ 21390 w 2247898"/>
                  <a:gd name="connsiteY6" fmla="*/ 2562 h 56551"/>
                  <a:gd name="connsiteX7" fmla="*/ 149 w 2247898"/>
                  <a:gd name="connsiteY7" fmla="*/ 13948 h 56551"/>
                  <a:gd name="connsiteX8" fmla="*/ 6245 w 2247898"/>
                  <a:gd name="connsiteY8" fmla="*/ 39472 h 56551"/>
                  <a:gd name="connsiteX9" fmla="*/ 26533 w 2247898"/>
                  <a:gd name="connsiteY9" fmla="*/ 48771 h 56551"/>
                  <a:gd name="connsiteX10" fmla="*/ 1265173 w 2247898"/>
                  <a:gd name="connsiteY10" fmla="*/ 46968 h 56551"/>
                  <a:gd name="connsiteX11" fmla="*/ 1901924 w 2247898"/>
                  <a:gd name="connsiteY11" fmla="*/ 56551 h 56551"/>
                  <a:gd name="connsiteX12" fmla="*/ 1901924 w 2247898"/>
                  <a:gd name="connsiteY12" fmla="*/ 56551 h 56551"/>
                  <a:gd name="connsiteX13" fmla="*/ 1901924 w 2247898"/>
                  <a:gd name="connsiteY13" fmla="*/ 56457 h 5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7898" h="56551">
                    <a:moveTo>
                      <a:pt x="1901923" y="56457"/>
                    </a:moveTo>
                    <a:cubicBezTo>
                      <a:pt x="2002698" y="54179"/>
                      <a:pt x="2104330" y="52187"/>
                      <a:pt x="2206630" y="50669"/>
                    </a:cubicBezTo>
                    <a:cubicBezTo>
                      <a:pt x="2230156" y="50384"/>
                      <a:pt x="2245873" y="36056"/>
                      <a:pt x="2247873" y="13853"/>
                    </a:cubicBezTo>
                    <a:cubicBezTo>
                      <a:pt x="2248349" y="7021"/>
                      <a:pt x="2242253" y="1233"/>
                      <a:pt x="2234728" y="1233"/>
                    </a:cubicBezTo>
                    <a:lnTo>
                      <a:pt x="1900589" y="0"/>
                    </a:lnTo>
                    <a:cubicBezTo>
                      <a:pt x="1691609" y="16700"/>
                      <a:pt x="1482630" y="18692"/>
                      <a:pt x="1273650" y="6357"/>
                    </a:cubicBezTo>
                    <a:lnTo>
                      <a:pt x="21390" y="2562"/>
                    </a:lnTo>
                    <a:cubicBezTo>
                      <a:pt x="9007" y="2562"/>
                      <a:pt x="-1375" y="8160"/>
                      <a:pt x="149" y="13948"/>
                    </a:cubicBezTo>
                    <a:lnTo>
                      <a:pt x="6245" y="39472"/>
                    </a:lnTo>
                    <a:cubicBezTo>
                      <a:pt x="7483" y="45070"/>
                      <a:pt x="16151" y="48771"/>
                      <a:pt x="26533" y="48771"/>
                    </a:cubicBezTo>
                    <a:lnTo>
                      <a:pt x="1265173" y="46968"/>
                    </a:lnTo>
                    <a:cubicBezTo>
                      <a:pt x="1476629" y="32546"/>
                      <a:pt x="1688943" y="35582"/>
                      <a:pt x="1901924" y="56551"/>
                    </a:cubicBezTo>
                    <a:lnTo>
                      <a:pt x="1901924" y="56551"/>
                    </a:lnTo>
                    <a:lnTo>
                      <a:pt x="1901924" y="56457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26DC255-D0C4-CE6D-2A0F-2A757B8D9E8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15640" y="609600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76FE056-1AC1-BB94-30F3-EE44BDDABD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175760" y="611882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DEB2A61-AC40-2F91-DCA2-08DF6349201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95700" y="609600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9923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6096001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76F1A-01F6-616D-199F-9E02AC2551FB}"/>
              </a:ext>
            </a:extLst>
          </p:cNvPr>
          <p:cNvSpPr/>
          <p:nvPr userDrawn="1"/>
        </p:nvSpPr>
        <p:spPr>
          <a:xfrm>
            <a:off x="6095998" y="2560320"/>
            <a:ext cx="6096001" cy="4297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1430000" cy="1645920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B610F9E-C699-B370-106D-17BDF99159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30352" y="3017520"/>
            <a:ext cx="5181600" cy="2617451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0A0C691-BA31-F98C-EFBE-A27B2B391FA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0151" y="3017519"/>
            <a:ext cx="5260849" cy="3078479"/>
          </a:xfrm>
        </p:spPr>
        <p:txBody>
          <a:bodyPr tIns="45720" bIns="45720">
            <a:normAutofit/>
          </a:bodyPr>
          <a:lstStyle>
            <a:lvl1pPr marL="45720" indent="0">
              <a:buNone/>
              <a:defRPr sz="2400">
                <a:solidFill>
                  <a:schemeClr val="bg1"/>
                </a:solidFill>
              </a:defRPr>
            </a:lvl1pPr>
            <a:lvl2pPr>
              <a:buClrTx/>
              <a:defRPr sz="2000">
                <a:solidFill>
                  <a:schemeClr val="bg1"/>
                </a:solidFill>
              </a:defRPr>
            </a:lvl2pPr>
            <a:lvl3pPr>
              <a:buClrTx/>
              <a:defRPr sz="1800">
                <a:solidFill>
                  <a:schemeClr val="bg1"/>
                </a:solidFill>
              </a:defRPr>
            </a:lvl3pPr>
            <a:lvl4pPr>
              <a:buClrTx/>
              <a:defRPr sz="1600">
                <a:solidFill>
                  <a:schemeClr val="bg1"/>
                </a:solidFill>
              </a:defRPr>
            </a:lvl4pPr>
            <a:lvl5pPr>
              <a:buClrTx/>
              <a:defRPr sz="16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6099048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4531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DB9B24-BCB9-43F0-06E4-89671329A6E6}"/>
              </a:ext>
            </a:extLst>
          </p:cNvPr>
          <p:cNvSpPr/>
          <p:nvPr userDrawn="1"/>
        </p:nvSpPr>
        <p:spPr>
          <a:xfrm>
            <a:off x="6081578" y="0"/>
            <a:ext cx="611042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248" y="1527048"/>
            <a:ext cx="5257800" cy="4187952"/>
          </a:xfrm>
        </p:spPr>
        <p:txBody>
          <a:bodyPr lIns="0" tIns="0" rIns="0" bIns="0" anchor="t" anchorCtr="0">
            <a:noAutofit/>
          </a:bodyPr>
          <a:lstStyle>
            <a:lvl1pPr>
              <a:defRPr sz="4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FAFC54D-0217-DF64-554E-547F9A9CA0A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84632" y="457200"/>
            <a:ext cx="5184648" cy="2304288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373C8E-E782-1D19-E1FC-426D3C9FD34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30352" y="3273552"/>
            <a:ext cx="5187649" cy="2350008"/>
          </a:xfrm>
        </p:spPr>
        <p:txBody>
          <a:bodyPr tIns="0" bIns="0">
            <a:normAutofit/>
          </a:bodyPr>
          <a:lstStyle>
            <a:lvl1pPr marL="347472" indent="-347472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749808" indent="-347472"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</a:defRPr>
            </a:lvl2pPr>
            <a:lvl3pPr marL="1188720" indent="-347472">
              <a:buFont typeface="Wingdings" panose="05000000000000000000" pitchFamily="2" charset="2"/>
              <a:buChar char="§"/>
              <a:defRPr sz="1400">
                <a:solidFill>
                  <a:schemeClr val="tx1"/>
                </a:solidFill>
              </a:defRPr>
            </a:lvl3pPr>
            <a:lvl4pPr marL="1536192" indent="-347472"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4pPr>
            <a:lvl5pPr marL="1920240" indent="-347472">
              <a:buFont typeface="Wingdings" panose="05000000000000000000" pitchFamily="2" charset="2"/>
              <a:buChar char="§"/>
              <a:defRPr sz="1200">
                <a:solidFill>
                  <a:schemeClr val="tx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E49B68-4165-33F8-B6DC-2EA1F9C89560}"/>
              </a:ext>
            </a:extLst>
          </p:cNvPr>
          <p:cNvSpPr/>
          <p:nvPr userDrawn="1"/>
        </p:nvSpPr>
        <p:spPr>
          <a:xfrm>
            <a:off x="1" y="6096000"/>
            <a:ext cx="6081577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595BE4A-3E73-906A-3F04-20F3B489B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086E1E6-8939-6965-E9E7-75606774E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08DCABC-882F-DC19-E7E3-47F84A660FBF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6081578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837E4305-14C9-018D-E409-0B8F52D2A338}"/>
              </a:ext>
            </a:extLst>
          </p:cNvPr>
          <p:cNvGrpSpPr/>
          <p:nvPr userDrawn="1"/>
        </p:nvGrpSpPr>
        <p:grpSpPr>
          <a:xfrm>
            <a:off x="8229600" y="5768164"/>
            <a:ext cx="3750609" cy="632636"/>
            <a:chOff x="8229600" y="5768164"/>
            <a:chExt cx="3750609" cy="632636"/>
          </a:xfrm>
        </p:grpSpPr>
        <p:grpSp>
          <p:nvGrpSpPr>
            <p:cNvPr id="18" name="Graphic 16">
              <a:extLst>
                <a:ext uri="{FF2B5EF4-FFF2-40B4-BE49-F238E27FC236}">
                  <a16:creationId xmlns:a16="http://schemas.microsoft.com/office/drawing/2014/main" id="{4290FB6A-A18A-AD46-DB8D-069CD8C2C1D8}"/>
                </a:ext>
              </a:extLst>
            </p:cNvPr>
            <p:cNvGrpSpPr/>
            <p:nvPr/>
          </p:nvGrpSpPr>
          <p:grpSpPr>
            <a:xfrm>
              <a:off x="9732311" y="5768164"/>
              <a:ext cx="2247898" cy="632636"/>
              <a:chOff x="516591" y="355997"/>
              <a:chExt cx="2247898" cy="632636"/>
            </a:xfrm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4B82DAA3-6E75-ABD2-1B01-AED8716443C0}"/>
                  </a:ext>
                </a:extLst>
              </p:cNvPr>
              <p:cNvSpPr/>
              <p:nvPr/>
            </p:nvSpPr>
            <p:spPr>
              <a:xfrm>
                <a:off x="1780781" y="355997"/>
                <a:ext cx="638403" cy="632636"/>
              </a:xfrm>
              <a:custGeom>
                <a:avLst/>
                <a:gdLst>
                  <a:gd name="connsiteX0" fmla="*/ 983 w 638403"/>
                  <a:gd name="connsiteY0" fmla="*/ 337885 h 632636"/>
                  <a:gd name="connsiteX1" fmla="*/ 245396 w 638403"/>
                  <a:gd name="connsiteY1" fmla="*/ 626337 h 632636"/>
                  <a:gd name="connsiteX2" fmla="*/ 635162 w 638403"/>
                  <a:gd name="connsiteY2" fmla="*/ 360278 h 632636"/>
                  <a:gd name="connsiteX3" fmla="*/ 638401 w 638403"/>
                  <a:gd name="connsiteY3" fmla="*/ 323652 h 632636"/>
                  <a:gd name="connsiteX4" fmla="*/ 636496 w 638403"/>
                  <a:gd name="connsiteY4" fmla="*/ 291012 h 632636"/>
                  <a:gd name="connsiteX5" fmla="*/ 317 w 638403"/>
                  <a:gd name="connsiteY5" fmla="*/ 297274 h 632636"/>
                  <a:gd name="connsiteX6" fmla="*/ 984 w 638403"/>
                  <a:gd name="connsiteY6" fmla="*/ 337885 h 632636"/>
                  <a:gd name="connsiteX7" fmla="*/ 984 w 638403"/>
                  <a:gd name="connsiteY7" fmla="*/ 337885 h 632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8403" h="632636">
                    <a:moveTo>
                      <a:pt x="983" y="337885"/>
                    </a:moveTo>
                    <a:cubicBezTo>
                      <a:pt x="24795" y="505263"/>
                      <a:pt x="106330" y="601383"/>
                      <a:pt x="245396" y="626337"/>
                    </a:cubicBezTo>
                    <a:cubicBezTo>
                      <a:pt x="439136" y="661160"/>
                      <a:pt x="594013" y="548721"/>
                      <a:pt x="635162" y="360278"/>
                    </a:cubicBezTo>
                    <a:cubicBezTo>
                      <a:pt x="635924" y="356672"/>
                      <a:pt x="638496" y="332097"/>
                      <a:pt x="638401" y="323652"/>
                    </a:cubicBezTo>
                    <a:cubicBezTo>
                      <a:pt x="638210" y="306098"/>
                      <a:pt x="636496" y="291012"/>
                      <a:pt x="636496" y="291012"/>
                    </a:cubicBezTo>
                    <a:cubicBezTo>
                      <a:pt x="585156" y="-105706"/>
                      <a:pt x="16223" y="-90239"/>
                      <a:pt x="317" y="297274"/>
                    </a:cubicBezTo>
                    <a:cubicBezTo>
                      <a:pt x="317" y="297274"/>
                      <a:pt x="-731" y="315872"/>
                      <a:pt x="984" y="337885"/>
                    </a:cubicBezTo>
                    <a:lnTo>
                      <a:pt x="984" y="337885"/>
                    </a:ln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EA5F60A3-B995-EED7-CC81-BCD01621C28A}"/>
                  </a:ext>
                </a:extLst>
              </p:cNvPr>
              <p:cNvSpPr/>
              <p:nvPr/>
            </p:nvSpPr>
            <p:spPr>
              <a:xfrm>
                <a:off x="516591" y="647104"/>
                <a:ext cx="2247898" cy="56551"/>
              </a:xfrm>
              <a:custGeom>
                <a:avLst/>
                <a:gdLst>
                  <a:gd name="connsiteX0" fmla="*/ 1901923 w 2247898"/>
                  <a:gd name="connsiteY0" fmla="*/ 56457 h 56551"/>
                  <a:gd name="connsiteX1" fmla="*/ 2206630 w 2247898"/>
                  <a:gd name="connsiteY1" fmla="*/ 50669 h 56551"/>
                  <a:gd name="connsiteX2" fmla="*/ 2247873 w 2247898"/>
                  <a:gd name="connsiteY2" fmla="*/ 13853 h 56551"/>
                  <a:gd name="connsiteX3" fmla="*/ 2234728 w 2247898"/>
                  <a:gd name="connsiteY3" fmla="*/ 1233 h 56551"/>
                  <a:gd name="connsiteX4" fmla="*/ 1900589 w 2247898"/>
                  <a:gd name="connsiteY4" fmla="*/ 0 h 56551"/>
                  <a:gd name="connsiteX5" fmla="*/ 1273650 w 2247898"/>
                  <a:gd name="connsiteY5" fmla="*/ 6357 h 56551"/>
                  <a:gd name="connsiteX6" fmla="*/ 21390 w 2247898"/>
                  <a:gd name="connsiteY6" fmla="*/ 2562 h 56551"/>
                  <a:gd name="connsiteX7" fmla="*/ 149 w 2247898"/>
                  <a:gd name="connsiteY7" fmla="*/ 13948 h 56551"/>
                  <a:gd name="connsiteX8" fmla="*/ 6245 w 2247898"/>
                  <a:gd name="connsiteY8" fmla="*/ 39472 h 56551"/>
                  <a:gd name="connsiteX9" fmla="*/ 26533 w 2247898"/>
                  <a:gd name="connsiteY9" fmla="*/ 48771 h 56551"/>
                  <a:gd name="connsiteX10" fmla="*/ 1265173 w 2247898"/>
                  <a:gd name="connsiteY10" fmla="*/ 46968 h 56551"/>
                  <a:gd name="connsiteX11" fmla="*/ 1901924 w 2247898"/>
                  <a:gd name="connsiteY11" fmla="*/ 56551 h 56551"/>
                  <a:gd name="connsiteX12" fmla="*/ 1901924 w 2247898"/>
                  <a:gd name="connsiteY12" fmla="*/ 56551 h 56551"/>
                  <a:gd name="connsiteX13" fmla="*/ 1901924 w 2247898"/>
                  <a:gd name="connsiteY13" fmla="*/ 56457 h 5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7898" h="56551">
                    <a:moveTo>
                      <a:pt x="1901923" y="56457"/>
                    </a:moveTo>
                    <a:cubicBezTo>
                      <a:pt x="2002698" y="54179"/>
                      <a:pt x="2104330" y="52187"/>
                      <a:pt x="2206630" y="50669"/>
                    </a:cubicBezTo>
                    <a:cubicBezTo>
                      <a:pt x="2230156" y="50384"/>
                      <a:pt x="2245873" y="36056"/>
                      <a:pt x="2247873" y="13853"/>
                    </a:cubicBezTo>
                    <a:cubicBezTo>
                      <a:pt x="2248349" y="7021"/>
                      <a:pt x="2242253" y="1233"/>
                      <a:pt x="2234728" y="1233"/>
                    </a:cubicBezTo>
                    <a:lnTo>
                      <a:pt x="1900589" y="0"/>
                    </a:lnTo>
                    <a:cubicBezTo>
                      <a:pt x="1691609" y="16700"/>
                      <a:pt x="1482630" y="18692"/>
                      <a:pt x="1273650" y="6357"/>
                    </a:cubicBezTo>
                    <a:lnTo>
                      <a:pt x="21390" y="2562"/>
                    </a:lnTo>
                    <a:cubicBezTo>
                      <a:pt x="9007" y="2562"/>
                      <a:pt x="-1375" y="8160"/>
                      <a:pt x="149" y="13948"/>
                    </a:cubicBezTo>
                    <a:lnTo>
                      <a:pt x="6245" y="39472"/>
                    </a:lnTo>
                    <a:cubicBezTo>
                      <a:pt x="7483" y="45070"/>
                      <a:pt x="16151" y="48771"/>
                      <a:pt x="26533" y="48771"/>
                    </a:cubicBezTo>
                    <a:lnTo>
                      <a:pt x="1265173" y="46968"/>
                    </a:lnTo>
                    <a:cubicBezTo>
                      <a:pt x="1476629" y="32546"/>
                      <a:pt x="1688943" y="35582"/>
                      <a:pt x="1901924" y="56551"/>
                    </a:cubicBezTo>
                    <a:lnTo>
                      <a:pt x="1901924" y="56551"/>
                    </a:lnTo>
                    <a:lnTo>
                      <a:pt x="1901924" y="56457"/>
                    </a:ln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A514D2B-279C-DAE4-0520-4CBE5CED6D53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9189720" y="6021767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681E935-45D1-A9B3-D15E-12975FC0C4B8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229600" y="602404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3F6AE22-59FC-D70A-9414-FBD054A9B9E9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>
              <a:off x="8709660" y="6021767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3487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7A0A4E6-7970-BDE5-78BB-75E86B0CF85A}"/>
              </a:ext>
            </a:extLst>
          </p:cNvPr>
          <p:cNvSpPr/>
          <p:nvPr userDrawn="1"/>
        </p:nvSpPr>
        <p:spPr>
          <a:xfrm>
            <a:off x="0" y="6263"/>
            <a:ext cx="7450402" cy="68517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0352" y="2499194"/>
            <a:ext cx="6464808" cy="3840480"/>
          </a:xfrm>
        </p:spPr>
        <p:txBody>
          <a:bodyPr lIns="0" tIns="0" rIns="0" bIns="0" anchor="b" anchorCtr="0">
            <a:normAutofit/>
          </a:bodyPr>
          <a:lstStyle>
            <a:lvl1pPr algn="l"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93D5A-F8B8-8C2B-FCAE-05ED2FCE8F54}"/>
              </a:ext>
            </a:extLst>
          </p:cNvPr>
          <p:cNvSpPr/>
          <p:nvPr userDrawn="1"/>
        </p:nvSpPr>
        <p:spPr>
          <a:xfrm>
            <a:off x="0" y="6263"/>
            <a:ext cx="12188952" cy="12542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FC68E0-D9CA-4632-6C16-A37FF1C296C0}"/>
              </a:ext>
            </a:extLst>
          </p:cNvPr>
          <p:cNvCxnSpPr>
            <a:cxnSpLocks/>
          </p:cNvCxnSpPr>
          <p:nvPr userDrawn="1"/>
        </p:nvCxnSpPr>
        <p:spPr>
          <a:xfrm>
            <a:off x="0" y="1252728"/>
            <a:ext cx="12188952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1775A23F-BECF-11F7-0296-411179417D7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942654" y="1752600"/>
            <a:ext cx="3753001" cy="4572000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grpSp>
        <p:nvGrpSpPr>
          <p:cNvPr id="7" name="Graphic 16">
            <a:extLst>
              <a:ext uri="{FF2B5EF4-FFF2-40B4-BE49-F238E27FC236}">
                <a16:creationId xmlns:a16="http://schemas.microsoft.com/office/drawing/2014/main" id="{DA33DA21-E511-612E-A925-1BD25A1CC5F7}"/>
              </a:ext>
            </a:extLst>
          </p:cNvPr>
          <p:cNvGrpSpPr/>
          <p:nvPr/>
        </p:nvGrpSpPr>
        <p:grpSpPr>
          <a:xfrm flipH="1">
            <a:off x="529167" y="1729564"/>
            <a:ext cx="2247898" cy="632636"/>
            <a:chOff x="516591" y="355997"/>
            <a:chExt cx="2247898" cy="632636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A55E5B9-5B7C-3ED3-97DB-94732D570973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1AA5AA3-18B0-C0D3-2AED-133F81E30A53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34E22E86-19B4-9281-CF01-615546414760}"/>
              </a:ext>
            </a:extLst>
          </p:cNvPr>
          <p:cNvSpPr>
            <a:spLocks noChangeAspect="1"/>
          </p:cNvSpPr>
          <p:nvPr userDrawn="1"/>
        </p:nvSpPr>
        <p:spPr>
          <a:xfrm>
            <a:off x="3228216" y="1983167"/>
            <a:ext cx="91440" cy="91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EEBFE65-FEBC-6D4F-31C1-24E77FA45BC7}"/>
              </a:ext>
            </a:extLst>
          </p:cNvPr>
          <p:cNvSpPr>
            <a:spLocks noChangeAspect="1"/>
          </p:cNvSpPr>
          <p:nvPr userDrawn="1"/>
        </p:nvSpPr>
        <p:spPr>
          <a:xfrm>
            <a:off x="4188336" y="1985449"/>
            <a:ext cx="91440" cy="91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FA6CD95-CE47-0B81-9DD7-19CA34568687}"/>
              </a:ext>
            </a:extLst>
          </p:cNvPr>
          <p:cNvSpPr>
            <a:spLocks noChangeAspect="1"/>
          </p:cNvSpPr>
          <p:nvPr userDrawn="1"/>
        </p:nvSpPr>
        <p:spPr>
          <a:xfrm>
            <a:off x="3708276" y="1983167"/>
            <a:ext cx="91440" cy="914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13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6096001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76F1A-01F6-616D-199F-9E02AC2551FB}"/>
              </a:ext>
            </a:extLst>
          </p:cNvPr>
          <p:cNvSpPr/>
          <p:nvPr userDrawn="1"/>
        </p:nvSpPr>
        <p:spPr>
          <a:xfrm>
            <a:off x="6095998" y="2560320"/>
            <a:ext cx="6096001" cy="4297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1277600" cy="1645919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B610F9E-C699-B370-106D-17BDF99159B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57200" y="3048000"/>
            <a:ext cx="5175504" cy="2590799"/>
          </a:xfrm>
          <a:prstGeom prst="rect">
            <a:avLst/>
          </a:prstGeom>
          <a:solidFill>
            <a:schemeClr val="accent3">
              <a:lumMod val="90000"/>
            </a:schemeClr>
          </a:solidFill>
          <a:ln w="19050">
            <a:noFill/>
          </a:ln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3200" y="3017520"/>
            <a:ext cx="5257800" cy="3051048"/>
          </a:xfrm>
        </p:spPr>
        <p:txBody>
          <a:bodyPr lIns="0" tIns="0" rIns="0" bIns="0" anchor="t">
            <a:normAutofit/>
          </a:bodyPr>
          <a:lstStyle>
            <a:lvl1pPr marL="342900" indent="-342900" algn="l">
              <a:spcBef>
                <a:spcPts val="1200"/>
              </a:spcBef>
              <a:buClr>
                <a:schemeClr val="bg1"/>
              </a:buClr>
              <a:buFont typeface="Wingdings" pitchFamily="2" charset="2"/>
              <a:buChar char="§"/>
              <a:defRPr sz="2000" cap="none" baseline="0">
                <a:solidFill>
                  <a:schemeClr val="bg1"/>
                </a:solidFill>
              </a:defRPr>
            </a:lvl1pPr>
            <a:lvl2pPr marL="742950" indent="-285750">
              <a:spcBef>
                <a:spcPts val="1200"/>
              </a:spcBef>
              <a:buClr>
                <a:schemeClr val="bg1"/>
              </a:buClr>
              <a:buFont typeface="Wingdings" pitchFamily="2" charset="2"/>
              <a:buChar char="§"/>
              <a:defRPr sz="1600">
                <a:solidFill>
                  <a:schemeClr val="bg1"/>
                </a:solidFill>
              </a:defRPr>
            </a:lvl2pPr>
            <a:lvl3pPr marL="1200150" indent="-285750">
              <a:spcBef>
                <a:spcPts val="1200"/>
              </a:spcBef>
              <a:buClr>
                <a:schemeClr val="bg1"/>
              </a:buClr>
              <a:buFont typeface="Wingdings" pitchFamily="2" charset="2"/>
              <a:buChar char="§"/>
              <a:defRPr sz="1400">
                <a:solidFill>
                  <a:schemeClr val="bg1"/>
                </a:solidFill>
              </a:defRPr>
            </a:lvl3pPr>
            <a:lvl4pPr marL="1657350" indent="-285750">
              <a:spcBef>
                <a:spcPts val="1200"/>
              </a:spcBef>
              <a:buClr>
                <a:schemeClr val="bg1"/>
              </a:buClr>
              <a:buFont typeface="Wingdings" pitchFamily="2" charset="2"/>
              <a:buChar char="§"/>
              <a:defRPr sz="1200">
                <a:solidFill>
                  <a:schemeClr val="bg1"/>
                </a:solidFill>
              </a:defRPr>
            </a:lvl4pPr>
            <a:lvl5pPr marL="2114550" indent="-285750">
              <a:spcBef>
                <a:spcPts val="1200"/>
              </a:spcBef>
              <a:buClr>
                <a:schemeClr val="bg1"/>
              </a:buClr>
              <a:buFont typeface="Wingdings" pitchFamily="2" charset="2"/>
              <a:buChar char="§"/>
              <a:defRPr sz="1200">
                <a:solidFill>
                  <a:schemeClr val="bg1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6099048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C08CE7-47AF-369A-9577-5F44CACDE745}"/>
              </a:ext>
            </a:extLst>
          </p:cNvPr>
          <p:cNvSpPr/>
          <p:nvPr userDrawn="1"/>
        </p:nvSpPr>
        <p:spPr>
          <a:xfrm>
            <a:off x="0" y="2560320"/>
            <a:ext cx="6095999" cy="4297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0533113" cy="1645920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2D15D8-C5E4-994C-132F-9BCBEFEF989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0352" y="2971800"/>
            <a:ext cx="5056632" cy="2670048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C2D335-9BC4-206F-6675-3BC8BA6AEC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3200" y="2971800"/>
            <a:ext cx="5056632" cy="2670048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12192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9" name="Graphic 16">
            <a:extLst>
              <a:ext uri="{FF2B5EF4-FFF2-40B4-BE49-F238E27FC236}">
                <a16:creationId xmlns:a16="http://schemas.microsoft.com/office/drawing/2014/main" id="{27AED226-E6CE-B07C-9183-8F8DE486E3C2}"/>
              </a:ext>
            </a:extLst>
          </p:cNvPr>
          <p:cNvGrpSpPr/>
          <p:nvPr userDrawn="1"/>
        </p:nvGrpSpPr>
        <p:grpSpPr>
          <a:xfrm rot="5400000" flipH="1">
            <a:off x="10607041" y="1022650"/>
            <a:ext cx="1998009" cy="562309"/>
            <a:chOff x="516591" y="355997"/>
            <a:chExt cx="2247898" cy="63263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50F9D0-FBF4-AB51-0DC0-0EE413FBD421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B52934F-FBD7-B8DB-378A-B4AE40936F7F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84026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0533113" cy="1645920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2D15D8-C5E4-994C-132F-9BCBEFEF989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0352" y="2971800"/>
            <a:ext cx="3584448" cy="2670048"/>
          </a:xfrm>
        </p:spPr>
        <p:txBody>
          <a:bodyPr tIns="45720">
            <a:normAutofit/>
          </a:bodyPr>
          <a:lstStyle>
            <a:lvl1pPr>
              <a:spcBef>
                <a:spcPts val="12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C2D335-9BC4-206F-6675-3BC8BA6AEC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45152" y="2971800"/>
            <a:ext cx="6931152" cy="2670048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12192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9" name="Graphic 16">
            <a:extLst>
              <a:ext uri="{FF2B5EF4-FFF2-40B4-BE49-F238E27FC236}">
                <a16:creationId xmlns:a16="http://schemas.microsoft.com/office/drawing/2014/main" id="{27AED226-E6CE-B07C-9183-8F8DE486E3C2}"/>
              </a:ext>
            </a:extLst>
          </p:cNvPr>
          <p:cNvGrpSpPr/>
          <p:nvPr userDrawn="1"/>
        </p:nvGrpSpPr>
        <p:grpSpPr>
          <a:xfrm rot="5400000" flipH="1">
            <a:off x="10607041" y="1022650"/>
            <a:ext cx="1998009" cy="562309"/>
            <a:chOff x="516591" y="355997"/>
            <a:chExt cx="2247898" cy="63263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50F9D0-FBF4-AB51-0DC0-0EE413FBD421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B52934F-FBD7-B8DB-378A-B4AE40936F7F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86540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C08CE7-47AF-369A-9577-5F44CACDE745}"/>
              </a:ext>
            </a:extLst>
          </p:cNvPr>
          <p:cNvSpPr/>
          <p:nvPr userDrawn="1"/>
        </p:nvSpPr>
        <p:spPr>
          <a:xfrm>
            <a:off x="0" y="2560320"/>
            <a:ext cx="6095999" cy="4297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0533113" cy="1645920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2D15D8-C5E4-994C-132F-9BCBEFEF989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0352" y="2971800"/>
            <a:ext cx="5056632" cy="267004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 marL="457200" indent="0">
              <a:buClr>
                <a:schemeClr val="bg1"/>
              </a:buClr>
              <a:buNone/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C2D335-9BC4-206F-6675-3BC8BA6AEC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02552" y="2971800"/>
            <a:ext cx="5056632" cy="2670048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12192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9" name="Graphic 16">
            <a:extLst>
              <a:ext uri="{FF2B5EF4-FFF2-40B4-BE49-F238E27FC236}">
                <a16:creationId xmlns:a16="http://schemas.microsoft.com/office/drawing/2014/main" id="{27AED226-E6CE-B07C-9183-8F8DE486E3C2}"/>
              </a:ext>
            </a:extLst>
          </p:cNvPr>
          <p:cNvGrpSpPr/>
          <p:nvPr userDrawn="1"/>
        </p:nvGrpSpPr>
        <p:grpSpPr>
          <a:xfrm rot="5400000" flipH="1">
            <a:off x="10607041" y="1022650"/>
            <a:ext cx="1998009" cy="562309"/>
            <a:chOff x="516591" y="355997"/>
            <a:chExt cx="2247898" cy="63263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50F9D0-FBF4-AB51-0DC0-0EE413FBD421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B52934F-FBD7-B8DB-378A-B4AE40936F7F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88443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0533113" cy="1645920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C2D335-9BC4-206F-6675-3BC8BA6AEC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30352" y="2971800"/>
            <a:ext cx="11045952" cy="2670048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12192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9" name="Graphic 16">
            <a:extLst>
              <a:ext uri="{FF2B5EF4-FFF2-40B4-BE49-F238E27FC236}">
                <a16:creationId xmlns:a16="http://schemas.microsoft.com/office/drawing/2014/main" id="{27AED226-E6CE-B07C-9183-8F8DE486E3C2}"/>
              </a:ext>
            </a:extLst>
          </p:cNvPr>
          <p:cNvGrpSpPr/>
          <p:nvPr userDrawn="1"/>
        </p:nvGrpSpPr>
        <p:grpSpPr>
          <a:xfrm rot="5400000" flipH="1">
            <a:off x="10607041" y="1022650"/>
            <a:ext cx="1998009" cy="562309"/>
            <a:chOff x="516591" y="355997"/>
            <a:chExt cx="2247898" cy="63263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50F9D0-FBF4-AB51-0DC0-0EE413FBD421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B52934F-FBD7-B8DB-378A-B4AE40936F7F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27469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C08CE7-47AF-369A-9577-5F44CACDE745}"/>
              </a:ext>
            </a:extLst>
          </p:cNvPr>
          <p:cNvSpPr/>
          <p:nvPr userDrawn="1"/>
        </p:nvSpPr>
        <p:spPr>
          <a:xfrm>
            <a:off x="0" y="2560320"/>
            <a:ext cx="6095999" cy="4297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471D17-F763-C1A6-E114-5D5A2C93F5B9}"/>
              </a:ext>
            </a:extLst>
          </p:cNvPr>
          <p:cNvSpPr/>
          <p:nvPr userDrawn="1"/>
        </p:nvSpPr>
        <p:spPr>
          <a:xfrm>
            <a:off x="0" y="6096000"/>
            <a:ext cx="12192000" cy="76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D7337A-EC94-296A-EC22-885787B00C20}"/>
              </a:ext>
            </a:extLst>
          </p:cNvPr>
          <p:cNvSpPr/>
          <p:nvPr userDrawn="1"/>
        </p:nvSpPr>
        <p:spPr>
          <a:xfrm>
            <a:off x="0" y="0"/>
            <a:ext cx="12192000" cy="25603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411480"/>
            <a:ext cx="10533113" cy="1645920"/>
          </a:xfrm>
        </p:spPr>
        <p:txBody>
          <a:bodyPr lIns="0" tIns="0" rIns="0" bIns="0" anchor="b" anchorCtr="0">
            <a:noAutofit/>
          </a:bodyPr>
          <a:lstStyle>
            <a:lvl1pPr algn="l">
              <a:defRPr sz="40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2D15D8-C5E4-994C-132F-9BCBEFEF989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0352" y="2971800"/>
            <a:ext cx="5056632" cy="267004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buClr>
                <a:schemeClr val="bg1"/>
              </a:buClr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C2D335-9BC4-206F-6675-3BC8BA6AECC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53200" y="2971800"/>
            <a:ext cx="5056632" cy="2670048"/>
          </a:xfrm>
        </p:spPr>
        <p:txBody>
          <a:bodyPr>
            <a:normAutofit/>
          </a:bodyPr>
          <a:lstStyle>
            <a:lvl1pPr marL="0" indent="0">
              <a:spcBef>
                <a:spcPts val="1800"/>
              </a:spcBef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FBDC00-6EAF-6C67-99D5-4DA34806FE50}"/>
              </a:ext>
            </a:extLst>
          </p:cNvPr>
          <p:cNvCxnSpPr>
            <a:cxnSpLocks/>
          </p:cNvCxnSpPr>
          <p:nvPr userDrawn="1"/>
        </p:nvCxnSpPr>
        <p:spPr>
          <a:xfrm>
            <a:off x="0" y="6096000"/>
            <a:ext cx="12192000" cy="0"/>
          </a:xfrm>
          <a:prstGeom prst="line">
            <a:avLst/>
          </a:prstGeom>
          <a:ln w="127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394BCB1-8FBC-AB32-B138-A912E42F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DCA9E34-B0CE-5B28-B4B0-E29593534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9" name="Graphic 16">
            <a:extLst>
              <a:ext uri="{FF2B5EF4-FFF2-40B4-BE49-F238E27FC236}">
                <a16:creationId xmlns:a16="http://schemas.microsoft.com/office/drawing/2014/main" id="{27AED226-E6CE-B07C-9183-8F8DE486E3C2}"/>
              </a:ext>
            </a:extLst>
          </p:cNvPr>
          <p:cNvGrpSpPr/>
          <p:nvPr userDrawn="1"/>
        </p:nvGrpSpPr>
        <p:grpSpPr>
          <a:xfrm rot="5400000" flipH="1">
            <a:off x="10607041" y="1022650"/>
            <a:ext cx="1998009" cy="562309"/>
            <a:chOff x="516591" y="355997"/>
            <a:chExt cx="2247898" cy="63263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050F9D0-FBF4-AB51-0DC0-0EE413FBD421}"/>
                </a:ext>
              </a:extLst>
            </p:cNvPr>
            <p:cNvSpPr/>
            <p:nvPr/>
          </p:nvSpPr>
          <p:spPr>
            <a:xfrm>
              <a:off x="1780781" y="355997"/>
              <a:ext cx="638403" cy="632636"/>
            </a:xfrm>
            <a:custGeom>
              <a:avLst/>
              <a:gdLst>
                <a:gd name="connsiteX0" fmla="*/ 983 w 638403"/>
                <a:gd name="connsiteY0" fmla="*/ 337885 h 632636"/>
                <a:gd name="connsiteX1" fmla="*/ 245396 w 638403"/>
                <a:gd name="connsiteY1" fmla="*/ 626337 h 632636"/>
                <a:gd name="connsiteX2" fmla="*/ 635162 w 638403"/>
                <a:gd name="connsiteY2" fmla="*/ 360278 h 632636"/>
                <a:gd name="connsiteX3" fmla="*/ 638401 w 638403"/>
                <a:gd name="connsiteY3" fmla="*/ 323652 h 632636"/>
                <a:gd name="connsiteX4" fmla="*/ 636496 w 638403"/>
                <a:gd name="connsiteY4" fmla="*/ 291012 h 632636"/>
                <a:gd name="connsiteX5" fmla="*/ 317 w 638403"/>
                <a:gd name="connsiteY5" fmla="*/ 297274 h 632636"/>
                <a:gd name="connsiteX6" fmla="*/ 984 w 638403"/>
                <a:gd name="connsiteY6" fmla="*/ 337885 h 632636"/>
                <a:gd name="connsiteX7" fmla="*/ 984 w 638403"/>
                <a:gd name="connsiteY7" fmla="*/ 337885 h 632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403" h="632636">
                  <a:moveTo>
                    <a:pt x="983" y="337885"/>
                  </a:moveTo>
                  <a:cubicBezTo>
                    <a:pt x="24795" y="505263"/>
                    <a:pt x="106330" y="601383"/>
                    <a:pt x="245396" y="626337"/>
                  </a:cubicBezTo>
                  <a:cubicBezTo>
                    <a:pt x="439136" y="661160"/>
                    <a:pt x="594013" y="548721"/>
                    <a:pt x="635162" y="360278"/>
                  </a:cubicBezTo>
                  <a:cubicBezTo>
                    <a:pt x="635924" y="356672"/>
                    <a:pt x="638496" y="332097"/>
                    <a:pt x="638401" y="323652"/>
                  </a:cubicBezTo>
                  <a:cubicBezTo>
                    <a:pt x="638210" y="306098"/>
                    <a:pt x="636496" y="291012"/>
                    <a:pt x="636496" y="291012"/>
                  </a:cubicBezTo>
                  <a:cubicBezTo>
                    <a:pt x="585156" y="-105706"/>
                    <a:pt x="16223" y="-90239"/>
                    <a:pt x="317" y="297274"/>
                  </a:cubicBezTo>
                  <a:cubicBezTo>
                    <a:pt x="317" y="297274"/>
                    <a:pt x="-731" y="315872"/>
                    <a:pt x="984" y="337885"/>
                  </a:cubicBezTo>
                  <a:lnTo>
                    <a:pt x="984" y="337885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2B52934F-FBD7-B8DB-378A-B4AE40936F7F}"/>
                </a:ext>
              </a:extLst>
            </p:cNvPr>
            <p:cNvSpPr/>
            <p:nvPr/>
          </p:nvSpPr>
          <p:spPr>
            <a:xfrm>
              <a:off x="516591" y="647104"/>
              <a:ext cx="2247898" cy="56551"/>
            </a:xfrm>
            <a:custGeom>
              <a:avLst/>
              <a:gdLst>
                <a:gd name="connsiteX0" fmla="*/ 1901923 w 2247898"/>
                <a:gd name="connsiteY0" fmla="*/ 56457 h 56551"/>
                <a:gd name="connsiteX1" fmla="*/ 2206630 w 2247898"/>
                <a:gd name="connsiteY1" fmla="*/ 50669 h 56551"/>
                <a:gd name="connsiteX2" fmla="*/ 2247873 w 2247898"/>
                <a:gd name="connsiteY2" fmla="*/ 13853 h 56551"/>
                <a:gd name="connsiteX3" fmla="*/ 2234728 w 2247898"/>
                <a:gd name="connsiteY3" fmla="*/ 1233 h 56551"/>
                <a:gd name="connsiteX4" fmla="*/ 1900589 w 2247898"/>
                <a:gd name="connsiteY4" fmla="*/ 0 h 56551"/>
                <a:gd name="connsiteX5" fmla="*/ 1273650 w 2247898"/>
                <a:gd name="connsiteY5" fmla="*/ 6357 h 56551"/>
                <a:gd name="connsiteX6" fmla="*/ 21390 w 2247898"/>
                <a:gd name="connsiteY6" fmla="*/ 2562 h 56551"/>
                <a:gd name="connsiteX7" fmla="*/ 149 w 2247898"/>
                <a:gd name="connsiteY7" fmla="*/ 13948 h 56551"/>
                <a:gd name="connsiteX8" fmla="*/ 6245 w 2247898"/>
                <a:gd name="connsiteY8" fmla="*/ 39472 h 56551"/>
                <a:gd name="connsiteX9" fmla="*/ 26533 w 2247898"/>
                <a:gd name="connsiteY9" fmla="*/ 48771 h 56551"/>
                <a:gd name="connsiteX10" fmla="*/ 1265173 w 2247898"/>
                <a:gd name="connsiteY10" fmla="*/ 46968 h 56551"/>
                <a:gd name="connsiteX11" fmla="*/ 1901924 w 2247898"/>
                <a:gd name="connsiteY11" fmla="*/ 56551 h 56551"/>
                <a:gd name="connsiteX12" fmla="*/ 1901924 w 2247898"/>
                <a:gd name="connsiteY12" fmla="*/ 56551 h 56551"/>
                <a:gd name="connsiteX13" fmla="*/ 1901924 w 2247898"/>
                <a:gd name="connsiteY13" fmla="*/ 56457 h 5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7898" h="56551">
                  <a:moveTo>
                    <a:pt x="1901923" y="56457"/>
                  </a:moveTo>
                  <a:cubicBezTo>
                    <a:pt x="2002698" y="54179"/>
                    <a:pt x="2104330" y="52187"/>
                    <a:pt x="2206630" y="50669"/>
                  </a:cubicBezTo>
                  <a:cubicBezTo>
                    <a:pt x="2230156" y="50384"/>
                    <a:pt x="2245873" y="36056"/>
                    <a:pt x="2247873" y="13853"/>
                  </a:cubicBezTo>
                  <a:cubicBezTo>
                    <a:pt x="2248349" y="7021"/>
                    <a:pt x="2242253" y="1233"/>
                    <a:pt x="2234728" y="1233"/>
                  </a:cubicBezTo>
                  <a:lnTo>
                    <a:pt x="1900589" y="0"/>
                  </a:lnTo>
                  <a:cubicBezTo>
                    <a:pt x="1691609" y="16700"/>
                    <a:pt x="1482630" y="18692"/>
                    <a:pt x="1273650" y="6357"/>
                  </a:cubicBezTo>
                  <a:lnTo>
                    <a:pt x="21390" y="2562"/>
                  </a:lnTo>
                  <a:cubicBezTo>
                    <a:pt x="9007" y="2562"/>
                    <a:pt x="-1375" y="8160"/>
                    <a:pt x="149" y="13948"/>
                  </a:cubicBezTo>
                  <a:lnTo>
                    <a:pt x="6245" y="39472"/>
                  </a:lnTo>
                  <a:cubicBezTo>
                    <a:pt x="7483" y="45070"/>
                    <a:pt x="16151" y="48771"/>
                    <a:pt x="26533" y="48771"/>
                  </a:cubicBezTo>
                  <a:lnTo>
                    <a:pt x="1265173" y="46968"/>
                  </a:lnTo>
                  <a:cubicBezTo>
                    <a:pt x="1476629" y="32546"/>
                    <a:pt x="1688943" y="35582"/>
                    <a:pt x="1901924" y="56551"/>
                  </a:cubicBezTo>
                  <a:lnTo>
                    <a:pt x="1901924" y="56551"/>
                  </a:lnTo>
                  <a:lnTo>
                    <a:pt x="1901924" y="56457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81943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304788"/>
            <a:ext cx="3535680" cy="2773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100" b="1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04788"/>
            <a:ext cx="640080" cy="277368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fld id="{CA8D9AD5-F248-4919-864A-CFD76CC027D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70" r:id="rId3"/>
    <p:sldLayoutId id="2147483669" r:id="rId4"/>
    <p:sldLayoutId id="2147483677" r:id="rId5"/>
    <p:sldLayoutId id="2147483672" r:id="rId6"/>
    <p:sldLayoutId id="2147483662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9808" indent="-347472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88720" indent="-347472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536192" indent="-347472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347472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video" Target="https://www.youtube.com/embed/HXCN8V5u0Fg?feature=oembed" TargetMode="Externa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I0ObHeSdSAA?feature=oembed" TargetMode="Externa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A9A66-5E16-0DFD-01AB-F769676DA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457200"/>
            <a:ext cx="10317914" cy="1828800"/>
          </a:xfrm>
        </p:spPr>
        <p:txBody>
          <a:bodyPr/>
          <a:lstStyle/>
          <a:p>
            <a:r>
              <a:rPr lang="en-US" dirty="0"/>
              <a:t>Road Safety</a:t>
            </a:r>
            <a:br>
              <a:rPr lang="en-US" dirty="0"/>
            </a:br>
            <a:r>
              <a:rPr lang="en-US" dirty="0"/>
              <a:t> Education Year 2</a:t>
            </a:r>
          </a:p>
        </p:txBody>
      </p:sp>
      <p:pic>
        <p:nvPicPr>
          <p:cNvPr id="11" name="Picture 10" descr="Road Safety Hand">
            <a:extLst>
              <a:ext uri="{FF2B5EF4-FFF2-40B4-BE49-F238E27FC236}">
                <a16:creationId xmlns:a16="http://schemas.microsoft.com/office/drawing/2014/main" id="{8D29A68C-297F-2F1F-9440-3DC5618E0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53354"/>
            <a:ext cx="2100201" cy="2284881"/>
          </a:xfrm>
          <a:prstGeom prst="rect">
            <a:avLst/>
          </a:prstGeom>
        </p:spPr>
      </p:pic>
      <p:pic>
        <p:nvPicPr>
          <p:cNvPr id="23" name="Picture 22" descr="Road safety - cross like a boss">
            <a:extLst>
              <a:ext uri="{FF2B5EF4-FFF2-40B4-BE49-F238E27FC236}">
                <a16:creationId xmlns:a16="http://schemas.microsoft.com/office/drawing/2014/main" id="{891944DE-F455-54C3-F1B2-35860C3C1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053354"/>
            <a:ext cx="2094515" cy="2284881"/>
          </a:xfrm>
          <a:prstGeom prst="rect">
            <a:avLst/>
          </a:prstGeom>
        </p:spPr>
      </p:pic>
      <p:pic>
        <p:nvPicPr>
          <p:cNvPr id="24" name="Picture 23" descr="Leicestershire Road Safety Hand">
            <a:extLst>
              <a:ext uri="{FF2B5EF4-FFF2-40B4-BE49-F238E27FC236}">
                <a16:creationId xmlns:a16="http://schemas.microsoft.com/office/drawing/2014/main" id="{240ED137-0ECD-0BE5-27F3-4667DB265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785" y="152400"/>
            <a:ext cx="3639627" cy="2469094"/>
          </a:xfrm>
          <a:prstGeom prst="rect">
            <a:avLst/>
          </a:prstGeom>
        </p:spPr>
      </p:pic>
      <p:pic>
        <p:nvPicPr>
          <p:cNvPr id="4" name="Picture 3" descr="Crossing hand &#10;Titled&#10;5 crossing to rember:&#10;Zebra Crossing &#10;Toucan Crossing &#10;Puffin Crossing &#10;School Crossing Patrol &#10;A clear part of the Road ">
            <a:extLst>
              <a:ext uri="{FF2B5EF4-FFF2-40B4-BE49-F238E27FC236}">
                <a16:creationId xmlns:a16="http://schemas.microsoft.com/office/drawing/2014/main" id="{17412EF8-00D5-BDC5-43C3-898DDB7322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3053354"/>
            <a:ext cx="2155651" cy="2284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7DAE06-0564-294A-DBB0-EF75E7474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7651" y="6041105"/>
            <a:ext cx="1194920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79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AA50C-470D-102D-DDAB-9F1F567C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0" y="533400"/>
            <a:ext cx="5257800" cy="1597152"/>
          </a:xfrm>
        </p:spPr>
        <p:txBody>
          <a:bodyPr/>
          <a:lstStyle/>
          <a:p>
            <a:pPr lvl="0"/>
            <a:r>
              <a:rPr lang="en-GB" b="1" dirty="0">
                <a:solidFill>
                  <a:srgbClr val="000000"/>
                </a:solidFill>
                <a:ea typeface="Calibri"/>
                <a:cs typeface="Calibri"/>
              </a:rPr>
              <a:t>Learning outcome: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07F7D-1960-F5EF-40E4-992F6776BB3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568922" y="1752600"/>
            <a:ext cx="5187649" cy="5020056"/>
          </a:xfrm>
        </p:spPr>
        <p:txBody>
          <a:bodyPr>
            <a:normAutofit/>
          </a:bodyPr>
          <a:lstStyle/>
          <a:p>
            <a:r>
              <a:rPr lang="en-GB" sz="3000" b="1" dirty="0">
                <a:solidFill>
                  <a:srgbClr val="000000"/>
                </a:solidFill>
                <a:ea typeface="Calibri"/>
                <a:cs typeface="Calibri"/>
              </a:rPr>
              <a:t>To be able to use the Road Safety Hand, to stop in time every time, be alert and cross like a boss!</a:t>
            </a:r>
          </a:p>
          <a:p>
            <a:r>
              <a:rPr lang="en-GB" sz="3000" b="1" dirty="0">
                <a:solidFill>
                  <a:srgbClr val="000000"/>
                </a:solidFill>
                <a:ea typeface="Calibri"/>
                <a:cs typeface="Calibri"/>
              </a:rPr>
              <a:t>To be able to identify safe and non safe road safety habits.</a:t>
            </a:r>
          </a:p>
        </p:txBody>
      </p:sp>
      <p:pic>
        <p:nvPicPr>
          <p:cNvPr id="6" name="Picture 5" descr="Leicestershire county council road safety logo">
            <a:extLst>
              <a:ext uri="{FF2B5EF4-FFF2-40B4-BE49-F238E27FC236}">
                <a16:creationId xmlns:a16="http://schemas.microsoft.com/office/drawing/2014/main" id="{8FC2A662-EF41-FA4A-CE9E-C38F5BF63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362200"/>
            <a:ext cx="3639627" cy="246909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F67C1-8A1F-BFB3-BE54-72BE4EF3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41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BD703-48B4-EE72-5E8F-216A453B0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0" y="1752600"/>
            <a:ext cx="5181600" cy="3121152"/>
          </a:xfrm>
        </p:spPr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Let’s learn the road Safety hand!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F00884-B2E8-52D0-EA22-1B05784CD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9" name="Picture 8" descr="Road Safety Hand">
            <a:extLst>
              <a:ext uri="{FF2B5EF4-FFF2-40B4-BE49-F238E27FC236}">
                <a16:creationId xmlns:a16="http://schemas.microsoft.com/office/drawing/2014/main" id="{834131B9-B37E-B3C5-738D-2AE9F319E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914400"/>
            <a:ext cx="4267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8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440FB2-EFB9-292D-B6B1-4F345914B8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6305550"/>
            <a:ext cx="639763" cy="2762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D9AD5-F248-4919-864A-CFD76CC027D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Online Media 4" title="Safer journeys anthem">
            <a:hlinkClick r:id="" action="ppaction://media"/>
            <a:extLst>
              <a:ext uri="{FF2B5EF4-FFF2-40B4-BE49-F238E27FC236}">
                <a16:creationId xmlns:a16="http://schemas.microsoft.com/office/drawing/2014/main" id="{1041278D-E67F-7A56-1A5A-39EE2B0D10E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8600" y="303553"/>
            <a:ext cx="11307618" cy="606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1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8F093-06D4-0846-482F-D1CF29C46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080" y="76200"/>
            <a:ext cx="5331635" cy="606552"/>
          </a:xfrm>
        </p:spPr>
        <p:txBody>
          <a:bodyPr anchor="t">
            <a:noAutofit/>
          </a:bodyPr>
          <a:lstStyle/>
          <a:p>
            <a:pPr algn="ctr"/>
            <a:r>
              <a:rPr lang="en-US" sz="3400" dirty="0"/>
              <a:t>Safe</a:t>
            </a:r>
            <a:r>
              <a:rPr lang="en-US" sz="3200" dirty="0"/>
              <a:t> places to cross</a:t>
            </a:r>
            <a:br>
              <a:rPr lang="en-US" sz="3200" dirty="0"/>
            </a:br>
            <a:r>
              <a:rPr lang="en-US" sz="3200" dirty="0"/>
              <a:t>Can you match the crossings to their name?</a:t>
            </a:r>
            <a:br>
              <a:rPr lang="en-US" sz="3200" dirty="0"/>
            </a:br>
            <a:br>
              <a:rPr lang="en-US" sz="3200" dirty="0"/>
            </a:br>
            <a:endParaRPr lang="en-US" sz="32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D81CEE76-49EE-2209-0507-6B6234D69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/>
          <a:lstStyle/>
          <a:p>
            <a:pPr>
              <a:spcAft>
                <a:spcPts val="600"/>
              </a:spcAft>
            </a:pPr>
            <a:fld id="{CA8D9AD5-F248-4919-864A-CFD76CC027D6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pic>
        <p:nvPicPr>
          <p:cNvPr id="7" name="Picture 6" descr="A crosswalk signal with a person walking on it">
            <a:extLst>
              <a:ext uri="{FF2B5EF4-FFF2-40B4-BE49-F238E27FC236}">
                <a16:creationId xmlns:a16="http://schemas.microsoft.com/office/drawing/2014/main" id="{32BEE42D-95EA-3FBB-872C-C9683E78FF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92"/>
          <a:stretch>
            <a:fillRect/>
          </a:stretch>
        </p:blipFill>
        <p:spPr>
          <a:xfrm>
            <a:off x="674628" y="1147862"/>
            <a:ext cx="1658122" cy="2144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A traffic light on a pole">
            <a:extLst>
              <a:ext uri="{FF2B5EF4-FFF2-40B4-BE49-F238E27FC236}">
                <a16:creationId xmlns:a16="http://schemas.microsoft.com/office/drawing/2014/main" id="{C23640B6-D84C-0DDB-35A7-25F68FD529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1" r="15906"/>
          <a:stretch/>
        </p:blipFill>
        <p:spPr>
          <a:xfrm>
            <a:off x="3916188" y="1115205"/>
            <a:ext cx="1570212" cy="2144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A person in a safety vest holding a sign">
            <a:extLst>
              <a:ext uri="{FF2B5EF4-FFF2-40B4-BE49-F238E27FC236}">
                <a16:creationId xmlns:a16="http://schemas.microsoft.com/office/drawing/2014/main" id="{1FF77379-4195-C71C-71BC-7B8C05E1F5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6" t="7755" r="39614" b="7829"/>
          <a:stretch>
            <a:fillRect/>
          </a:stretch>
        </p:blipFill>
        <p:spPr>
          <a:xfrm>
            <a:off x="214407" y="3773745"/>
            <a:ext cx="1570212" cy="1925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A street with a Zebra crossing">
            <a:extLst>
              <a:ext uri="{FF2B5EF4-FFF2-40B4-BE49-F238E27FC236}">
                <a16:creationId xmlns:a16="http://schemas.microsoft.com/office/drawing/2014/main" id="{7E49D2E9-2A93-8675-33F3-FE3B503586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34" b="3971"/>
          <a:stretch/>
        </p:blipFill>
        <p:spPr>
          <a:xfrm>
            <a:off x="4064746" y="3767647"/>
            <a:ext cx="1570212" cy="19258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79A581-EC03-D1CE-A05A-D9FC5018D0D1}"/>
              </a:ext>
            </a:extLst>
          </p:cNvPr>
          <p:cNvSpPr txBox="1"/>
          <p:nvPr/>
        </p:nvSpPr>
        <p:spPr>
          <a:xfrm>
            <a:off x="4368852" y="5785888"/>
            <a:ext cx="18714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Zebra Crossing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D0D789-80CA-EEA2-067E-F29DB655E3EE}"/>
              </a:ext>
            </a:extLst>
          </p:cNvPr>
          <p:cNvSpPr txBox="1"/>
          <p:nvPr/>
        </p:nvSpPr>
        <p:spPr>
          <a:xfrm>
            <a:off x="161559" y="5787617"/>
            <a:ext cx="1871442" cy="275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School Crossing Patrol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4E8069-72C5-88DA-E441-0870A0BDE8C4}"/>
              </a:ext>
            </a:extLst>
          </p:cNvPr>
          <p:cNvSpPr txBox="1"/>
          <p:nvPr/>
        </p:nvSpPr>
        <p:spPr>
          <a:xfrm>
            <a:off x="874114" y="3358358"/>
            <a:ext cx="1790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Puffin Crossing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BF4894-2039-D4B0-2594-1805896D865E}"/>
              </a:ext>
            </a:extLst>
          </p:cNvPr>
          <p:cNvSpPr txBox="1"/>
          <p:nvPr/>
        </p:nvSpPr>
        <p:spPr>
          <a:xfrm>
            <a:off x="4064746" y="3347426"/>
            <a:ext cx="19931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Toucan Crossing</a:t>
            </a:r>
          </a:p>
        </p:txBody>
      </p:sp>
      <p:pic>
        <p:nvPicPr>
          <p:cNvPr id="3" name="Picture 2" descr="road safety crossing hands">
            <a:extLst>
              <a:ext uri="{FF2B5EF4-FFF2-40B4-BE49-F238E27FC236}">
                <a16:creationId xmlns:a16="http://schemas.microsoft.com/office/drawing/2014/main" id="{18CD4073-925D-1951-33DD-7D5B726E21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793255"/>
            <a:ext cx="4779005" cy="5064745"/>
          </a:xfrm>
          <a:prstGeom prst="rect">
            <a:avLst/>
          </a:prstGeom>
        </p:spPr>
      </p:pic>
      <p:pic>
        <p:nvPicPr>
          <p:cNvPr id="4" name="Picture 3" descr="A clear part of the road ">
            <a:extLst>
              <a:ext uri="{FF2B5EF4-FFF2-40B4-BE49-F238E27FC236}">
                <a16:creationId xmlns:a16="http://schemas.microsoft.com/office/drawing/2014/main" id="{13567948-D78D-AD93-8F14-DF798476E7B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17778" r="1667"/>
          <a:stretch>
            <a:fillRect/>
          </a:stretch>
        </p:blipFill>
        <p:spPr>
          <a:xfrm>
            <a:off x="2235103" y="3738759"/>
            <a:ext cx="1482832" cy="19547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9003C4-A954-12CD-E494-8FC381300B1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145555" y="5785888"/>
            <a:ext cx="17906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A clear part of the road</a:t>
            </a:r>
          </a:p>
        </p:txBody>
      </p:sp>
    </p:spTree>
    <p:extLst>
      <p:ext uri="{BB962C8B-B14F-4D97-AF65-F5344CB8AC3E}">
        <p14:creationId xmlns:p14="http://schemas.microsoft.com/office/powerpoint/2010/main" val="23050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21" grpId="0"/>
      <p:bldP spid="23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F37E7-56F9-15AB-1190-9CCFF7831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2895600"/>
            <a:ext cx="5257800" cy="1066800"/>
          </a:xfrm>
        </p:spPr>
        <p:txBody>
          <a:bodyPr/>
          <a:lstStyle/>
          <a:p>
            <a:pPr algn="ctr"/>
            <a:r>
              <a:rPr lang="en-GB" dirty="0"/>
              <a:t>Activity time!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535C4-49F4-06C3-61CF-5379BE7EE95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629400" y="1284732"/>
            <a:ext cx="5187649" cy="5020056"/>
          </a:xfrm>
        </p:spPr>
        <p:txBody>
          <a:bodyPr/>
          <a:lstStyle/>
          <a:p>
            <a:r>
              <a:rPr lang="en-GB" dirty="0"/>
              <a:t>Use your thumbs up or thumbs down paddles to decide if the picture is safe or not</a:t>
            </a:r>
          </a:p>
          <a:p>
            <a:endParaRPr lang="en-GB" dirty="0"/>
          </a:p>
          <a:p>
            <a:r>
              <a:rPr lang="en-GB" dirty="0"/>
              <a:t> If you think it’s safe, you're going to show, thumbs up</a:t>
            </a:r>
          </a:p>
          <a:p>
            <a:endParaRPr lang="en-GB" dirty="0"/>
          </a:p>
          <a:p>
            <a:r>
              <a:rPr lang="en-GB" dirty="0"/>
              <a:t>If you think it’s not safe, you’re going to show, thumbs down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7568F-489A-5923-EA94-9FFAF5933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1" name="Graphic 20" descr="Thumbs up sign with solid fill">
            <a:extLst>
              <a:ext uri="{FF2B5EF4-FFF2-40B4-BE49-F238E27FC236}">
                <a16:creationId xmlns:a16="http://schemas.microsoft.com/office/drawing/2014/main" id="{3CDCE0E6-7976-1488-45BE-F839CA3925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88249" y="5715000"/>
            <a:ext cx="914400" cy="914400"/>
          </a:xfrm>
          <a:prstGeom prst="rect">
            <a:avLst/>
          </a:prstGeom>
        </p:spPr>
      </p:pic>
      <p:pic>
        <p:nvPicPr>
          <p:cNvPr id="23" name="Graphic 22" descr="Thumbs Down with solid fill">
            <a:extLst>
              <a:ext uri="{FF2B5EF4-FFF2-40B4-BE49-F238E27FC236}">
                <a16:creationId xmlns:a16="http://schemas.microsoft.com/office/drawing/2014/main" id="{D3647789-6D66-26A7-CFE8-F128F8409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8936" y="58475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0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1CC8-F2CC-DEE6-3516-3729F8F9E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00074F5-CAEF-5E8A-9081-77004477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1219200"/>
            <a:ext cx="5257800" cy="2667000"/>
          </a:xfrm>
        </p:spPr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Is this a safe place to cross?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D0C2-F15F-C097-5153-4F37E0552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0EAAE479-7B71-9306-B9D6-8275E97A0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pic>
        <p:nvPicPr>
          <p:cNvPr id="7" name="Picture 6" descr="A street full of cars parked on either side of the road ">
            <a:extLst>
              <a:ext uri="{FF2B5EF4-FFF2-40B4-BE49-F238E27FC236}">
                <a16:creationId xmlns:a16="http://schemas.microsoft.com/office/drawing/2014/main" id="{2C80D960-A82E-1D6C-4E14-ABD112A2DB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6" b="16083"/>
          <a:stretch>
            <a:fillRect/>
          </a:stretch>
        </p:blipFill>
        <p:spPr>
          <a:xfrm>
            <a:off x="228600" y="720472"/>
            <a:ext cx="5562600" cy="4667630"/>
          </a:xfrm>
          <a:prstGeom prst="rect">
            <a:avLst/>
          </a:prstGeom>
        </p:spPr>
      </p:pic>
      <p:pic>
        <p:nvPicPr>
          <p:cNvPr id="3" name="Picture 2" descr="thumbs up">
            <a:extLst>
              <a:ext uri="{FF2B5EF4-FFF2-40B4-BE49-F238E27FC236}">
                <a16:creationId xmlns:a16="http://schemas.microsoft.com/office/drawing/2014/main" id="{5BD3CA94-7F2B-13EC-1ED8-38512AEDC5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039" y="4188611"/>
            <a:ext cx="914479" cy="914479"/>
          </a:xfrm>
          <a:prstGeom prst="rect">
            <a:avLst/>
          </a:prstGeom>
        </p:spPr>
      </p:pic>
      <p:pic>
        <p:nvPicPr>
          <p:cNvPr id="8" name="Picture 7" descr="thumbs down">
            <a:extLst>
              <a:ext uri="{FF2B5EF4-FFF2-40B4-BE49-F238E27FC236}">
                <a16:creationId xmlns:a16="http://schemas.microsoft.com/office/drawing/2014/main" id="{DCD056A5-E574-49A5-EDCB-0BE2AA5CB6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8300" y="4343400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57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EA8C9-160A-6A06-6B99-3ED35F47E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EAA68-F3E1-48AE-1362-E4E68A692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95" y="2057401"/>
            <a:ext cx="5257800" cy="2743197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000000"/>
                </a:solidFill>
                <a:ea typeface="Calibri"/>
                <a:cs typeface="Calibri"/>
              </a:rPr>
              <a:t>Is this child missing something important while on a bike ride?</a:t>
            </a:r>
            <a:br>
              <a:rPr lang="en-GB" dirty="0">
                <a:solidFill>
                  <a:srgbClr val="000000"/>
                </a:solidFill>
                <a:ea typeface="Calibri"/>
                <a:cs typeface="Calibri"/>
              </a:rPr>
            </a:br>
            <a:br>
              <a:rPr lang="en-GB" dirty="0">
                <a:solidFill>
                  <a:srgbClr val="000000"/>
                </a:solidFill>
                <a:ea typeface="Calibri"/>
                <a:cs typeface="Calibri"/>
              </a:rPr>
            </a:br>
            <a:endParaRPr lang="en-GB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DD8C58-DC34-EC94-8029-5C927C816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/>
          <a:lstStyle/>
          <a:p>
            <a:fld id="{CA8D9AD5-F248-4919-864A-CFD76CC027D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9A56973A-D1BE-09E7-6975-72A24EB006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4BB94A9-3FEF-4765-4258-921CC38CB5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/>
              <p14:nvPr/>
            </p14:nvContentPartPr>
            <p14:xfrm>
              <a:off x="9051527" y="4784465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4BB94A9-3FEF-4765-4258-921CC38CB54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61527" y="4604465"/>
                <a:ext cx="180000" cy="36000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thumbs up">
            <a:extLst>
              <a:ext uri="{FF2B5EF4-FFF2-40B4-BE49-F238E27FC236}">
                <a16:creationId xmlns:a16="http://schemas.microsoft.com/office/drawing/2014/main" id="{F2850BC4-EBAA-579C-256E-C79F88929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638213"/>
            <a:ext cx="914479" cy="914479"/>
          </a:xfrm>
          <a:prstGeom prst="rect">
            <a:avLst/>
          </a:prstGeom>
        </p:spPr>
      </p:pic>
      <p:pic>
        <p:nvPicPr>
          <p:cNvPr id="9" name="Picture 8" descr="thumbs down">
            <a:extLst>
              <a:ext uri="{FF2B5EF4-FFF2-40B4-BE49-F238E27FC236}">
                <a16:creationId xmlns:a16="http://schemas.microsoft.com/office/drawing/2014/main" id="{25126331-D3E9-B5BF-731C-32B6F3D5C1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79" y="4800598"/>
            <a:ext cx="914479" cy="914479"/>
          </a:xfrm>
          <a:prstGeom prst="rect">
            <a:avLst/>
          </a:prstGeom>
        </p:spPr>
      </p:pic>
      <p:pic>
        <p:nvPicPr>
          <p:cNvPr id="8" name="Picture 7" descr="Child on a bike, stopped on a path and looking over shoulder.">
            <a:extLst>
              <a:ext uri="{FF2B5EF4-FFF2-40B4-BE49-F238E27FC236}">
                <a16:creationId xmlns:a16="http://schemas.microsoft.com/office/drawing/2014/main" id="{007CC019-746C-363E-1A05-527368AD0F5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780" t="10666" r="27177"/>
          <a:stretch>
            <a:fillRect/>
          </a:stretch>
        </p:blipFill>
        <p:spPr>
          <a:xfrm>
            <a:off x="6930190" y="1186951"/>
            <a:ext cx="3922295" cy="448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58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5356B2-B967-8102-EF3F-D22D7782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 descr="Is this the correct way to walk with a grown up? ">
            <a:extLst>
              <a:ext uri="{FF2B5EF4-FFF2-40B4-BE49-F238E27FC236}">
                <a16:creationId xmlns:a16="http://schemas.microsoft.com/office/drawing/2014/main" id="{3404C738-C3CD-E173-DBF3-9178136E1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447800"/>
            <a:ext cx="5749026" cy="2170364"/>
          </a:xfrm>
          <a:prstGeom prst="rect">
            <a:avLst/>
          </a:prstGeom>
        </p:spPr>
      </p:pic>
      <p:pic>
        <p:nvPicPr>
          <p:cNvPr id="9" name="Picture 8" descr="thumbs up">
            <a:extLst>
              <a:ext uri="{FF2B5EF4-FFF2-40B4-BE49-F238E27FC236}">
                <a16:creationId xmlns:a16="http://schemas.microsoft.com/office/drawing/2014/main" id="{5714123A-1A86-D292-96A1-56EAF9D9F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342" y="3810000"/>
            <a:ext cx="914479" cy="914479"/>
          </a:xfrm>
          <a:prstGeom prst="rect">
            <a:avLst/>
          </a:prstGeom>
        </p:spPr>
      </p:pic>
      <p:pic>
        <p:nvPicPr>
          <p:cNvPr id="11" name="Picture 10" descr="thumbs down">
            <a:extLst>
              <a:ext uri="{FF2B5EF4-FFF2-40B4-BE49-F238E27FC236}">
                <a16:creationId xmlns:a16="http://schemas.microsoft.com/office/drawing/2014/main" id="{9C2A71AF-F316-BFBD-04AC-EE3986CE7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9113" y="3991316"/>
            <a:ext cx="914479" cy="914479"/>
          </a:xfrm>
          <a:prstGeom prst="rect">
            <a:avLst/>
          </a:prstGeom>
        </p:spPr>
      </p:pic>
      <p:pic>
        <p:nvPicPr>
          <p:cNvPr id="13" name="Picture 12" descr="A child and grown up walking on the pavement together, holding hands. The grown up is walking on the side of the pavement which is next to the road ">
            <a:extLst>
              <a:ext uri="{FF2B5EF4-FFF2-40B4-BE49-F238E27FC236}">
                <a16:creationId xmlns:a16="http://schemas.microsoft.com/office/drawing/2014/main" id="{11C2111D-663F-67B9-147E-343504244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076" y="751185"/>
            <a:ext cx="5444200" cy="4608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C791B0-9FE7-A398-4C2D-47112528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48" y="6858000"/>
            <a:ext cx="5257800" cy="4187952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Correct way to walk with a grown up question</a:t>
            </a:r>
          </a:p>
        </p:txBody>
      </p:sp>
    </p:spTree>
    <p:extLst>
      <p:ext uri="{BB962C8B-B14F-4D97-AF65-F5344CB8AC3E}">
        <p14:creationId xmlns:p14="http://schemas.microsoft.com/office/powerpoint/2010/main" val="272030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EA890-0ABF-42A7-6A14-58A98226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CA8D9AD5-F248-4919-864A-CFD76CC027D6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pic>
        <p:nvPicPr>
          <p:cNvPr id="3" name="Picture 2" descr="thumbs up">
            <a:extLst>
              <a:ext uri="{FF2B5EF4-FFF2-40B4-BE49-F238E27FC236}">
                <a16:creationId xmlns:a16="http://schemas.microsoft.com/office/drawing/2014/main" id="{506A6B7E-0852-827A-F9E6-CFAC8F007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021" y="4267200"/>
            <a:ext cx="914479" cy="914479"/>
          </a:xfrm>
          <a:prstGeom prst="rect">
            <a:avLst/>
          </a:prstGeom>
        </p:spPr>
      </p:pic>
      <p:pic>
        <p:nvPicPr>
          <p:cNvPr id="6" name="Picture 5" descr="thumbs down">
            <a:extLst>
              <a:ext uri="{FF2B5EF4-FFF2-40B4-BE49-F238E27FC236}">
                <a16:creationId xmlns:a16="http://schemas.microsoft.com/office/drawing/2014/main" id="{B7D719E6-EB5C-0971-1FD2-460CC51E4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39" y="4419600"/>
            <a:ext cx="914479" cy="91447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8369A9-ABBB-B163-466E-183C01CA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527049"/>
            <a:ext cx="5257800" cy="2435352"/>
          </a:xfrm>
        </p:spPr>
        <p:txBody>
          <a:bodyPr/>
          <a:lstStyle/>
          <a:p>
            <a:pPr algn="ctr"/>
            <a:r>
              <a:rPr lang="en-GB" dirty="0"/>
              <a:t>Is wearing something reflective at night a good idea</a:t>
            </a:r>
          </a:p>
        </p:txBody>
      </p:sp>
      <p:pic>
        <p:nvPicPr>
          <p:cNvPr id="16" name="Content Placeholder 15" descr="A childs school backpack that has reflective strips on the straps ">
            <a:extLst>
              <a:ext uri="{FF2B5EF4-FFF2-40B4-BE49-F238E27FC236}">
                <a16:creationId xmlns:a16="http://schemas.microsoft.com/office/drawing/2014/main" id="{CF62B07F-7F79-3AF2-D1AC-0B05E81A15F5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4"/>
          <a:stretch>
            <a:fillRect/>
          </a:stretch>
        </p:blipFill>
        <p:spPr>
          <a:xfrm>
            <a:off x="6413500" y="1676479"/>
            <a:ext cx="5571066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63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7FCE1-2FDD-9698-D2C5-1D8C0B2D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60" y="2133600"/>
            <a:ext cx="5257800" cy="1612900"/>
          </a:xfrm>
        </p:spPr>
        <p:txBody>
          <a:bodyPr/>
          <a:lstStyle/>
          <a:p>
            <a:pPr algn="ctr"/>
            <a:r>
              <a:rPr lang="en-GB" dirty="0"/>
              <a:t>Is this a safe place to play?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CACC20-F94A-B3BA-6114-17B5FED6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 descr="A car park with lots of parked cars ">
            <a:extLst>
              <a:ext uri="{FF2B5EF4-FFF2-40B4-BE49-F238E27FC236}">
                <a16:creationId xmlns:a16="http://schemas.microsoft.com/office/drawing/2014/main" id="{A3854B58-06CE-0975-2B2A-0EBB7147B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10" y="583692"/>
            <a:ext cx="4996096" cy="5105400"/>
          </a:xfrm>
          <a:prstGeom prst="rect">
            <a:avLst/>
          </a:prstGeom>
        </p:spPr>
      </p:pic>
      <p:pic>
        <p:nvPicPr>
          <p:cNvPr id="4" name="Picture 3" descr="thumbs up">
            <a:extLst>
              <a:ext uri="{FF2B5EF4-FFF2-40B4-BE49-F238E27FC236}">
                <a16:creationId xmlns:a16="http://schemas.microsoft.com/office/drawing/2014/main" id="{7A4EB3AB-91F0-9019-6C6F-7DACF6828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181" y="4114800"/>
            <a:ext cx="914479" cy="914479"/>
          </a:xfrm>
          <a:prstGeom prst="rect">
            <a:avLst/>
          </a:prstGeom>
        </p:spPr>
      </p:pic>
      <p:pic>
        <p:nvPicPr>
          <p:cNvPr id="8" name="Picture 7" descr="thumbs down">
            <a:extLst>
              <a:ext uri="{FF2B5EF4-FFF2-40B4-BE49-F238E27FC236}">
                <a16:creationId xmlns:a16="http://schemas.microsoft.com/office/drawing/2014/main" id="{A8F1ADFB-C73D-69B7-2A11-C7130666A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3660" y="4267200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1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E1FB3-FBCE-21EA-C782-74540944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 descr="A childs car seat in the back of a car">
            <a:extLst>
              <a:ext uri="{FF2B5EF4-FFF2-40B4-BE49-F238E27FC236}">
                <a16:creationId xmlns:a16="http://schemas.microsoft.com/office/drawing/2014/main" id="{F3EC1D88-2492-809F-FC36-554070020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593" y="1043484"/>
            <a:ext cx="5255207" cy="5261304"/>
          </a:xfrm>
          <a:prstGeom prst="rect">
            <a:avLst/>
          </a:prstGeom>
        </p:spPr>
      </p:pic>
      <p:pic>
        <p:nvPicPr>
          <p:cNvPr id="8" name="Picture 7" descr="Is a car seat safe to have in a car">
            <a:extLst>
              <a:ext uri="{FF2B5EF4-FFF2-40B4-BE49-F238E27FC236}">
                <a16:creationId xmlns:a16="http://schemas.microsoft.com/office/drawing/2014/main" id="{95B0F76A-6CC3-A0A6-6E57-AF9FDE121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7048"/>
            <a:ext cx="5474682" cy="1621677"/>
          </a:xfrm>
          <a:prstGeom prst="rect">
            <a:avLst/>
          </a:prstGeom>
        </p:spPr>
      </p:pic>
      <p:pic>
        <p:nvPicPr>
          <p:cNvPr id="10" name="Picture 9" descr="thumbs up">
            <a:extLst>
              <a:ext uri="{FF2B5EF4-FFF2-40B4-BE49-F238E27FC236}">
                <a16:creationId xmlns:a16="http://schemas.microsoft.com/office/drawing/2014/main" id="{5E9BDAB9-E54B-538A-BD4C-7193D3B27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649" y="3886200"/>
            <a:ext cx="914479" cy="914479"/>
          </a:xfrm>
          <a:prstGeom prst="rect">
            <a:avLst/>
          </a:prstGeom>
        </p:spPr>
      </p:pic>
      <p:pic>
        <p:nvPicPr>
          <p:cNvPr id="12" name="Picture 11" descr="thumbs down">
            <a:extLst>
              <a:ext uri="{FF2B5EF4-FFF2-40B4-BE49-F238E27FC236}">
                <a16:creationId xmlns:a16="http://schemas.microsoft.com/office/drawing/2014/main" id="{F69A4DE2-FE24-62FF-37AE-D2CAE80DA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541" y="4114800"/>
            <a:ext cx="914479" cy="9144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055D2-1623-F4C3-EFF6-022EB5ABC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6858000"/>
            <a:ext cx="5257800" cy="3886197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Is a car seat safe or not safe?</a:t>
            </a:r>
          </a:p>
        </p:txBody>
      </p:sp>
    </p:spTree>
    <p:extLst>
      <p:ext uri="{BB962C8B-B14F-4D97-AF65-F5344CB8AC3E}">
        <p14:creationId xmlns:p14="http://schemas.microsoft.com/office/powerpoint/2010/main" val="271697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FA5CE-8F5F-5433-F08D-E1807ECEF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BFF44-4E72-E43C-C702-84151D2D0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8D9AD5-F248-4919-864A-CFD76CC027D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Is your helmet fitted correctly?">
            <a:extLst>
              <a:ext uri="{FF2B5EF4-FFF2-40B4-BE49-F238E27FC236}">
                <a16:creationId xmlns:a16="http://schemas.microsoft.com/office/drawing/2014/main" id="{6FB9B8C9-E39F-43C1-9260-11B09B4B7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518" y="1967345"/>
            <a:ext cx="5273497" cy="273734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D184F50-933C-AE44-C4B8-BAD1E5E8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248" y="6858000"/>
            <a:ext cx="5257800" cy="4187952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Is your helmet Fitted correctly?</a:t>
            </a:r>
            <a:br>
              <a:rPr lang="en-GB" dirty="0"/>
            </a:br>
            <a:endParaRPr lang="en-GB" dirty="0"/>
          </a:p>
        </p:txBody>
      </p:sp>
      <p:pic>
        <p:nvPicPr>
          <p:cNvPr id="7" name="Online Media 6" title="Why it's important to wear a helmet | Ohio State Medical Center">
            <a:hlinkClick r:id="" action="ppaction://media"/>
            <a:extLst>
              <a:ext uri="{FF2B5EF4-FFF2-40B4-BE49-F238E27FC236}">
                <a16:creationId xmlns:a16="http://schemas.microsoft.com/office/drawing/2014/main" id="{F8038E94-DE95-E7AC-F30D-C5E1A1C731C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97280" y="365760"/>
            <a:ext cx="4294664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5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8201-C42E-D1D6-E18A-998AA392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527048"/>
            <a:ext cx="5257800" cy="3886197"/>
          </a:xfrm>
        </p:spPr>
        <p:txBody>
          <a:bodyPr anchor="t">
            <a:normAutofit/>
          </a:bodyPr>
          <a:lstStyle/>
          <a:p>
            <a:pPr algn="ctr"/>
            <a:br>
              <a:rPr lang="en-GB" dirty="0"/>
            </a:br>
            <a:br>
              <a:rPr lang="en-GB" dirty="0"/>
            </a:br>
            <a:r>
              <a:rPr lang="en-GB" dirty="0"/>
              <a:t>Remember to always…</a:t>
            </a:r>
          </a:p>
        </p:txBody>
      </p:sp>
      <p:pic>
        <p:nvPicPr>
          <p:cNvPr id="7" name="Picture 6" descr="Cross like a boss road safety hand">
            <a:extLst>
              <a:ext uri="{FF2B5EF4-FFF2-40B4-BE49-F238E27FC236}">
                <a16:creationId xmlns:a16="http://schemas.microsoft.com/office/drawing/2014/main" id="{83D31479-FF6B-F03D-E73F-E05EEB2FE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81049"/>
            <a:ext cx="5669989" cy="5999988"/>
          </a:xfrm>
          <a:prstGeom prst="rect">
            <a:avLst/>
          </a:pr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EC664A-5FC0-116C-5DC4-F436375C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" y="6304788"/>
            <a:ext cx="640080" cy="277368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CA8D9AD5-F248-4919-864A-CFD76CC027D6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86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A9A66-5E16-0DFD-01AB-F769676DA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457200"/>
            <a:ext cx="10317914" cy="1828800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2A31D4-B6EB-2A84-2F6D-D0176C5A7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5776779"/>
            <a:ext cx="11201400" cy="908222"/>
          </a:xfrm>
        </p:spPr>
        <p:txBody>
          <a:bodyPr/>
          <a:lstStyle/>
          <a:p>
            <a:r>
              <a:rPr lang="en-US" dirty="0"/>
              <a:t>Leicestershire County Council | Traffic and Safety Team | RoadSafety@leics.gov.uk</a:t>
            </a:r>
          </a:p>
        </p:txBody>
      </p:sp>
      <p:pic>
        <p:nvPicPr>
          <p:cNvPr id="10" name="Picture 9" descr="Leicestershire Road Safety Hand">
            <a:extLst>
              <a:ext uri="{FF2B5EF4-FFF2-40B4-BE49-F238E27FC236}">
                <a16:creationId xmlns:a16="http://schemas.microsoft.com/office/drawing/2014/main" id="{D046DDD7-D268-9A42-C8B9-EB835265E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971800"/>
            <a:ext cx="3657600" cy="2478026"/>
          </a:xfrm>
          <a:prstGeom prst="rect">
            <a:avLst/>
          </a:prstGeom>
        </p:spPr>
      </p:pic>
      <p:pic>
        <p:nvPicPr>
          <p:cNvPr id="11" name="Picture 10" descr="Leicestershire County Council Logo">
            <a:extLst>
              <a:ext uri="{FF2B5EF4-FFF2-40B4-BE49-F238E27FC236}">
                <a16:creationId xmlns:a16="http://schemas.microsoft.com/office/drawing/2014/main" id="{9DEEF51E-E01B-0453-5A59-DB2AA8264ED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5943600" y="3568647"/>
            <a:ext cx="4304989" cy="128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7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randed">
  <a:themeElements>
    <a:clrScheme name="Health &amp; Fitness">
      <a:dk1>
        <a:srgbClr val="000000"/>
      </a:dk1>
      <a:lt1>
        <a:srgbClr val="FFFFFF"/>
      </a:lt1>
      <a:dk2>
        <a:srgbClr val="002C4C"/>
      </a:dk2>
      <a:lt2>
        <a:srgbClr val="E8E8E8"/>
      </a:lt2>
      <a:accent1>
        <a:srgbClr val="F14D02"/>
      </a:accent1>
      <a:accent2>
        <a:srgbClr val="C7CFCF"/>
      </a:accent2>
      <a:accent3>
        <a:srgbClr val="E8E9E2"/>
      </a:accent3>
      <a:accent4>
        <a:srgbClr val="B8C04F"/>
      </a:accent4>
      <a:accent5>
        <a:srgbClr val="E6E926"/>
      </a:accent5>
      <a:accent6>
        <a:srgbClr val="F4ADE4"/>
      </a:accent6>
      <a:hlink>
        <a:srgbClr val="467886"/>
      </a:hlink>
      <a:folHlink>
        <a:srgbClr val="96607D"/>
      </a:folHlink>
    </a:clrScheme>
    <a:fontScheme name="Custom 26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17271_win32_SD_v6" id="{08382C18-9AD6-4207-BC60-EBE913155443}" vid="{42715180-48F6-4D28-AEBB-3ADC4D3FE9AE}"/>
    </a:ext>
  </a:extLst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56246BBF00044C8EE8F45A3A0B277A" ma:contentTypeVersion="9" ma:contentTypeDescription="Create a new document." ma:contentTypeScope="" ma:versionID="8388b5edca12e946fba75266a9983900">
  <xsd:schema xmlns:xsd="http://www.w3.org/2001/XMLSchema" xmlns:xs="http://www.w3.org/2001/XMLSchema" xmlns:p="http://schemas.microsoft.com/office/2006/metadata/properties" xmlns:ns2="5f4e99d9-761f-424e-9262-60d689b0c808" xmlns:ns3="a3bcbdf6-f879-4355-94fb-7fff3ffc3425" targetNamespace="http://schemas.microsoft.com/office/2006/metadata/properties" ma:root="true" ma:fieldsID="39b291dd5771d11671149785fd823d3d" ns2:_="" ns3:_="">
    <xsd:import namespace="5f4e99d9-761f-424e-9262-60d689b0c808"/>
    <xsd:import namespace="a3bcbdf6-f879-4355-94fb-7fff3ffc34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e99d9-761f-424e-9262-60d689b0c8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e794beb-b8d9-4064-9297-55232fcc8c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bcbdf6-f879-4355-94fb-7fff3ffc34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d8bb6ee-1d0b-47ee-b173-1c52ae530379}" ma:internalName="TaxCatchAll" ma:showField="CatchAllData" ma:web="a3bcbdf6-f879-4355-94fb-7fff3ffc34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bcbdf6-f879-4355-94fb-7fff3ffc3425" xsi:nil="true"/>
    <lcf76f155ced4ddcb4097134ff3c332f xmlns="5f4e99d9-761f-424e-9262-60d689b0c8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FEADA6-23E9-496C-AC34-A0717D04FB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2F82DD-4C9A-490B-B2F0-1A82D8F814A5}">
  <ds:schemaRefs>
    <ds:schemaRef ds:uri="5f4e99d9-761f-424e-9262-60d689b0c808"/>
    <ds:schemaRef ds:uri="a3bcbdf6-f879-4355-94fb-7fff3ffc34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261F2A6-0295-4309-8731-40719902580D}">
  <ds:schemaRefs>
    <ds:schemaRef ds:uri="http://schemas.microsoft.com/office/2006/documentManagement/types"/>
    <ds:schemaRef ds:uri="5f4e99d9-761f-424e-9262-60d689b0c808"/>
    <ds:schemaRef ds:uri="http://schemas.microsoft.com/office/2006/metadata/properties"/>
    <ds:schemaRef ds:uri="http://purl.org/dc/elements/1.1/"/>
    <ds:schemaRef ds:uri="a3bcbdf6-f879-4355-94fb-7fff3ffc3425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315</Words>
  <Application>Microsoft Office PowerPoint</Application>
  <PresentationFormat>Widescreen</PresentationFormat>
  <Paragraphs>52</Paragraphs>
  <Slides>15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Corbel</vt:lpstr>
      <vt:lpstr>Grandview Display</vt:lpstr>
      <vt:lpstr>Wingdings</vt:lpstr>
      <vt:lpstr>Branded</vt:lpstr>
      <vt:lpstr>Road Safety  Education Year 2</vt:lpstr>
      <vt:lpstr>Learning outcome:</vt:lpstr>
      <vt:lpstr>  Let’s learn the road Safety hand!  </vt:lpstr>
      <vt:lpstr>4</vt:lpstr>
      <vt:lpstr>Safe places to cross Can you match the crossings to their name?  </vt:lpstr>
      <vt:lpstr>Activity time!</vt:lpstr>
      <vt:lpstr>  Is this a safe place to cross?    </vt:lpstr>
      <vt:lpstr>Is this child missing something important while on a bike ride?  </vt:lpstr>
      <vt:lpstr>Correct way to walk with a grown up question</vt:lpstr>
      <vt:lpstr>Is wearing something reflective at night a good idea</vt:lpstr>
      <vt:lpstr>Is this a safe place to play?  </vt:lpstr>
      <vt:lpstr>Is a car seat safe or not safe?</vt:lpstr>
      <vt:lpstr>Is your helmet Fitted correctly? </vt:lpstr>
      <vt:lpstr>  Remember to always…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in-person lesson</dc:title>
  <dc:creator>LeicestershireCountyCouncil@leics.onmicrosoft.com</dc:creator>
  <cp:revision>6</cp:revision>
  <dcterms:created xsi:type="dcterms:W3CDTF">2026-02-04T10:38:02Z</dcterms:created>
  <dcterms:modified xsi:type="dcterms:W3CDTF">2026-09-23T13:22:30Z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0x0101006D56246BBF00044C8EE8F45A3A0B277A</vt:lpwstr>
  </property>
  <property fmtid="{D5CDD505-2E9C-101B-9397-08002B2CF9AE}" pid="3" name="MediaServiceImageTags">
    <vt:lpwstr/>
  </property>
</Properties>
</file>